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3"/>
  </p:notesMasterIdLst>
  <p:sldIdLst>
    <p:sldId id="677" r:id="rId2"/>
    <p:sldId id="563" r:id="rId3"/>
    <p:sldId id="422" r:id="rId4"/>
    <p:sldId id="570" r:id="rId5"/>
    <p:sldId id="430" r:id="rId6"/>
    <p:sldId id="653" r:id="rId7"/>
    <p:sldId id="535" r:id="rId8"/>
    <p:sldId id="529" r:id="rId9"/>
    <p:sldId id="654" r:id="rId10"/>
    <p:sldId id="655" r:id="rId11"/>
    <p:sldId id="656" r:id="rId12"/>
    <p:sldId id="657" r:id="rId13"/>
    <p:sldId id="658" r:id="rId14"/>
    <p:sldId id="659" r:id="rId15"/>
    <p:sldId id="660" r:id="rId16"/>
    <p:sldId id="651" r:id="rId17"/>
    <p:sldId id="500" r:id="rId18"/>
    <p:sldId id="494" r:id="rId19"/>
    <p:sldId id="495" r:id="rId20"/>
    <p:sldId id="652" r:id="rId21"/>
    <p:sldId id="662" r:id="rId22"/>
    <p:sldId id="674" r:id="rId23"/>
    <p:sldId id="661" r:id="rId24"/>
    <p:sldId id="663" r:id="rId25"/>
    <p:sldId id="665" r:id="rId26"/>
    <p:sldId id="472" r:id="rId27"/>
    <p:sldId id="667" r:id="rId28"/>
    <p:sldId id="671" r:id="rId29"/>
    <p:sldId id="668" r:id="rId30"/>
    <p:sldId id="675" r:id="rId31"/>
    <p:sldId id="676" r:id="rId32"/>
  </p:sldIdLst>
  <p:sldSz cx="9144000" cy="6858000" type="screen4x3"/>
  <p:notesSz cx="6794500" cy="99314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D6A1FD"/>
    <a:srgbClr val="FEEBC6"/>
    <a:srgbClr val="FEE8D2"/>
    <a:srgbClr val="FDDEBF"/>
    <a:srgbClr val="FCD5AE"/>
    <a:srgbClr val="FCCCAE"/>
    <a:srgbClr val="FBC29F"/>
    <a:srgbClr val="F8BE56"/>
    <a:srgbClr val="FFFFA7"/>
    <a:srgbClr val="B3E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049" autoAdjust="0"/>
    <p:restoredTop sz="94718" autoAdjust="0"/>
  </p:normalViewPr>
  <p:slideViewPr>
    <p:cSldViewPr>
      <p:cViewPr varScale="1">
        <p:scale>
          <a:sx n="99" d="100"/>
          <a:sy n="99" d="100"/>
        </p:scale>
        <p:origin x="-342" y="-90"/>
      </p:cViewPr>
      <p:guideLst>
        <p:guide orient="horz" pos="828"/>
        <p:guide pos="45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2100" y="-102"/>
      </p:cViewPr>
      <p:guideLst>
        <p:guide orient="horz" pos="3128"/>
        <p:guide pos="2140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2"/>
          <c:order val="0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spPr>
            <a:gradFill>
              <a:gsLst>
                <a:gs pos="0">
                  <a:srgbClr val="FFFF00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8100000" scaled="0"/>
            </a:gradFill>
            <a:scene3d>
              <a:camera prst="orthographicFront"/>
              <a:lightRig rig="threePt" dir="t"/>
            </a:scene3d>
            <a:sp3d>
              <a:bevelT w="114300"/>
            </a:sp3d>
          </c:spPr>
          <c:dLbls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94</c:v>
                </c:pt>
                <c:pt idx="1">
                  <c:v>96</c:v>
                </c:pt>
                <c:pt idx="2">
                  <c:v>112</c:v>
                </c:pt>
                <c:pt idx="3">
                  <c:v>128</c:v>
                </c:pt>
                <c:pt idx="4">
                  <c:v>142</c:v>
                </c:pt>
              </c:numCache>
            </c:numRef>
          </c:val>
        </c:ser>
        <c:gapWidth val="56"/>
        <c:axId val="141361152"/>
        <c:axId val="141362688"/>
      </c:barChart>
      <c:catAx>
        <c:axId val="141361152"/>
        <c:scaling>
          <c:orientation val="minMax"/>
        </c:scaling>
        <c:axPos val="b"/>
        <c:numFmt formatCode="General" sourceLinked="1"/>
        <c:tickLblPos val="nextTo"/>
        <c:crossAx val="141362688"/>
        <c:crosses val="autoZero"/>
        <c:auto val="1"/>
        <c:lblAlgn val="ctr"/>
        <c:lblOffset val="100"/>
      </c:catAx>
      <c:valAx>
        <c:axId val="141362688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4136115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024" cy="497126"/>
          </a:xfrm>
          <a:prstGeom prst="rect">
            <a:avLst/>
          </a:prstGeom>
        </p:spPr>
        <p:txBody>
          <a:bodyPr vert="horz" lIns="91420" tIns="45710" rIns="91420" bIns="4571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7890" y="0"/>
            <a:ext cx="2945024" cy="497126"/>
          </a:xfrm>
          <a:prstGeom prst="rect">
            <a:avLst/>
          </a:prstGeom>
        </p:spPr>
        <p:txBody>
          <a:bodyPr vert="horz" lIns="91420" tIns="45710" rIns="91420" bIns="45710" rtlCol="0"/>
          <a:lstStyle>
            <a:lvl1pPr algn="r">
              <a:defRPr sz="1200"/>
            </a:lvl1pPr>
          </a:lstStyle>
          <a:p>
            <a:fld id="{34741AA2-7C21-466D-B14D-5F1EB99898CF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6125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0" tIns="45710" rIns="91420" bIns="4571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135" y="4717141"/>
            <a:ext cx="5436235" cy="4469368"/>
          </a:xfrm>
          <a:prstGeom prst="rect">
            <a:avLst/>
          </a:prstGeom>
        </p:spPr>
        <p:txBody>
          <a:bodyPr vert="horz" lIns="91420" tIns="45710" rIns="91420" bIns="4571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2690"/>
            <a:ext cx="2945024" cy="497125"/>
          </a:xfrm>
          <a:prstGeom prst="rect">
            <a:avLst/>
          </a:prstGeom>
        </p:spPr>
        <p:txBody>
          <a:bodyPr vert="horz" lIns="91420" tIns="45710" rIns="91420" bIns="4571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7890" y="9432690"/>
            <a:ext cx="2945024" cy="497125"/>
          </a:xfrm>
          <a:prstGeom prst="rect">
            <a:avLst/>
          </a:prstGeom>
        </p:spPr>
        <p:txBody>
          <a:bodyPr vert="horz" lIns="91420" tIns="45710" rIns="91420" bIns="45710" rtlCol="0" anchor="b"/>
          <a:lstStyle>
            <a:lvl1pPr algn="r">
              <a:defRPr sz="1200"/>
            </a:lvl1pPr>
          </a:lstStyle>
          <a:p>
            <a:fld id="{90CBF0B7-A6FE-442A-BE63-7C1F26DF8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BF0B7-A6FE-442A-BE63-7C1F26DF8B6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BF0B7-A6FE-442A-BE63-7C1F26DF8B66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BF0B7-A6FE-442A-BE63-7C1F26DF8B66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BF0B7-A6FE-442A-BE63-7C1F26DF8B66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BF0B7-A6FE-442A-BE63-7C1F26DF8B66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86512" y="6143644"/>
            <a:ext cx="2133600" cy="476250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536315EA-1711-4782-9563-69F006155C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>
                <a:latin typeface="Calibri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496050"/>
            <a:ext cx="2133600" cy="476250"/>
          </a:xfrm>
        </p:spPr>
        <p:txBody>
          <a:bodyPr/>
          <a:lstStyle>
            <a:lvl1pPr>
              <a:defRPr sz="1200">
                <a:solidFill>
                  <a:schemeClr val="accent6"/>
                </a:solidFill>
              </a:defRPr>
            </a:lvl1pPr>
          </a:lstStyle>
          <a:p>
            <a:fld id="{536315EA-1711-4782-9563-69F006155C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 txBox="1">
            <a:spLocks/>
          </p:cNvSpPr>
          <p:nvPr userDrawn="1"/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6315EA-1711-4782-9563-69F006155C6C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38150" y="18415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536315EA-1711-4782-9563-69F006155C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alphaModFix amt="39000"/>
            <a:lum/>
          </a:blip>
          <a:srcRect/>
          <a:stretch>
            <a:fillRect l="-5000" t="-5000" r="-2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FF7926C-8109-4D56-B088-11068E93159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60" r:id="rId4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5"/>
          <p:cNvSpPr>
            <a:spLocks noGrp="1" noChangeArrowheads="1"/>
          </p:cNvSpPr>
          <p:nvPr>
            <p:ph type="ctrTitle"/>
          </p:nvPr>
        </p:nvSpPr>
        <p:spPr>
          <a:xfrm>
            <a:off x="749300" y="0"/>
            <a:ext cx="7772400" cy="2362200"/>
          </a:xfrm>
        </p:spPr>
        <p:txBody>
          <a:bodyPr/>
          <a:lstStyle/>
          <a:p>
            <a:pPr eaLnBrk="1" hangingPunct="1">
              <a:spcBef>
                <a:spcPts val="4800"/>
              </a:spcBef>
              <a:spcAft>
                <a:spcPts val="7200"/>
              </a:spcAft>
            </a:pPr>
            <a:r>
              <a:rPr lang="en-US" sz="1800" b="1" dirty="0" smtClean="0">
                <a:latin typeface="Arial Black" pitchFamily="34" charset="0"/>
              </a:rPr>
              <a:t>EMERCOM OF RUSSIA</a:t>
            </a:r>
            <a:br>
              <a:rPr lang="en-US" sz="1800" b="1" dirty="0" smtClean="0">
                <a:latin typeface="Arial Black" pitchFamily="34" charset="0"/>
              </a:rPr>
            </a:br>
            <a:r>
              <a:rPr lang="en-US" sz="1800" b="1" dirty="0" smtClean="0">
                <a:latin typeface="Arial Black" pitchFamily="34" charset="0"/>
              </a:rPr>
              <a:t>DEPARTMENT OF MINES RESCUE SERVICES</a:t>
            </a:r>
            <a:r>
              <a:rPr lang="en-GB" b="1" dirty="0" smtClean="0">
                <a:latin typeface="Arial Black" pitchFamily="34" charset="0"/>
              </a:rPr>
              <a:t/>
            </a:r>
            <a:br>
              <a:rPr lang="en-GB" b="1" dirty="0" smtClean="0">
                <a:latin typeface="Arial Black" pitchFamily="34" charset="0"/>
              </a:rPr>
            </a:br>
            <a:r>
              <a:rPr lang="en-GB" b="1" dirty="0" smtClean="0">
                <a:latin typeface="Arial Black" pitchFamily="34" charset="0"/>
              </a:rPr>
              <a:t/>
            </a:r>
            <a:br>
              <a:rPr lang="en-GB" b="1" dirty="0" smtClean="0">
                <a:latin typeface="Arial Black" pitchFamily="34" charset="0"/>
              </a:rPr>
            </a:br>
            <a:r>
              <a:rPr lang="en-GB" b="1" dirty="0" smtClean="0">
                <a:latin typeface="Arial Black" pitchFamily="34" charset="0"/>
              </a:rPr>
              <a:t>REPORT</a:t>
            </a:r>
            <a:endParaRPr lang="ru-RU" b="1" dirty="0" smtClean="0">
              <a:latin typeface="Arial Black" pitchFamily="34" charset="0"/>
            </a:endParaRPr>
          </a:p>
        </p:txBody>
      </p:sp>
      <p:sp>
        <p:nvSpPr>
          <p:cNvPr id="13315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0" y="2286000"/>
            <a:ext cx="9144000" cy="45720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3000" b="1" dirty="0" smtClean="0">
              <a:latin typeface="Calibri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ru-RU" sz="3000" b="1" dirty="0" smtClean="0">
                <a:latin typeface="Arial Black" pitchFamily="34" charset="0"/>
              </a:rPr>
              <a:t>«</a:t>
            </a:r>
            <a:r>
              <a:rPr lang="en-GB" sz="3000" b="1" dirty="0" smtClean="0">
                <a:latin typeface="Arial Black" pitchFamily="34" charset="0"/>
              </a:rPr>
              <a:t>History and prospects of development of </a:t>
            </a:r>
            <a:r>
              <a:rPr lang="en-US" sz="3000" b="1" dirty="0" smtClean="0">
                <a:latin typeface="Arial Black" pitchFamily="34" charset="0"/>
              </a:rPr>
              <a:t>Russian Mines Rescue Services</a:t>
            </a:r>
            <a:r>
              <a:rPr lang="ru-RU" sz="3000" b="1" dirty="0" smtClean="0">
                <a:latin typeface="Arial Black" pitchFamily="34" charset="0"/>
              </a:rPr>
              <a:t>»</a:t>
            </a:r>
            <a:endParaRPr lang="en-GB" sz="3000" b="1" dirty="0" smtClean="0">
              <a:latin typeface="Arial Black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en-GB" sz="3000" b="1" dirty="0" smtClean="0">
              <a:latin typeface="Arial Black" pitchFamily="34" charset="0"/>
            </a:endParaRPr>
          </a:p>
          <a:p>
            <a:pPr>
              <a:spcBef>
                <a:spcPct val="0"/>
              </a:spcBef>
            </a:pPr>
            <a:r>
              <a:rPr lang="en-US" sz="3000" b="1" dirty="0" smtClean="0">
                <a:latin typeface="Arial Black" pitchFamily="34" charset="0"/>
              </a:rPr>
              <a:t>Vasily Evseev </a:t>
            </a:r>
            <a:br>
              <a:rPr lang="en-US" sz="3000" b="1" dirty="0" smtClean="0">
                <a:latin typeface="Arial Black" pitchFamily="34" charset="0"/>
              </a:rPr>
            </a:br>
            <a:r>
              <a:rPr lang="en-US" sz="2000" b="1" dirty="0" smtClean="0">
                <a:latin typeface="Arial Black" pitchFamily="34" charset="0"/>
              </a:rPr>
              <a:t>chief of section</a:t>
            </a:r>
          </a:p>
          <a:p>
            <a:pPr eaLnBrk="1" hangingPunct="1">
              <a:spcBef>
                <a:spcPct val="0"/>
              </a:spcBef>
            </a:pPr>
            <a:endParaRPr lang="ru-RU" sz="3000" b="1" dirty="0" smtClean="0">
              <a:latin typeface="Arial Black" pitchFamily="34" charset="0"/>
            </a:endParaRPr>
          </a:p>
        </p:txBody>
      </p:sp>
      <p:pic>
        <p:nvPicPr>
          <p:cNvPr id="13316" name="Picture 2" descr="D:\_JOB\disl\disl02\120110\Untitled-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9313" y="132638"/>
            <a:ext cx="1944687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14" descr="Большая эмблема ВГСЧ МЧС России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600" y="105569"/>
            <a:ext cx="1289050" cy="176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73100"/>
          </a:xfrm>
        </p:spPr>
        <p:txBody>
          <a:bodyPr/>
          <a:lstStyle/>
          <a:p>
            <a:r>
              <a:rPr lang="en-US" sz="2800" dirty="0" smtClean="0"/>
              <a:t>TYPICAL MINES RESCUE STATION FACILITIES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15950" y="3162300"/>
            <a:ext cx="364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Oxygen compressor room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883150" y="3162300"/>
            <a:ext cx="364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Gas-analysis lab room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04850" y="6184900"/>
            <a:ext cx="3689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Physiotherapy room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705350" y="6229351"/>
            <a:ext cx="400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Sports hall</a:t>
            </a:r>
            <a:endParaRPr lang="ru-RU" dirty="0"/>
          </a:p>
        </p:txBody>
      </p:sp>
      <p:pic>
        <p:nvPicPr>
          <p:cNvPr id="18" name="Picture 2" descr="G:\Черечукин\Для слайдов\ОВГСО. Компрессорн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850" y="717550"/>
            <a:ext cx="3667124" cy="2444750"/>
          </a:xfrm>
          <a:prstGeom prst="rect">
            <a:avLst/>
          </a:prstGeom>
          <a:noFill/>
        </p:spPr>
      </p:pic>
      <p:pic>
        <p:nvPicPr>
          <p:cNvPr id="19" name="Picture 2" descr="G:\Черечукин\Для слайдов\КИЛ. Хроматографический зал 1.jpg"/>
          <p:cNvPicPr>
            <a:picLocks noChangeAspect="1" noChangeArrowheads="1"/>
          </p:cNvPicPr>
          <p:nvPr/>
        </p:nvPicPr>
        <p:blipFill>
          <a:blip r:embed="rId3" cstate="print"/>
          <a:srcRect t="664" b="664"/>
          <a:stretch>
            <a:fillRect/>
          </a:stretch>
        </p:blipFill>
        <p:spPr bwMode="auto">
          <a:xfrm>
            <a:off x="4838700" y="717550"/>
            <a:ext cx="3733800" cy="2456133"/>
          </a:xfrm>
          <a:prstGeom prst="rect">
            <a:avLst/>
          </a:prstGeom>
          <a:noFill/>
        </p:spPr>
      </p:pic>
      <p:pic>
        <p:nvPicPr>
          <p:cNvPr id="20" name="Picture 2" descr="F:\коллегия\Фотографии\ОАО ВГСЧ\Учебный центр\Учебно тренировочный комплекс(литер А) 301654,Тульская Обл. г.Новомосковск,Ул.Мира,5\1 этаж УЦ ВГСЧ\ком 1-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t="7146" b="4288"/>
          <a:stretch>
            <a:fillRect/>
          </a:stretch>
        </p:blipFill>
        <p:spPr bwMode="auto">
          <a:xfrm>
            <a:off x="704850" y="3740150"/>
            <a:ext cx="3689350" cy="2450623"/>
          </a:xfrm>
          <a:prstGeom prst="rect">
            <a:avLst/>
          </a:prstGeom>
          <a:noFill/>
        </p:spPr>
      </p:pic>
      <p:pic>
        <p:nvPicPr>
          <p:cNvPr id="21" name="Picture 2" descr="D:\_Roman\Черных\переделка для Совершенства\20 Спортзал.jpg"/>
          <p:cNvPicPr>
            <a:picLocks noChangeAspect="1" noChangeArrowheads="1"/>
          </p:cNvPicPr>
          <p:nvPr/>
        </p:nvPicPr>
        <p:blipFill>
          <a:blip r:embed="rId5" cstate="print"/>
          <a:srcRect t="2362" b="9843"/>
          <a:stretch>
            <a:fillRect/>
          </a:stretch>
        </p:blipFill>
        <p:spPr bwMode="auto">
          <a:xfrm>
            <a:off x="4838700" y="3740150"/>
            <a:ext cx="3733800" cy="24585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73100"/>
          </a:xfrm>
        </p:spPr>
        <p:txBody>
          <a:bodyPr/>
          <a:lstStyle/>
          <a:p>
            <a:r>
              <a:rPr lang="en-US" sz="2800" dirty="0" smtClean="0"/>
              <a:t>TYPICAL MINES RESCUE STATION FACILITIES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15950" y="3162300"/>
            <a:ext cx="364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Training mine outside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883150" y="3162300"/>
            <a:ext cx="364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Training mine inside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04850" y="6184900"/>
            <a:ext cx="3689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Training mine inside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705350" y="6229351"/>
            <a:ext cx="400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Training mine inside</a:t>
            </a:r>
            <a:endParaRPr lang="ru-RU" dirty="0"/>
          </a:p>
        </p:txBody>
      </p:sp>
      <p:pic>
        <p:nvPicPr>
          <p:cNvPr id="13" name="Picture 4" descr="F:\коллегия\Фотографии\ОАО ВГСЧ\Учебный центр\Учебно тренировочный комплекс(литер А) 301654,Тульская Обл. г.Новомосковск,Ул.Мира,5\1 этаж УЦ ВГСЧ\ком 1-7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04850" y="717550"/>
            <a:ext cx="3689350" cy="2453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 descr="F:\коллегия\Фотографии\ОАО ВГСЧ\Учебный центр\Учебно тренировочный комплекс(литер А) 301654,Тульская Обл. г.Новомосковск,Ул.Мира,5\1 этаж УЦ ВГСЧ\ком 1-1.JPG"/>
          <p:cNvPicPr>
            <a:picLocks noChangeAspect="1" noChangeArrowheads="1"/>
          </p:cNvPicPr>
          <p:nvPr/>
        </p:nvPicPr>
        <p:blipFill>
          <a:blip r:embed="rId3" cstate="print"/>
          <a:srcRect t="11194" b="1399"/>
          <a:stretch>
            <a:fillRect/>
          </a:stretch>
        </p:blipFill>
        <p:spPr bwMode="auto">
          <a:xfrm>
            <a:off x="4838700" y="717550"/>
            <a:ext cx="3733800" cy="2448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 descr="G:\Черечукин\Для слайдов\4ВГСВ. Учебная шахта 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850" y="3740150"/>
            <a:ext cx="3689350" cy="2459568"/>
          </a:xfrm>
          <a:prstGeom prst="rect">
            <a:avLst/>
          </a:prstGeom>
          <a:noFill/>
        </p:spPr>
      </p:pic>
      <p:pic>
        <p:nvPicPr>
          <p:cNvPr id="17" name="Picture 2" descr="G:\Черечукин\Для слайдов\023 - уч.шахта помещение 17.jpg"/>
          <p:cNvPicPr>
            <a:picLocks noChangeAspect="1" noChangeArrowheads="1"/>
          </p:cNvPicPr>
          <p:nvPr/>
        </p:nvPicPr>
        <p:blipFill>
          <a:blip r:embed="rId5" cstate="print"/>
          <a:srcRect b="12262"/>
          <a:stretch>
            <a:fillRect/>
          </a:stretch>
        </p:blipFill>
        <p:spPr bwMode="auto">
          <a:xfrm>
            <a:off x="4838700" y="3740150"/>
            <a:ext cx="3733800" cy="24569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73100"/>
          </a:xfrm>
        </p:spPr>
        <p:txBody>
          <a:bodyPr/>
          <a:lstStyle/>
          <a:p>
            <a:r>
              <a:rPr lang="en-US" sz="2800" dirty="0" smtClean="0"/>
              <a:t>TYPICAL MINES RESCUE STATION FACILITIES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15950" y="3162300"/>
            <a:ext cx="364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Training control room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0" y="3162300"/>
            <a:ext cx="4222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Heightened temperature training room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04850" y="6184900"/>
            <a:ext cx="3689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Surface training drift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705350" y="6184900"/>
            <a:ext cx="400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Surface training area</a:t>
            </a:r>
            <a:endParaRPr lang="ru-RU" dirty="0"/>
          </a:p>
        </p:txBody>
      </p:sp>
      <p:pic>
        <p:nvPicPr>
          <p:cNvPr id="15" name="Picture 2" descr="F:\коллегия\Фотографии\ОАО ВГСЧ\Учебный центр\Учебно тренировочный комплекс(литер А) 301654,Тульская Обл. г.Новомосковск,Ул.Мира,5\1 этаж УЦ ВГСЧ\ком 1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1194"/>
          <a:stretch>
            <a:fillRect/>
          </a:stretch>
        </p:blipFill>
        <p:spPr bwMode="auto">
          <a:xfrm>
            <a:off x="704850" y="717550"/>
            <a:ext cx="3689349" cy="2458272"/>
          </a:xfrm>
          <a:prstGeom prst="rect">
            <a:avLst/>
          </a:prstGeom>
          <a:noFill/>
        </p:spPr>
      </p:pic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3" cstate="print"/>
          <a:srcRect t="7677" b="4134"/>
          <a:stretch>
            <a:fillRect/>
          </a:stretch>
        </p:blipFill>
        <p:spPr bwMode="auto">
          <a:xfrm>
            <a:off x="4838700" y="717550"/>
            <a:ext cx="3733800" cy="24696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9" name="Содержимое 4" descr="Фасад Северо-Восток.JPG"/>
          <p:cNvPicPr>
            <a:picLocks noChangeAspect="1"/>
          </p:cNvPicPr>
          <p:nvPr/>
        </p:nvPicPr>
        <p:blipFill>
          <a:blip r:embed="rId4" cstate="print"/>
          <a:srcRect b="11064"/>
          <a:stretch>
            <a:fillRect/>
          </a:stretch>
        </p:blipFill>
        <p:spPr bwMode="auto">
          <a:xfrm>
            <a:off x="704850" y="3740150"/>
            <a:ext cx="3689350" cy="2459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3" descr="F:\коллегия\Фотографии\ОАО ВГСЧ\Учебный центр\Учебно тренировочный комплекс(литер А) 301654,Тульская Обл. г.Новомосковск,Ул.Мира,5\1 этаж УЦ ВГСЧ\ком 1-5.JPG"/>
          <p:cNvPicPr>
            <a:picLocks noChangeAspect="1" noChangeArrowheads="1"/>
          </p:cNvPicPr>
          <p:nvPr/>
        </p:nvPicPr>
        <p:blipFill>
          <a:blip r:embed="rId5" cstate="print"/>
          <a:srcRect b="12576"/>
          <a:stretch>
            <a:fillRect/>
          </a:stretch>
        </p:blipFill>
        <p:spPr bwMode="auto">
          <a:xfrm>
            <a:off x="4883150" y="3740150"/>
            <a:ext cx="3733800" cy="24482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73100"/>
          </a:xfrm>
        </p:spPr>
        <p:txBody>
          <a:bodyPr/>
          <a:lstStyle/>
          <a:p>
            <a:r>
              <a:rPr lang="en-US" sz="2800" dirty="0" smtClean="0"/>
              <a:t>TYPICAL MINE RESCUER’S ACTIVITIES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15950" y="3162300"/>
            <a:ext cx="364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Morning shift changing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0" y="3162300"/>
            <a:ext cx="4222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Tactic trainings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04850" y="6184900"/>
            <a:ext cx="3689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Underground first aid trainings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705350" y="6184900"/>
            <a:ext cx="400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First aid in irrespirable atmospheres</a:t>
            </a:r>
            <a:endParaRPr lang="ru-RU" dirty="0"/>
          </a:p>
        </p:txBody>
      </p:sp>
      <p:pic>
        <p:nvPicPr>
          <p:cNvPr id="14" name="Picture 2" descr="G:\Черечукин\Для слайдов\HVI_79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850" y="717550"/>
            <a:ext cx="3689350" cy="2454944"/>
          </a:xfrm>
          <a:prstGeom prst="rect">
            <a:avLst/>
          </a:prstGeom>
          <a:noFill/>
        </p:spPr>
      </p:pic>
      <p:pic>
        <p:nvPicPr>
          <p:cNvPr id="16" name="Picture 2" descr="http://e.mail.ru/cgi-bin/getattach?file=DSC04902.JPG&amp;id=13089327940000000632;0;3&amp;mode=attachment&amp;channel="/>
          <p:cNvPicPr>
            <a:picLocks noChangeAspect="1" noChangeArrowheads="1"/>
          </p:cNvPicPr>
          <p:nvPr/>
        </p:nvPicPr>
        <p:blipFill>
          <a:blip r:embed="rId3" cstate="print"/>
          <a:srcRect b="12281"/>
          <a:stretch>
            <a:fillRect/>
          </a:stretch>
        </p:blipFill>
        <p:spPr bwMode="auto">
          <a:xfrm>
            <a:off x="4883150" y="717550"/>
            <a:ext cx="3731688" cy="2456424"/>
          </a:xfrm>
          <a:prstGeom prst="rect">
            <a:avLst/>
          </a:prstGeom>
          <a:noFill/>
        </p:spPr>
      </p:pic>
      <p:pic>
        <p:nvPicPr>
          <p:cNvPr id="17" name="Picture 2" descr="G:\Черечукин\Для слайдов\PICT0008.JPG"/>
          <p:cNvPicPr>
            <a:picLocks noChangeAspect="1" noChangeArrowheads="1"/>
          </p:cNvPicPr>
          <p:nvPr/>
        </p:nvPicPr>
        <p:blipFill>
          <a:blip r:embed="rId4" cstate="print"/>
          <a:srcRect t="6850" b="3543"/>
          <a:stretch>
            <a:fillRect/>
          </a:stretch>
        </p:blipFill>
        <p:spPr bwMode="auto">
          <a:xfrm>
            <a:off x="704850" y="3740150"/>
            <a:ext cx="3674533" cy="2469375"/>
          </a:xfrm>
          <a:prstGeom prst="rect">
            <a:avLst/>
          </a:prstGeom>
          <a:noFill/>
        </p:spPr>
      </p:pic>
      <p:pic>
        <p:nvPicPr>
          <p:cNvPr id="21" name="Picture 2" descr="http://e.mail.ru/cgi-bin/getattach?file=DSC04879.JPG&amp;id=13089327940000000632;0;1&amp;mode=attachment&amp;channel="/>
          <p:cNvPicPr>
            <a:picLocks noChangeAspect="1" noChangeArrowheads="1"/>
          </p:cNvPicPr>
          <p:nvPr/>
        </p:nvPicPr>
        <p:blipFill>
          <a:blip r:embed="rId5" cstate="print"/>
          <a:srcRect t="4471" b="7026"/>
          <a:stretch>
            <a:fillRect/>
          </a:stretch>
        </p:blipFill>
        <p:spPr bwMode="auto">
          <a:xfrm>
            <a:off x="4883150" y="3740150"/>
            <a:ext cx="3731687" cy="2478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73100"/>
          </a:xfrm>
        </p:spPr>
        <p:txBody>
          <a:bodyPr/>
          <a:lstStyle/>
          <a:p>
            <a:r>
              <a:rPr lang="en-US" sz="2800" dirty="0" smtClean="0"/>
              <a:t>TYPICAL MINE RESCUER’S ACTIVITIES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15950" y="3162301"/>
            <a:ext cx="38671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GB" dirty="0" smtClean="0"/>
              <a:t>Preparation for activities in irrespirable atmospheres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0" y="3162300"/>
            <a:ext cx="4222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Using of communication system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27050" y="6184900"/>
            <a:ext cx="400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Using of hand-</a:t>
            </a:r>
            <a:r>
              <a:rPr lang="en-GB" dirty="0" err="1" smtClean="0"/>
              <a:t>hield</a:t>
            </a:r>
            <a:r>
              <a:rPr lang="en-GB" dirty="0" smtClean="0"/>
              <a:t> foam generator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572000" y="6184900"/>
            <a:ext cx="4311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Using of underground nitrogen generator</a:t>
            </a:r>
            <a:endParaRPr lang="ru-RU" dirty="0"/>
          </a:p>
        </p:txBody>
      </p:sp>
      <p:pic>
        <p:nvPicPr>
          <p:cNvPr id="13" name="Picture 2" descr="G:\Черечукин\Для слайдов\PICT0002.JPG"/>
          <p:cNvPicPr>
            <a:picLocks noChangeAspect="1" noChangeArrowheads="1"/>
          </p:cNvPicPr>
          <p:nvPr/>
        </p:nvPicPr>
        <p:blipFill>
          <a:blip r:embed="rId2" cstate="print"/>
          <a:srcRect t="10157" b="945"/>
          <a:stretch>
            <a:fillRect/>
          </a:stretch>
        </p:blipFill>
        <p:spPr bwMode="auto">
          <a:xfrm>
            <a:off x="704850" y="717550"/>
            <a:ext cx="3689350" cy="2459787"/>
          </a:xfrm>
          <a:prstGeom prst="rect">
            <a:avLst/>
          </a:prstGeom>
          <a:noFill/>
        </p:spPr>
      </p:pic>
      <p:pic>
        <p:nvPicPr>
          <p:cNvPr id="18" name="Picture 2" descr="http://e.mail.ru/cgi-bin/getattach?file=DSC04840.JPG&amp;id=13089326030000000808;0;1&amp;mode=attachment&amp;channel="/>
          <p:cNvPicPr>
            <a:picLocks noChangeAspect="1" noChangeArrowheads="1"/>
          </p:cNvPicPr>
          <p:nvPr/>
        </p:nvPicPr>
        <p:blipFill>
          <a:blip r:embed="rId3" cstate="print"/>
          <a:srcRect b="11121"/>
          <a:stretch>
            <a:fillRect/>
          </a:stretch>
        </p:blipFill>
        <p:spPr bwMode="auto">
          <a:xfrm>
            <a:off x="4883150" y="717550"/>
            <a:ext cx="3689350" cy="2460678"/>
          </a:xfrm>
          <a:prstGeom prst="rect">
            <a:avLst/>
          </a:prstGeom>
          <a:noFill/>
        </p:spPr>
      </p:pic>
      <p:pic>
        <p:nvPicPr>
          <p:cNvPr id="19" name="Picture 2" descr="G:\Черечукин\Для слайдов\PICT0030.JPG"/>
          <p:cNvPicPr>
            <a:picLocks noChangeAspect="1" noChangeArrowheads="1"/>
          </p:cNvPicPr>
          <p:nvPr/>
        </p:nvPicPr>
        <p:blipFill>
          <a:blip r:embed="rId4" cstate="print"/>
          <a:srcRect t="11339"/>
          <a:stretch>
            <a:fillRect/>
          </a:stretch>
        </p:blipFill>
        <p:spPr bwMode="auto">
          <a:xfrm>
            <a:off x="704850" y="3740150"/>
            <a:ext cx="3689350" cy="2453236"/>
          </a:xfrm>
          <a:prstGeom prst="rect">
            <a:avLst/>
          </a:prstGeom>
          <a:noFill/>
        </p:spPr>
      </p:pic>
      <p:pic>
        <p:nvPicPr>
          <p:cNvPr id="20" name="Picture 2" descr="G:\Черечукин\Для слайдов\Кушеяковская 03_04_08.jpg"/>
          <p:cNvPicPr>
            <a:picLocks noChangeAspect="1" noChangeArrowheads="1"/>
          </p:cNvPicPr>
          <p:nvPr/>
        </p:nvPicPr>
        <p:blipFill>
          <a:blip r:embed="rId5" cstate="print"/>
          <a:srcRect t="11249"/>
          <a:stretch>
            <a:fillRect/>
          </a:stretch>
        </p:blipFill>
        <p:spPr bwMode="auto">
          <a:xfrm>
            <a:off x="4883150" y="3740150"/>
            <a:ext cx="3689350" cy="24557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73100"/>
          </a:xfrm>
        </p:spPr>
        <p:txBody>
          <a:bodyPr/>
          <a:lstStyle/>
          <a:p>
            <a:r>
              <a:rPr lang="en-US" sz="2800" dirty="0" smtClean="0"/>
              <a:t>TYPICAL MINE RESCUER’S ACTIVITIES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15950" y="3162301"/>
            <a:ext cx="386715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GB" dirty="0" smtClean="0"/>
              <a:t>Surface fire-fighting trainings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0" y="3162300"/>
            <a:ext cx="4222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Using of portable fireplug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27050" y="6184900"/>
            <a:ext cx="400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Using of water screen device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572000" y="6184900"/>
            <a:ext cx="4311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Using of powerful foam generator</a:t>
            </a:r>
            <a:endParaRPr lang="ru-RU" dirty="0"/>
          </a:p>
        </p:txBody>
      </p:sp>
      <p:pic>
        <p:nvPicPr>
          <p:cNvPr id="14" name="Picture 2" descr="D:\_Roman\Черных\переделка для Совершенства\17ТТП2.JPG"/>
          <p:cNvPicPr>
            <a:picLocks noChangeAspect="1" noChangeArrowheads="1"/>
          </p:cNvPicPr>
          <p:nvPr/>
        </p:nvPicPr>
        <p:blipFill>
          <a:blip r:embed="rId3" cstate="print"/>
          <a:srcRect t="3712" b="7424"/>
          <a:stretch>
            <a:fillRect/>
          </a:stretch>
        </p:blipFill>
        <p:spPr bwMode="auto">
          <a:xfrm>
            <a:off x="704850" y="717550"/>
            <a:ext cx="3689350" cy="2458834"/>
          </a:xfrm>
          <a:prstGeom prst="rect">
            <a:avLst/>
          </a:prstGeom>
          <a:noFill/>
        </p:spPr>
      </p:pic>
      <p:pic>
        <p:nvPicPr>
          <p:cNvPr id="15" name="Picture 2" descr="http://e.mail.ru/cgi-bin/getattach?file=DSC05633.JPG&amp;id=13089329250000000361;0;2&amp;mode=attachment&amp;channel="/>
          <p:cNvPicPr>
            <a:picLocks noChangeAspect="1" noChangeArrowheads="1"/>
          </p:cNvPicPr>
          <p:nvPr/>
        </p:nvPicPr>
        <p:blipFill>
          <a:blip r:embed="rId4" cstate="print"/>
          <a:srcRect t="10923"/>
          <a:stretch>
            <a:fillRect/>
          </a:stretch>
        </p:blipFill>
        <p:spPr bwMode="auto">
          <a:xfrm>
            <a:off x="4883150" y="717550"/>
            <a:ext cx="3689350" cy="2466152"/>
          </a:xfrm>
          <a:prstGeom prst="rect">
            <a:avLst/>
          </a:prstGeom>
          <a:noFill/>
        </p:spPr>
      </p:pic>
      <p:pic>
        <p:nvPicPr>
          <p:cNvPr id="16" name="Picture 2" descr="http://e.mail.ru/cgi-bin/getattach?file=DSC05754.JPG&amp;id=13089330600000000259;0;2&amp;mode=attachment&amp;channel="/>
          <p:cNvPicPr>
            <a:picLocks noChangeAspect="1" noChangeArrowheads="1"/>
          </p:cNvPicPr>
          <p:nvPr/>
        </p:nvPicPr>
        <p:blipFill>
          <a:blip r:embed="rId5" cstate="print"/>
          <a:srcRect t="1897" b="8851"/>
          <a:stretch>
            <a:fillRect/>
          </a:stretch>
        </p:blipFill>
        <p:spPr bwMode="auto">
          <a:xfrm>
            <a:off x="704850" y="3740150"/>
            <a:ext cx="3674667" cy="2461128"/>
          </a:xfrm>
          <a:prstGeom prst="rect">
            <a:avLst/>
          </a:prstGeom>
          <a:noFill/>
        </p:spPr>
      </p:pic>
      <p:pic>
        <p:nvPicPr>
          <p:cNvPr id="17" name="Picture 2" descr="G:\Черечукин\Для слайдов\DSC00030.jpg"/>
          <p:cNvPicPr>
            <a:picLocks noChangeAspect="1" noChangeArrowheads="1"/>
          </p:cNvPicPr>
          <p:nvPr/>
        </p:nvPicPr>
        <p:blipFill>
          <a:blip r:embed="rId6" cstate="print"/>
          <a:srcRect t="11220"/>
          <a:stretch>
            <a:fillRect/>
          </a:stretch>
        </p:blipFill>
        <p:spPr bwMode="auto">
          <a:xfrm>
            <a:off x="4883150" y="3740150"/>
            <a:ext cx="3689350" cy="2456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6" name="Прямая соединительная линия 75"/>
          <p:cNvCxnSpPr/>
          <p:nvPr/>
        </p:nvCxnSpPr>
        <p:spPr>
          <a:xfrm rot="5400000">
            <a:off x="6989761" y="3278189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rot="5400000">
            <a:off x="7508834" y="3749030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rot="5400000">
            <a:off x="6146741" y="3747732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rot="5400000">
            <a:off x="4046825" y="3261447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5400000">
            <a:off x="4535486" y="3749030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5400000">
            <a:off x="3188989" y="5267273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rot="5400000">
            <a:off x="1240461" y="3240086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4037009" y="2393148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rot="5400000">
            <a:off x="7535882" y="4964123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rot="5400000">
            <a:off x="1249339" y="2240748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4250"/>
          </a:xfrm>
        </p:spPr>
        <p:txBody>
          <a:bodyPr/>
          <a:lstStyle/>
          <a:p>
            <a:r>
              <a:rPr lang="en-GB" sz="1800" dirty="0" smtClean="0"/>
              <a:t>STRUCTURE</a:t>
            </a:r>
            <a:br>
              <a:rPr lang="en-GB" sz="1800" dirty="0" smtClean="0"/>
            </a:br>
            <a:r>
              <a:rPr lang="en-GB" sz="1800" dirty="0" smtClean="0"/>
              <a:t>MINES RESCUE SYSTEM OF EMERCOM OF RUSSIA</a:t>
            </a:r>
            <a:br>
              <a:rPr lang="en-GB" sz="1800" dirty="0" smtClean="0"/>
            </a:br>
            <a:r>
              <a:rPr lang="ru-RU" sz="1800" b="1" dirty="0" smtClean="0"/>
              <a:t>01.01.2011 </a:t>
            </a:r>
            <a:endParaRPr lang="ru-RU" sz="1800" dirty="0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2143108" y="990583"/>
            <a:ext cx="4929222" cy="857256"/>
          </a:xfrm>
          <a:prstGeom prst="roundRect">
            <a:avLst/>
          </a:prstGeom>
          <a:gradFill>
            <a:gsLst>
              <a:gs pos="0">
                <a:srgbClr val="FDCBAD"/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2200" b="1" dirty="0" smtClean="0">
                <a:solidFill>
                  <a:schemeClr val="tx1"/>
                </a:solidFill>
                <a:latin typeface="Calibri" pitchFamily="34" charset="0"/>
              </a:rPr>
              <a:t>Headquarters of</a:t>
            </a:r>
            <a:r>
              <a:rPr lang="ru-RU" sz="22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22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GB" sz="2200" b="1" dirty="0" smtClean="0">
                <a:solidFill>
                  <a:schemeClr val="tx1"/>
                </a:solidFill>
                <a:latin typeface="Calibri" pitchFamily="34" charset="0"/>
              </a:rPr>
              <a:t>EMERCOM of Russia</a:t>
            </a:r>
          </a:p>
          <a:p>
            <a:pPr marL="0" marR="0" indent="0" algn="ctr" defTabSz="914400" eaLnBrk="1" latinLnBrk="0" hangingPunct="1">
              <a:lnSpc>
                <a:spcPct val="100000"/>
              </a:lnSpc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Departments</a:t>
            </a:r>
            <a:endParaRPr lang="ru-RU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714612" y="1709725"/>
            <a:ext cx="3848128" cy="566742"/>
          </a:xfrm>
          <a:prstGeom prst="roundRect">
            <a:avLst/>
          </a:prstGeom>
          <a:gradFill>
            <a:gsLst>
              <a:gs pos="0">
                <a:srgbClr val="FFE89F"/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1000"/>
              </a:spcAft>
            </a:pPr>
            <a:r>
              <a:rPr lang="en-GB" b="1" dirty="0" smtClean="0">
                <a:solidFill>
                  <a:schemeClr val="tx1"/>
                </a:solidFill>
                <a:latin typeface="Calibri" pitchFamily="34" charset="0"/>
              </a:rPr>
              <a:t>Department of Mines Rescue Services</a:t>
            </a:r>
            <a:endParaRPr lang="ru-RU" b="1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auto">
          <a:xfrm>
            <a:off x="7143768" y="3924303"/>
            <a:ext cx="1571636" cy="91440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ru-RU" sz="1100" dirty="0" smtClean="0">
                <a:solidFill>
                  <a:schemeClr val="bg1"/>
                </a:solidFill>
                <a:latin typeface="Calibri" pitchFamily="34" charset="0"/>
              </a:rPr>
              <a:t>Филиалы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ru-RU" sz="1100" dirty="0" smtClean="0">
                <a:solidFill>
                  <a:schemeClr val="bg1"/>
                </a:solidFill>
                <a:latin typeface="Calibri" pitchFamily="34" charset="0"/>
              </a:rPr>
              <a:t>Военизированные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ru-RU" sz="1100" dirty="0" smtClean="0">
                <a:solidFill>
                  <a:schemeClr val="bg1"/>
                </a:solidFill>
                <a:latin typeface="Calibri" pitchFamily="34" charset="0"/>
              </a:rPr>
              <a:t>горноспасательные отряды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100" dirty="0" smtClean="0">
                <a:solidFill>
                  <a:schemeClr val="bg1"/>
                </a:solidFill>
                <a:latin typeface="Calibri" pitchFamily="34" charset="0"/>
              </a:rPr>
              <a:t>(ВГСО)</a:t>
            </a:r>
          </a:p>
        </p:txBody>
      </p:sp>
      <p:sp>
        <p:nvSpPr>
          <p:cNvPr id="1038" name="Text Box 14"/>
          <p:cNvSpPr txBox="1">
            <a:spLocks noChangeArrowheads="1"/>
          </p:cNvSpPr>
          <p:nvPr/>
        </p:nvSpPr>
        <p:spPr bwMode="auto">
          <a:xfrm>
            <a:off x="7143768" y="5356248"/>
            <a:ext cx="1571636" cy="1063623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</a:rPr>
              <a:t>Военизированные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</a:rPr>
              <a:t>горноспасательные взводы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</a:rPr>
              <a:t>(пункты)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</a:rPr>
              <a:t>(ВГСВ, ВГСП)</a:t>
            </a:r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 rot="10800000">
            <a:off x="1500166" y="1990716"/>
            <a:ext cx="1214446" cy="21433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>
            <a:off x="6964379" y="2239954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10800000" flipV="1">
            <a:off x="6562740" y="1990715"/>
            <a:ext cx="652467" cy="1825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26"/>
          <p:cNvSpPr/>
          <p:nvPr/>
        </p:nvSpPr>
        <p:spPr>
          <a:xfrm>
            <a:off x="6072198" y="2419343"/>
            <a:ext cx="2500330" cy="857256"/>
          </a:xfrm>
          <a:prstGeom prst="roundRect">
            <a:avLst/>
          </a:prstGeom>
          <a:gradFill>
            <a:gsLst>
              <a:gs pos="0">
                <a:srgbClr val="BEE395"/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lvl="0" algn="ctr">
              <a:spcAft>
                <a:spcPts val="0"/>
              </a:spcAft>
            </a:pPr>
            <a:r>
              <a:rPr lang="en-GB" sz="1600" dirty="0" smtClean="0">
                <a:solidFill>
                  <a:schemeClr val="tx1"/>
                </a:solidFill>
                <a:latin typeface="Calibri" pitchFamily="34" charset="0"/>
              </a:rPr>
              <a:t>FSI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«</a:t>
            </a:r>
            <a:r>
              <a:rPr lang="en-GB" sz="1600" dirty="0" smtClean="0">
                <a:solidFill>
                  <a:schemeClr val="tx1"/>
                </a:solidFill>
                <a:latin typeface="Calibri" pitchFamily="34" charset="0"/>
              </a:rPr>
              <a:t>UVGSCH on underground construction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»</a:t>
            </a:r>
          </a:p>
          <a:p>
            <a:pPr lvl="0" algn="ctr">
              <a:spcAft>
                <a:spcPts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553 </a:t>
            </a:r>
            <a:r>
              <a:rPr lang="en-GB" sz="1600" dirty="0" smtClean="0">
                <a:solidFill>
                  <a:schemeClr val="tx1"/>
                </a:solidFill>
                <a:latin typeface="Calibri" pitchFamily="34" charset="0"/>
              </a:rPr>
              <a:t>people</a:t>
            </a:r>
            <a:endParaRPr lang="ru-RU" sz="16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5400000">
            <a:off x="4537075" y="4973648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Box 13"/>
          <p:cNvSpPr txBox="1">
            <a:spLocks noChangeArrowheads="1"/>
          </p:cNvSpPr>
          <p:nvPr/>
        </p:nvSpPr>
        <p:spPr bwMode="auto">
          <a:xfrm>
            <a:off x="4143372" y="3933828"/>
            <a:ext cx="1643074" cy="91440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ru-RU" sz="1100" dirty="0" smtClean="0">
                <a:solidFill>
                  <a:schemeClr val="bg1"/>
                </a:solidFill>
                <a:latin typeface="Calibri" pitchFamily="34" charset="0"/>
              </a:rPr>
              <a:t>Филиалы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ru-RU" sz="1100" dirty="0" smtClean="0">
                <a:solidFill>
                  <a:schemeClr val="bg1"/>
                </a:solidFill>
                <a:latin typeface="Calibri" pitchFamily="34" charset="0"/>
              </a:rPr>
              <a:t>Военизированные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ru-RU" sz="1100" dirty="0" smtClean="0">
                <a:solidFill>
                  <a:schemeClr val="bg1"/>
                </a:solidFill>
                <a:latin typeface="Calibri" pitchFamily="34" charset="0"/>
              </a:rPr>
              <a:t>горноспасательные отряды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100" dirty="0" smtClean="0">
                <a:solidFill>
                  <a:schemeClr val="bg1"/>
                </a:solidFill>
                <a:latin typeface="Calibri" pitchFamily="34" charset="0"/>
              </a:rPr>
              <a:t>(ВГСО)</a:t>
            </a:r>
          </a:p>
        </p:txBody>
      </p:sp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4143372" y="5365773"/>
            <a:ext cx="1571636" cy="1063623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</a:rPr>
              <a:t>Военизированные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</a:rPr>
              <a:t>горноспасательные взводы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</a:rPr>
              <a:t>(пункты)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</a:rPr>
              <a:t>(ВГСВ, ВГСП)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143240" y="2419343"/>
            <a:ext cx="2286016" cy="857256"/>
          </a:xfrm>
          <a:prstGeom prst="roundRect">
            <a:avLst/>
          </a:prstGeom>
          <a:gradFill>
            <a:gsLst>
              <a:gs pos="0">
                <a:srgbClr val="BEE395"/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lvl="0" algn="ctr">
              <a:spcAft>
                <a:spcPts val="0"/>
              </a:spcAft>
            </a:pPr>
            <a:r>
              <a:rPr lang="en-GB" sz="1600" dirty="0" smtClean="0">
                <a:solidFill>
                  <a:schemeClr val="tx1"/>
                </a:solidFill>
                <a:latin typeface="Calibri" pitchFamily="34" charset="0"/>
              </a:rPr>
              <a:t>FSC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«</a:t>
            </a:r>
            <a:r>
              <a:rPr lang="en-GB" sz="1600" dirty="0" smtClean="0">
                <a:solidFill>
                  <a:schemeClr val="tx1"/>
                </a:solidFill>
                <a:latin typeface="Calibri" pitchFamily="34" charset="0"/>
              </a:rPr>
              <a:t>SPO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«</a:t>
            </a:r>
            <a:r>
              <a:rPr lang="en-GB" sz="1600" dirty="0" err="1" smtClean="0">
                <a:solidFill>
                  <a:schemeClr val="tx1"/>
                </a:solidFill>
                <a:latin typeface="Calibri" pitchFamily="34" charset="0"/>
              </a:rPr>
              <a:t>Metallurgbezopasnost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»</a:t>
            </a:r>
          </a:p>
          <a:p>
            <a:pPr lvl="0" algn="ctr">
              <a:spcAft>
                <a:spcPts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1699 </a:t>
            </a:r>
            <a:r>
              <a:rPr lang="en-GB" sz="1600" dirty="0" smtClean="0">
                <a:solidFill>
                  <a:schemeClr val="tx1"/>
                </a:solidFill>
                <a:latin typeface="Calibri" pitchFamily="34" charset="0"/>
              </a:rPr>
              <a:t>people</a:t>
            </a:r>
            <a:endParaRPr lang="ru-RU" sz="16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rot="5400000">
            <a:off x="1750993" y="4973648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Box 13"/>
          <p:cNvSpPr txBox="1">
            <a:spLocks noChangeArrowheads="1"/>
          </p:cNvSpPr>
          <p:nvPr/>
        </p:nvSpPr>
        <p:spPr bwMode="auto">
          <a:xfrm>
            <a:off x="1357290" y="3933828"/>
            <a:ext cx="1571636" cy="91440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ru-RU" sz="1100" dirty="0" smtClean="0">
                <a:solidFill>
                  <a:schemeClr val="bg1"/>
                </a:solidFill>
                <a:latin typeface="Calibri" pitchFamily="34" charset="0"/>
              </a:rPr>
              <a:t>Филиалы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ru-RU" sz="1100" dirty="0" smtClean="0">
                <a:solidFill>
                  <a:schemeClr val="bg1"/>
                </a:solidFill>
                <a:latin typeface="Calibri" pitchFamily="34" charset="0"/>
              </a:rPr>
              <a:t>Военизированные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ru-RU" sz="1100" dirty="0" smtClean="0">
                <a:solidFill>
                  <a:schemeClr val="bg1"/>
                </a:solidFill>
                <a:latin typeface="Calibri" pitchFamily="34" charset="0"/>
              </a:rPr>
              <a:t>горноспасательные отряды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100" dirty="0" smtClean="0">
                <a:solidFill>
                  <a:schemeClr val="bg1"/>
                </a:solidFill>
                <a:latin typeface="Calibri" pitchFamily="34" charset="0"/>
              </a:rPr>
              <a:t>(ВГСО)</a:t>
            </a:r>
          </a:p>
        </p:txBody>
      </p:sp>
      <p:sp>
        <p:nvSpPr>
          <p:cNvPr id="39" name="Text Box 14"/>
          <p:cNvSpPr txBox="1">
            <a:spLocks noChangeArrowheads="1"/>
          </p:cNvSpPr>
          <p:nvPr/>
        </p:nvSpPr>
        <p:spPr bwMode="auto">
          <a:xfrm>
            <a:off x="1285852" y="5365773"/>
            <a:ext cx="1571636" cy="1063623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</a:rPr>
              <a:t>Военизированные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</a:rPr>
              <a:t>горноспасательные взводы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</a:rPr>
              <a:t>(пункты)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</a:rPr>
              <a:t>(ВГСВ, ВГСП)</a:t>
            </a:r>
          </a:p>
        </p:txBody>
      </p:sp>
      <p:sp>
        <p:nvSpPr>
          <p:cNvPr id="40" name="Text Box 14"/>
          <p:cNvSpPr txBox="1">
            <a:spLocks noChangeArrowheads="1"/>
          </p:cNvSpPr>
          <p:nvPr/>
        </p:nvSpPr>
        <p:spPr bwMode="auto">
          <a:xfrm>
            <a:off x="1142976" y="5222897"/>
            <a:ext cx="1571636" cy="1063623"/>
          </a:xfrm>
          <a:prstGeom prst="roundRect">
            <a:avLst/>
          </a:prstGeom>
          <a:gradFill>
            <a:gsLst>
              <a:gs pos="0">
                <a:schemeClr val="accent5">
                  <a:lumMod val="9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Mines rescue stations</a:t>
            </a:r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 platoons </a:t>
            </a:r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</a:rPr>
              <a:t>– 27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posts</a:t>
            </a:r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</a:rPr>
              <a:t>  - </a:t>
            </a: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</a:rPr>
              <a:t>2</a:t>
            </a:r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5400000">
            <a:off x="1749404" y="3749030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Box 13"/>
          <p:cNvSpPr txBox="1">
            <a:spLocks noChangeArrowheads="1"/>
          </p:cNvSpPr>
          <p:nvPr/>
        </p:nvSpPr>
        <p:spPr bwMode="auto">
          <a:xfrm>
            <a:off x="1214414" y="3790952"/>
            <a:ext cx="1571636" cy="914407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10 Branches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(Regional mines rescue </a:t>
            </a:r>
            <a:r>
              <a:rPr lang="en-GB" sz="1200" dirty="0" err="1" smtClean="0">
                <a:solidFill>
                  <a:schemeClr val="tx1"/>
                </a:solidFill>
                <a:latin typeface="Calibri" pitchFamily="34" charset="0"/>
              </a:rPr>
              <a:t>centers</a:t>
            </a: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)</a:t>
            </a:r>
            <a:endParaRPr lang="ru-RU" sz="12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42910" y="2419343"/>
            <a:ext cx="1643074" cy="857256"/>
          </a:xfrm>
          <a:prstGeom prst="roundRect">
            <a:avLst/>
          </a:prstGeom>
          <a:gradFill>
            <a:gsLst>
              <a:gs pos="0">
                <a:srgbClr val="BEE395"/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en-GB" sz="1600" dirty="0" smtClean="0">
                <a:solidFill>
                  <a:schemeClr val="tx1"/>
                </a:solidFill>
                <a:latin typeface="Calibri" pitchFamily="34" charset="0"/>
              </a:rPr>
              <a:t>JSC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«</a:t>
            </a:r>
            <a:r>
              <a:rPr lang="en-GB" sz="1600" dirty="0" smtClean="0">
                <a:solidFill>
                  <a:schemeClr val="tx1"/>
                </a:solidFill>
                <a:latin typeface="Calibri" pitchFamily="34" charset="0"/>
              </a:rPr>
              <a:t>VGSCH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»</a:t>
            </a:r>
          </a:p>
          <a:p>
            <a:pPr lvl="0" algn="ctr">
              <a:spcAft>
                <a:spcPts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2528 </a:t>
            </a:r>
            <a:r>
              <a:rPr lang="en-GB" sz="1600" dirty="0" smtClean="0">
                <a:solidFill>
                  <a:schemeClr val="tx1"/>
                </a:solidFill>
                <a:latin typeface="Calibri" pitchFamily="34" charset="0"/>
              </a:rPr>
              <a:t>people</a:t>
            </a:r>
            <a:endParaRPr lang="ru-RU" sz="16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 rot="5400000">
            <a:off x="393671" y="3730558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Box 13"/>
          <p:cNvSpPr txBox="1">
            <a:spLocks noChangeArrowheads="1"/>
          </p:cNvSpPr>
          <p:nvPr/>
        </p:nvSpPr>
        <p:spPr bwMode="auto">
          <a:xfrm>
            <a:off x="214282" y="3830348"/>
            <a:ext cx="785818" cy="500065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Training centre</a:t>
            </a:r>
            <a:endParaRPr lang="ru-RU" sz="12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auto">
          <a:xfrm>
            <a:off x="3098380" y="5348590"/>
            <a:ext cx="785818" cy="500065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Training centre</a:t>
            </a:r>
            <a:endParaRPr lang="ru-RU" sz="12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0" name="Text Box 13"/>
          <p:cNvSpPr txBox="1">
            <a:spLocks noChangeArrowheads="1"/>
          </p:cNvSpPr>
          <p:nvPr/>
        </p:nvSpPr>
        <p:spPr bwMode="auto">
          <a:xfrm>
            <a:off x="5994400" y="3829050"/>
            <a:ext cx="785818" cy="500065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Training centre</a:t>
            </a:r>
            <a:endParaRPr lang="ru-RU" sz="12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5" name="Text Box 13"/>
          <p:cNvSpPr txBox="1">
            <a:spLocks noChangeArrowheads="1"/>
          </p:cNvSpPr>
          <p:nvPr/>
        </p:nvSpPr>
        <p:spPr bwMode="auto">
          <a:xfrm>
            <a:off x="7000892" y="3776665"/>
            <a:ext cx="1571636" cy="914407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7 Branches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(Regional mines rescue </a:t>
            </a:r>
            <a:r>
              <a:rPr lang="en-GB" sz="1200" dirty="0" err="1" smtClean="0">
                <a:solidFill>
                  <a:schemeClr val="tx1"/>
                </a:solidFill>
                <a:latin typeface="Calibri" pitchFamily="34" charset="0"/>
              </a:rPr>
              <a:t>centers</a:t>
            </a: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)</a:t>
            </a:r>
            <a:endParaRPr lang="ru-RU" sz="12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6" name="Text Box 14"/>
          <p:cNvSpPr txBox="1">
            <a:spLocks noChangeArrowheads="1"/>
          </p:cNvSpPr>
          <p:nvPr/>
        </p:nvSpPr>
        <p:spPr bwMode="auto">
          <a:xfrm>
            <a:off x="4000496" y="5205425"/>
            <a:ext cx="1571636" cy="1063623"/>
          </a:xfrm>
          <a:prstGeom prst="roundRect">
            <a:avLst/>
          </a:prstGeom>
          <a:gradFill>
            <a:gsLst>
              <a:gs pos="0">
                <a:schemeClr val="accent5">
                  <a:lumMod val="9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Mines rescue stations</a:t>
            </a:r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 platoons </a:t>
            </a:r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</a:rPr>
              <a:t>– 2</a:t>
            </a: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9</a:t>
            </a:r>
            <a:endParaRPr lang="ru-RU" sz="12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posts</a:t>
            </a:r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</a:rPr>
              <a:t>  - </a:t>
            </a: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 1</a:t>
            </a:r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57" name="Text Box 14"/>
          <p:cNvSpPr txBox="1">
            <a:spLocks noChangeArrowheads="1"/>
          </p:cNvSpPr>
          <p:nvPr/>
        </p:nvSpPr>
        <p:spPr bwMode="auto">
          <a:xfrm>
            <a:off x="7000892" y="5205425"/>
            <a:ext cx="1571636" cy="1063623"/>
          </a:xfrm>
          <a:prstGeom prst="roundRect">
            <a:avLst/>
          </a:prstGeom>
          <a:gradFill>
            <a:gsLst>
              <a:gs pos="0">
                <a:schemeClr val="accent5">
                  <a:lumMod val="9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Mines rescue stations</a:t>
            </a:r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 platoons </a:t>
            </a:r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</a:rPr>
              <a:t>– </a:t>
            </a: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9</a:t>
            </a:r>
            <a:endParaRPr lang="ru-RU" sz="12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posts</a:t>
            </a:r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</a:rPr>
              <a:t>  - </a:t>
            </a: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 8</a:t>
            </a:r>
            <a:endParaRPr lang="ru-RU" sz="12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cxnSp>
        <p:nvCxnSpPr>
          <p:cNvPr id="58" name="Прямая соединительная линия 57"/>
          <p:cNvCxnSpPr/>
          <p:nvPr/>
        </p:nvCxnSpPr>
        <p:spPr>
          <a:xfrm rot="10800000" flipV="1">
            <a:off x="642910" y="3490911"/>
            <a:ext cx="1357322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rot="10800000" flipV="1">
            <a:off x="3428992" y="5018390"/>
            <a:ext cx="1357322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 Box 13"/>
          <p:cNvSpPr txBox="1">
            <a:spLocks noChangeArrowheads="1"/>
          </p:cNvSpPr>
          <p:nvPr/>
        </p:nvSpPr>
        <p:spPr bwMode="auto">
          <a:xfrm>
            <a:off x="4071934" y="3776665"/>
            <a:ext cx="1571636" cy="914407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9 Branches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(Regional mines rescue </a:t>
            </a:r>
            <a:r>
              <a:rPr lang="en-GB" sz="1200" dirty="0" err="1" smtClean="0">
                <a:solidFill>
                  <a:schemeClr val="tx1"/>
                </a:solidFill>
                <a:latin typeface="Calibri" pitchFamily="34" charset="0"/>
              </a:rPr>
              <a:t>centers</a:t>
            </a: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)</a:t>
            </a:r>
            <a:endParaRPr lang="ru-RU" sz="12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2" name="Номер слайда 5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16</a:t>
            </a:fld>
            <a:endParaRPr lang="ru-RU" dirty="0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10800000">
            <a:off x="4286249" y="3500438"/>
            <a:ext cx="500069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rot="10800000" flipV="1">
            <a:off x="6394450" y="3517900"/>
            <a:ext cx="1357322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5"/>
          <p:cNvGrpSpPr>
            <a:grpSpLocks noChangeAspect="1"/>
          </p:cNvGrpSpPr>
          <p:nvPr/>
        </p:nvGrpSpPr>
        <p:grpSpPr>
          <a:xfrm>
            <a:off x="-13144" y="357166"/>
            <a:ext cx="9157176" cy="6072230"/>
            <a:chOff x="427038" y="323921"/>
            <a:chExt cx="12374562" cy="8205717"/>
          </a:xfrm>
        </p:grpSpPr>
        <p:sp>
          <p:nvSpPr>
            <p:cNvPr id="51" name="Freeform 921"/>
            <p:cNvSpPr>
              <a:spLocks/>
            </p:cNvSpPr>
            <p:nvPr/>
          </p:nvSpPr>
          <p:spPr bwMode="auto">
            <a:xfrm>
              <a:off x="476250" y="4684713"/>
              <a:ext cx="1516063" cy="2011362"/>
            </a:xfrm>
            <a:custGeom>
              <a:avLst/>
              <a:gdLst>
                <a:gd name="T0" fmla="*/ 622619666 w 3153"/>
                <a:gd name="T1" fmla="*/ 39423460 h 4189"/>
                <a:gd name="T2" fmla="*/ 581928798 w 3153"/>
                <a:gd name="T3" fmla="*/ 18905073 h 4189"/>
                <a:gd name="T4" fmla="*/ 495228942 w 3153"/>
                <a:gd name="T5" fmla="*/ 50720501 h 4189"/>
                <a:gd name="T6" fmla="*/ 452688314 w 3153"/>
                <a:gd name="T7" fmla="*/ 39884887 h 4189"/>
                <a:gd name="T8" fmla="*/ 403905047 w 3153"/>
                <a:gd name="T9" fmla="*/ 0 h 4189"/>
                <a:gd name="T10" fmla="*/ 397200329 w 3153"/>
                <a:gd name="T11" fmla="*/ 31584962 h 4189"/>
                <a:gd name="T12" fmla="*/ 357896660 w 3153"/>
                <a:gd name="T13" fmla="*/ 41267728 h 4189"/>
                <a:gd name="T14" fmla="*/ 335932747 w 3153"/>
                <a:gd name="T15" fmla="*/ 64783718 h 4189"/>
                <a:gd name="T16" fmla="*/ 317899151 w 3153"/>
                <a:gd name="T17" fmla="*/ 77233126 h 4189"/>
                <a:gd name="T18" fmla="*/ 277670363 w 3153"/>
                <a:gd name="T19" fmla="*/ 68241780 h 4189"/>
                <a:gd name="T20" fmla="*/ 263105007 w 3153"/>
                <a:gd name="T21" fmla="*/ 63630870 h 4189"/>
                <a:gd name="T22" fmla="*/ 260792687 w 3153"/>
                <a:gd name="T23" fmla="*/ 50259074 h 4189"/>
                <a:gd name="T24" fmla="*/ 258943408 w 3153"/>
                <a:gd name="T25" fmla="*/ 50490027 h 4189"/>
                <a:gd name="T26" fmla="*/ 250157590 w 3153"/>
                <a:gd name="T27" fmla="*/ 55331410 h 4189"/>
                <a:gd name="T28" fmla="*/ 235592235 w 3153"/>
                <a:gd name="T29" fmla="*/ 111354241 h 4189"/>
                <a:gd name="T30" fmla="*/ 233279915 w 3153"/>
                <a:gd name="T31" fmla="*/ 117348471 h 4189"/>
                <a:gd name="T32" fmla="*/ 231892715 w 3153"/>
                <a:gd name="T33" fmla="*/ 118270845 h 4189"/>
                <a:gd name="T34" fmla="*/ 197213205 w 3153"/>
                <a:gd name="T35" fmla="*/ 111584714 h 4189"/>
                <a:gd name="T36" fmla="*/ 150279698 w 3153"/>
                <a:gd name="T37" fmla="*/ 82074989 h 4189"/>
                <a:gd name="T38" fmla="*/ 143343700 w 3153"/>
                <a:gd name="T39" fmla="*/ 109970920 h 4189"/>
                <a:gd name="T40" fmla="*/ 143112420 w 3153"/>
                <a:gd name="T41" fmla="*/ 115734677 h 4189"/>
                <a:gd name="T42" fmla="*/ 140338021 w 3153"/>
                <a:gd name="T43" fmla="*/ 118039892 h 4189"/>
                <a:gd name="T44" fmla="*/ 137794902 w 3153"/>
                <a:gd name="T45" fmla="*/ 118731792 h 4189"/>
                <a:gd name="T46" fmla="*/ 43003203 w 3153"/>
                <a:gd name="T47" fmla="*/ 76080759 h 4189"/>
                <a:gd name="T48" fmla="*/ 14334560 w 3153"/>
                <a:gd name="T49" fmla="*/ 124265076 h 4189"/>
                <a:gd name="T50" fmla="*/ 33524086 w 3153"/>
                <a:gd name="T51" fmla="*/ 191814955 h 4189"/>
                <a:gd name="T52" fmla="*/ 31443039 w 3153"/>
                <a:gd name="T53" fmla="*/ 209336700 h 4189"/>
                <a:gd name="T54" fmla="*/ 23813681 w 3153"/>
                <a:gd name="T55" fmla="*/ 302477806 h 4189"/>
                <a:gd name="T56" fmla="*/ 1155920 w 3153"/>
                <a:gd name="T57" fmla="*/ 379019481 h 4189"/>
                <a:gd name="T58" fmla="*/ 14334560 w 3153"/>
                <a:gd name="T59" fmla="*/ 387088453 h 4189"/>
                <a:gd name="T60" fmla="*/ 25894240 w 3153"/>
                <a:gd name="T61" fmla="*/ 406454465 h 4189"/>
                <a:gd name="T62" fmla="*/ 32830246 w 3153"/>
                <a:gd name="T63" fmla="*/ 453255462 h 4189"/>
                <a:gd name="T64" fmla="*/ 44852482 w 3153"/>
                <a:gd name="T65" fmla="*/ 467549618 h 4189"/>
                <a:gd name="T66" fmla="*/ 62192718 w 3153"/>
                <a:gd name="T67" fmla="*/ 477924284 h 4189"/>
                <a:gd name="T68" fmla="*/ 120223837 w 3153"/>
                <a:gd name="T69" fmla="*/ 627549213 h 4189"/>
                <a:gd name="T70" fmla="*/ 158371616 w 3153"/>
                <a:gd name="T71" fmla="*/ 696482863 h 4189"/>
                <a:gd name="T72" fmla="*/ 177561131 w 3153"/>
                <a:gd name="T73" fmla="*/ 761036078 h 4189"/>
                <a:gd name="T74" fmla="*/ 177792411 w 3153"/>
                <a:gd name="T75" fmla="*/ 857173759 h 4189"/>
                <a:gd name="T76" fmla="*/ 286918200 w 3153"/>
                <a:gd name="T77" fmla="*/ 858557080 h 4189"/>
                <a:gd name="T78" fmla="*/ 354890981 w 3153"/>
                <a:gd name="T79" fmla="*/ 677577798 h 4189"/>
                <a:gd name="T80" fmla="*/ 427487441 w 3153"/>
                <a:gd name="T81" fmla="*/ 636540559 h 4189"/>
                <a:gd name="T82" fmla="*/ 434423439 w 3153"/>
                <a:gd name="T83" fmla="*/ 634926764 h 4189"/>
                <a:gd name="T84" fmla="*/ 561814644 w 3153"/>
                <a:gd name="T85" fmla="*/ 476771437 h 4189"/>
                <a:gd name="T86" fmla="*/ 566669602 w 3153"/>
                <a:gd name="T87" fmla="*/ 408760160 h 4189"/>
                <a:gd name="T88" fmla="*/ 567132162 w 3153"/>
                <a:gd name="T89" fmla="*/ 401843556 h 4189"/>
                <a:gd name="T90" fmla="*/ 639266062 w 3153"/>
                <a:gd name="T91" fmla="*/ 327377102 h 4189"/>
                <a:gd name="T92" fmla="*/ 691979647 w 3153"/>
                <a:gd name="T93" fmla="*/ 296022629 h 4189"/>
                <a:gd name="T94" fmla="*/ 725503718 w 3153"/>
                <a:gd name="T95" fmla="*/ 302247332 h 4189"/>
                <a:gd name="T96" fmla="*/ 708857323 w 3153"/>
                <a:gd name="T97" fmla="*/ 246685404 h 4189"/>
                <a:gd name="T98" fmla="*/ 682962609 w 3153"/>
                <a:gd name="T99" fmla="*/ 210259074 h 4189"/>
                <a:gd name="T100" fmla="*/ 681575410 w 3153"/>
                <a:gd name="T101" fmla="*/ 121037007 h 4189"/>
                <a:gd name="T102" fmla="*/ 635798303 w 3153"/>
                <a:gd name="T103" fmla="*/ 87607792 h 418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153"/>
                <a:gd name="T157" fmla="*/ 0 h 4189"/>
                <a:gd name="T158" fmla="*/ 3153 w 3153"/>
                <a:gd name="T159" fmla="*/ 4189 h 418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153" h="4189">
                  <a:moveTo>
                    <a:pt x="2750" y="380"/>
                  </a:moveTo>
                  <a:lnTo>
                    <a:pt x="2750" y="267"/>
                  </a:lnTo>
                  <a:lnTo>
                    <a:pt x="2771" y="189"/>
                  </a:lnTo>
                  <a:lnTo>
                    <a:pt x="2693" y="171"/>
                  </a:lnTo>
                  <a:lnTo>
                    <a:pt x="2641" y="119"/>
                  </a:lnTo>
                  <a:lnTo>
                    <a:pt x="2637" y="65"/>
                  </a:lnTo>
                  <a:lnTo>
                    <a:pt x="2583" y="38"/>
                  </a:lnTo>
                  <a:lnTo>
                    <a:pt x="2517" y="82"/>
                  </a:lnTo>
                  <a:lnTo>
                    <a:pt x="2407" y="57"/>
                  </a:lnTo>
                  <a:lnTo>
                    <a:pt x="2355" y="159"/>
                  </a:lnTo>
                  <a:lnTo>
                    <a:pt x="2241" y="243"/>
                  </a:lnTo>
                  <a:lnTo>
                    <a:pt x="2142" y="220"/>
                  </a:lnTo>
                  <a:lnTo>
                    <a:pt x="2098" y="251"/>
                  </a:lnTo>
                  <a:lnTo>
                    <a:pt x="2044" y="239"/>
                  </a:lnTo>
                  <a:lnTo>
                    <a:pt x="2027" y="189"/>
                  </a:lnTo>
                  <a:lnTo>
                    <a:pt x="1958" y="173"/>
                  </a:lnTo>
                  <a:lnTo>
                    <a:pt x="1970" y="116"/>
                  </a:lnTo>
                  <a:lnTo>
                    <a:pt x="1948" y="74"/>
                  </a:lnTo>
                  <a:lnTo>
                    <a:pt x="1890" y="22"/>
                  </a:lnTo>
                  <a:lnTo>
                    <a:pt x="1747" y="0"/>
                  </a:lnTo>
                  <a:lnTo>
                    <a:pt x="1746" y="76"/>
                  </a:lnTo>
                  <a:lnTo>
                    <a:pt x="1745" y="84"/>
                  </a:lnTo>
                  <a:lnTo>
                    <a:pt x="1727" y="126"/>
                  </a:lnTo>
                  <a:lnTo>
                    <a:pt x="1718" y="137"/>
                  </a:lnTo>
                  <a:lnTo>
                    <a:pt x="1694" y="155"/>
                  </a:lnTo>
                  <a:lnTo>
                    <a:pt x="1681" y="160"/>
                  </a:lnTo>
                  <a:lnTo>
                    <a:pt x="1584" y="166"/>
                  </a:lnTo>
                  <a:lnTo>
                    <a:pt x="1548" y="179"/>
                  </a:lnTo>
                  <a:lnTo>
                    <a:pt x="1525" y="191"/>
                  </a:lnTo>
                  <a:lnTo>
                    <a:pt x="1529" y="190"/>
                  </a:lnTo>
                  <a:lnTo>
                    <a:pt x="1474" y="232"/>
                  </a:lnTo>
                  <a:lnTo>
                    <a:pt x="1453" y="281"/>
                  </a:lnTo>
                  <a:lnTo>
                    <a:pt x="1448" y="287"/>
                  </a:lnTo>
                  <a:lnTo>
                    <a:pt x="1420" y="317"/>
                  </a:lnTo>
                  <a:lnTo>
                    <a:pt x="1409" y="323"/>
                  </a:lnTo>
                  <a:lnTo>
                    <a:pt x="1375" y="335"/>
                  </a:lnTo>
                  <a:lnTo>
                    <a:pt x="1364" y="336"/>
                  </a:lnTo>
                  <a:lnTo>
                    <a:pt x="1327" y="333"/>
                  </a:lnTo>
                  <a:lnTo>
                    <a:pt x="1324" y="333"/>
                  </a:lnTo>
                  <a:lnTo>
                    <a:pt x="1201" y="296"/>
                  </a:lnTo>
                  <a:lnTo>
                    <a:pt x="1158" y="291"/>
                  </a:lnTo>
                  <a:lnTo>
                    <a:pt x="1147" y="287"/>
                  </a:lnTo>
                  <a:lnTo>
                    <a:pt x="1141" y="284"/>
                  </a:lnTo>
                  <a:lnTo>
                    <a:pt x="1138" y="276"/>
                  </a:lnTo>
                  <a:lnTo>
                    <a:pt x="1136" y="268"/>
                  </a:lnTo>
                  <a:lnTo>
                    <a:pt x="1132" y="227"/>
                  </a:lnTo>
                  <a:lnTo>
                    <a:pt x="1132" y="231"/>
                  </a:lnTo>
                  <a:lnTo>
                    <a:pt x="1128" y="218"/>
                  </a:lnTo>
                  <a:lnTo>
                    <a:pt x="1130" y="220"/>
                  </a:lnTo>
                  <a:lnTo>
                    <a:pt x="1128" y="215"/>
                  </a:lnTo>
                  <a:lnTo>
                    <a:pt x="1127" y="216"/>
                  </a:lnTo>
                  <a:lnTo>
                    <a:pt x="1120" y="219"/>
                  </a:lnTo>
                  <a:lnTo>
                    <a:pt x="1123" y="218"/>
                  </a:lnTo>
                  <a:lnTo>
                    <a:pt x="1091" y="237"/>
                  </a:lnTo>
                  <a:lnTo>
                    <a:pt x="1085" y="239"/>
                  </a:lnTo>
                  <a:lnTo>
                    <a:pt x="1082" y="240"/>
                  </a:lnTo>
                  <a:lnTo>
                    <a:pt x="886" y="266"/>
                  </a:lnTo>
                  <a:lnTo>
                    <a:pt x="878" y="270"/>
                  </a:lnTo>
                  <a:lnTo>
                    <a:pt x="1015" y="476"/>
                  </a:lnTo>
                  <a:lnTo>
                    <a:pt x="1019" y="483"/>
                  </a:lnTo>
                  <a:lnTo>
                    <a:pt x="1020" y="490"/>
                  </a:lnTo>
                  <a:lnTo>
                    <a:pt x="1019" y="497"/>
                  </a:lnTo>
                  <a:lnTo>
                    <a:pt x="1015" y="504"/>
                  </a:lnTo>
                  <a:lnTo>
                    <a:pt x="1009" y="509"/>
                  </a:lnTo>
                  <a:lnTo>
                    <a:pt x="1007" y="509"/>
                  </a:lnTo>
                  <a:lnTo>
                    <a:pt x="1006" y="509"/>
                  </a:lnTo>
                  <a:lnTo>
                    <a:pt x="1006" y="510"/>
                  </a:lnTo>
                  <a:lnTo>
                    <a:pt x="1003" y="513"/>
                  </a:lnTo>
                  <a:lnTo>
                    <a:pt x="996" y="514"/>
                  </a:lnTo>
                  <a:lnTo>
                    <a:pt x="989" y="515"/>
                  </a:lnTo>
                  <a:lnTo>
                    <a:pt x="865" y="489"/>
                  </a:lnTo>
                  <a:lnTo>
                    <a:pt x="853" y="484"/>
                  </a:lnTo>
                  <a:lnTo>
                    <a:pt x="673" y="341"/>
                  </a:lnTo>
                  <a:lnTo>
                    <a:pt x="664" y="346"/>
                  </a:lnTo>
                  <a:lnTo>
                    <a:pt x="666" y="344"/>
                  </a:lnTo>
                  <a:lnTo>
                    <a:pt x="650" y="356"/>
                  </a:lnTo>
                  <a:lnTo>
                    <a:pt x="629" y="364"/>
                  </a:lnTo>
                  <a:lnTo>
                    <a:pt x="617" y="365"/>
                  </a:lnTo>
                  <a:lnTo>
                    <a:pt x="548" y="356"/>
                  </a:lnTo>
                  <a:lnTo>
                    <a:pt x="620" y="477"/>
                  </a:lnTo>
                  <a:lnTo>
                    <a:pt x="622" y="484"/>
                  </a:lnTo>
                  <a:lnTo>
                    <a:pt x="623" y="491"/>
                  </a:lnTo>
                  <a:lnTo>
                    <a:pt x="622" y="498"/>
                  </a:lnTo>
                  <a:lnTo>
                    <a:pt x="619" y="502"/>
                  </a:lnTo>
                  <a:lnTo>
                    <a:pt x="618" y="507"/>
                  </a:lnTo>
                  <a:lnTo>
                    <a:pt x="611" y="512"/>
                  </a:lnTo>
                  <a:lnTo>
                    <a:pt x="608" y="512"/>
                  </a:lnTo>
                  <a:lnTo>
                    <a:pt x="607" y="512"/>
                  </a:lnTo>
                  <a:lnTo>
                    <a:pt x="607" y="513"/>
                  </a:lnTo>
                  <a:lnTo>
                    <a:pt x="605" y="515"/>
                  </a:lnTo>
                  <a:lnTo>
                    <a:pt x="600" y="515"/>
                  </a:lnTo>
                  <a:lnTo>
                    <a:pt x="596" y="515"/>
                  </a:lnTo>
                  <a:lnTo>
                    <a:pt x="589" y="514"/>
                  </a:lnTo>
                  <a:lnTo>
                    <a:pt x="486" y="472"/>
                  </a:lnTo>
                  <a:lnTo>
                    <a:pt x="205" y="318"/>
                  </a:lnTo>
                  <a:lnTo>
                    <a:pt x="186" y="330"/>
                  </a:lnTo>
                  <a:lnTo>
                    <a:pt x="182" y="333"/>
                  </a:lnTo>
                  <a:lnTo>
                    <a:pt x="119" y="363"/>
                  </a:lnTo>
                  <a:lnTo>
                    <a:pt x="102" y="378"/>
                  </a:lnTo>
                  <a:lnTo>
                    <a:pt x="62" y="539"/>
                  </a:lnTo>
                  <a:lnTo>
                    <a:pt x="64" y="542"/>
                  </a:lnTo>
                  <a:lnTo>
                    <a:pt x="121" y="748"/>
                  </a:lnTo>
                  <a:lnTo>
                    <a:pt x="122" y="755"/>
                  </a:lnTo>
                  <a:lnTo>
                    <a:pt x="145" y="832"/>
                  </a:lnTo>
                  <a:lnTo>
                    <a:pt x="145" y="844"/>
                  </a:lnTo>
                  <a:lnTo>
                    <a:pt x="130" y="898"/>
                  </a:lnTo>
                  <a:lnTo>
                    <a:pt x="133" y="904"/>
                  </a:lnTo>
                  <a:lnTo>
                    <a:pt x="136" y="908"/>
                  </a:lnTo>
                  <a:lnTo>
                    <a:pt x="138" y="912"/>
                  </a:lnTo>
                  <a:lnTo>
                    <a:pt x="142" y="926"/>
                  </a:lnTo>
                  <a:lnTo>
                    <a:pt x="145" y="1011"/>
                  </a:lnTo>
                  <a:lnTo>
                    <a:pt x="103" y="1312"/>
                  </a:lnTo>
                  <a:lnTo>
                    <a:pt x="100" y="1323"/>
                  </a:lnTo>
                  <a:lnTo>
                    <a:pt x="59" y="1397"/>
                  </a:lnTo>
                  <a:lnTo>
                    <a:pt x="0" y="1611"/>
                  </a:lnTo>
                  <a:lnTo>
                    <a:pt x="5" y="1644"/>
                  </a:lnTo>
                  <a:lnTo>
                    <a:pt x="14" y="1666"/>
                  </a:lnTo>
                  <a:lnTo>
                    <a:pt x="17" y="1668"/>
                  </a:lnTo>
                  <a:lnTo>
                    <a:pt x="50" y="1674"/>
                  </a:lnTo>
                  <a:lnTo>
                    <a:pt x="62" y="1679"/>
                  </a:lnTo>
                  <a:lnTo>
                    <a:pt x="74" y="1689"/>
                  </a:lnTo>
                  <a:lnTo>
                    <a:pt x="78" y="1693"/>
                  </a:lnTo>
                  <a:lnTo>
                    <a:pt x="80" y="1698"/>
                  </a:lnTo>
                  <a:lnTo>
                    <a:pt x="112" y="1763"/>
                  </a:lnTo>
                  <a:lnTo>
                    <a:pt x="125" y="1819"/>
                  </a:lnTo>
                  <a:lnTo>
                    <a:pt x="125" y="1824"/>
                  </a:lnTo>
                  <a:lnTo>
                    <a:pt x="133" y="1923"/>
                  </a:lnTo>
                  <a:lnTo>
                    <a:pt x="142" y="1966"/>
                  </a:lnTo>
                  <a:lnTo>
                    <a:pt x="140" y="1959"/>
                  </a:lnTo>
                  <a:lnTo>
                    <a:pt x="158" y="1996"/>
                  </a:lnTo>
                  <a:lnTo>
                    <a:pt x="174" y="2013"/>
                  </a:lnTo>
                  <a:lnTo>
                    <a:pt x="194" y="2028"/>
                  </a:lnTo>
                  <a:lnTo>
                    <a:pt x="254" y="2059"/>
                  </a:lnTo>
                  <a:lnTo>
                    <a:pt x="263" y="2063"/>
                  </a:lnTo>
                  <a:lnTo>
                    <a:pt x="265" y="2067"/>
                  </a:lnTo>
                  <a:lnTo>
                    <a:pt x="269" y="2073"/>
                  </a:lnTo>
                  <a:lnTo>
                    <a:pt x="306" y="2167"/>
                  </a:lnTo>
                  <a:lnTo>
                    <a:pt x="455" y="2443"/>
                  </a:lnTo>
                  <a:lnTo>
                    <a:pt x="457" y="2448"/>
                  </a:lnTo>
                  <a:lnTo>
                    <a:pt x="520" y="2722"/>
                  </a:lnTo>
                  <a:lnTo>
                    <a:pt x="622" y="2941"/>
                  </a:lnTo>
                  <a:lnTo>
                    <a:pt x="636" y="2964"/>
                  </a:lnTo>
                  <a:lnTo>
                    <a:pt x="679" y="3010"/>
                  </a:lnTo>
                  <a:lnTo>
                    <a:pt x="685" y="3021"/>
                  </a:lnTo>
                  <a:lnTo>
                    <a:pt x="768" y="3293"/>
                  </a:lnTo>
                  <a:lnTo>
                    <a:pt x="769" y="3300"/>
                  </a:lnTo>
                  <a:lnTo>
                    <a:pt x="768" y="3300"/>
                  </a:lnTo>
                  <a:lnTo>
                    <a:pt x="768" y="3301"/>
                  </a:lnTo>
                  <a:lnTo>
                    <a:pt x="768" y="3304"/>
                  </a:lnTo>
                  <a:lnTo>
                    <a:pt x="768" y="3309"/>
                  </a:lnTo>
                  <a:lnTo>
                    <a:pt x="710" y="3477"/>
                  </a:lnTo>
                  <a:lnTo>
                    <a:pt x="769" y="3718"/>
                  </a:lnTo>
                  <a:lnTo>
                    <a:pt x="769" y="3943"/>
                  </a:lnTo>
                  <a:lnTo>
                    <a:pt x="883" y="4189"/>
                  </a:lnTo>
                  <a:lnTo>
                    <a:pt x="1180" y="4079"/>
                  </a:lnTo>
                  <a:lnTo>
                    <a:pt x="1241" y="3724"/>
                  </a:lnTo>
                  <a:lnTo>
                    <a:pt x="1220" y="3604"/>
                  </a:lnTo>
                  <a:lnTo>
                    <a:pt x="1222" y="3589"/>
                  </a:lnTo>
                  <a:lnTo>
                    <a:pt x="1387" y="3191"/>
                  </a:lnTo>
                  <a:lnTo>
                    <a:pt x="1535" y="2939"/>
                  </a:lnTo>
                  <a:lnTo>
                    <a:pt x="1543" y="2929"/>
                  </a:lnTo>
                  <a:lnTo>
                    <a:pt x="1556" y="2927"/>
                  </a:lnTo>
                  <a:lnTo>
                    <a:pt x="1712" y="2927"/>
                  </a:lnTo>
                  <a:lnTo>
                    <a:pt x="1849" y="2761"/>
                  </a:lnTo>
                  <a:lnTo>
                    <a:pt x="1855" y="2755"/>
                  </a:lnTo>
                  <a:lnTo>
                    <a:pt x="1862" y="2752"/>
                  </a:lnTo>
                  <a:lnTo>
                    <a:pt x="1870" y="2751"/>
                  </a:lnTo>
                  <a:lnTo>
                    <a:pt x="1879" y="2754"/>
                  </a:lnTo>
                  <a:lnTo>
                    <a:pt x="2101" y="2850"/>
                  </a:lnTo>
                  <a:lnTo>
                    <a:pt x="2451" y="2735"/>
                  </a:lnTo>
                  <a:lnTo>
                    <a:pt x="2551" y="2333"/>
                  </a:lnTo>
                  <a:lnTo>
                    <a:pt x="2430" y="2068"/>
                  </a:lnTo>
                  <a:lnTo>
                    <a:pt x="2426" y="2052"/>
                  </a:lnTo>
                  <a:lnTo>
                    <a:pt x="2432" y="2041"/>
                  </a:lnTo>
                  <a:lnTo>
                    <a:pt x="2545" y="1906"/>
                  </a:lnTo>
                  <a:lnTo>
                    <a:pt x="2451" y="1773"/>
                  </a:lnTo>
                  <a:lnTo>
                    <a:pt x="2447" y="1763"/>
                  </a:lnTo>
                  <a:lnTo>
                    <a:pt x="2445" y="1756"/>
                  </a:lnTo>
                  <a:lnTo>
                    <a:pt x="2447" y="1749"/>
                  </a:lnTo>
                  <a:lnTo>
                    <a:pt x="2453" y="1743"/>
                  </a:lnTo>
                  <a:lnTo>
                    <a:pt x="2537" y="1642"/>
                  </a:lnTo>
                  <a:lnTo>
                    <a:pt x="2545" y="1636"/>
                  </a:lnTo>
                  <a:lnTo>
                    <a:pt x="2645" y="1589"/>
                  </a:lnTo>
                  <a:lnTo>
                    <a:pt x="2765" y="1420"/>
                  </a:lnTo>
                  <a:lnTo>
                    <a:pt x="2772" y="1413"/>
                  </a:lnTo>
                  <a:lnTo>
                    <a:pt x="2981" y="1289"/>
                  </a:lnTo>
                  <a:lnTo>
                    <a:pt x="2985" y="1285"/>
                  </a:lnTo>
                  <a:lnTo>
                    <a:pt x="2993" y="1284"/>
                  </a:lnTo>
                  <a:lnTo>
                    <a:pt x="3000" y="1285"/>
                  </a:lnTo>
                  <a:lnTo>
                    <a:pt x="3007" y="1289"/>
                  </a:lnTo>
                  <a:lnTo>
                    <a:pt x="3110" y="1351"/>
                  </a:lnTo>
                  <a:lnTo>
                    <a:pt x="3138" y="1311"/>
                  </a:lnTo>
                  <a:lnTo>
                    <a:pt x="3153" y="1218"/>
                  </a:lnTo>
                  <a:lnTo>
                    <a:pt x="3119" y="1154"/>
                  </a:lnTo>
                  <a:lnTo>
                    <a:pt x="3121" y="1083"/>
                  </a:lnTo>
                  <a:lnTo>
                    <a:pt x="3066" y="1070"/>
                  </a:lnTo>
                  <a:lnTo>
                    <a:pt x="3038" y="1017"/>
                  </a:lnTo>
                  <a:lnTo>
                    <a:pt x="3041" y="922"/>
                  </a:lnTo>
                  <a:lnTo>
                    <a:pt x="2990" y="886"/>
                  </a:lnTo>
                  <a:lnTo>
                    <a:pt x="2954" y="912"/>
                  </a:lnTo>
                  <a:lnTo>
                    <a:pt x="2915" y="843"/>
                  </a:lnTo>
                  <a:lnTo>
                    <a:pt x="3003" y="780"/>
                  </a:lnTo>
                  <a:lnTo>
                    <a:pt x="3018" y="652"/>
                  </a:lnTo>
                  <a:lnTo>
                    <a:pt x="2948" y="525"/>
                  </a:lnTo>
                  <a:lnTo>
                    <a:pt x="2869" y="510"/>
                  </a:lnTo>
                  <a:lnTo>
                    <a:pt x="2880" y="456"/>
                  </a:lnTo>
                  <a:lnTo>
                    <a:pt x="2835" y="413"/>
                  </a:lnTo>
                  <a:lnTo>
                    <a:pt x="2750" y="38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52" name="Freeform 922"/>
            <p:cNvSpPr>
              <a:spLocks noEditPoints="1"/>
            </p:cNvSpPr>
            <p:nvPr/>
          </p:nvSpPr>
          <p:spPr bwMode="auto">
            <a:xfrm>
              <a:off x="1173163" y="3067050"/>
              <a:ext cx="1954212" cy="1738313"/>
            </a:xfrm>
            <a:custGeom>
              <a:avLst/>
              <a:gdLst>
                <a:gd name="T0" fmla="*/ 184427151 w 4065"/>
                <a:gd name="T1" fmla="*/ 119906139 h 3620"/>
                <a:gd name="T2" fmla="*/ 181653757 w 4065"/>
                <a:gd name="T3" fmla="*/ 120598103 h 3620"/>
                <a:gd name="T4" fmla="*/ 169867434 w 4065"/>
                <a:gd name="T5" fmla="*/ 116216787 h 3620"/>
                <a:gd name="T6" fmla="*/ 163396181 w 4065"/>
                <a:gd name="T7" fmla="*/ 128207812 h 3620"/>
                <a:gd name="T8" fmla="*/ 142364731 w 4065"/>
                <a:gd name="T9" fmla="*/ 205224181 h 3620"/>
                <a:gd name="T10" fmla="*/ 104000139 w 4065"/>
                <a:gd name="T11" fmla="*/ 262871871 h 3620"/>
                <a:gd name="T12" fmla="*/ 80195775 w 4065"/>
                <a:gd name="T13" fmla="*/ 261257449 h 3620"/>
                <a:gd name="T14" fmla="*/ 62168940 w 4065"/>
                <a:gd name="T15" fmla="*/ 243271617 h 3620"/>
                <a:gd name="T16" fmla="*/ 12018044 w 4065"/>
                <a:gd name="T17" fmla="*/ 246499980 h 3620"/>
                <a:gd name="T18" fmla="*/ 18258064 w 4065"/>
                <a:gd name="T19" fmla="*/ 315446221 h 3620"/>
                <a:gd name="T20" fmla="*/ 48302451 w 4065"/>
                <a:gd name="T21" fmla="*/ 316829668 h 3620"/>
                <a:gd name="T22" fmla="*/ 64017885 w 4065"/>
                <a:gd name="T23" fmla="*/ 364100244 h 3620"/>
                <a:gd name="T24" fmla="*/ 41831199 w 4065"/>
                <a:gd name="T25" fmla="*/ 394307506 h 3620"/>
                <a:gd name="T26" fmla="*/ 14097729 w 4065"/>
                <a:gd name="T27" fmla="*/ 466481570 h 3620"/>
                <a:gd name="T28" fmla="*/ 20800222 w 4065"/>
                <a:gd name="T29" fmla="*/ 502684569 h 3620"/>
                <a:gd name="T30" fmla="*/ 10862343 w 4065"/>
                <a:gd name="T31" fmla="*/ 519517509 h 3620"/>
                <a:gd name="T32" fmla="*/ 14328965 w 4065"/>
                <a:gd name="T33" fmla="*/ 577164659 h 3620"/>
                <a:gd name="T34" fmla="*/ 34897954 w 4065"/>
                <a:gd name="T35" fmla="*/ 604605026 h 3620"/>
                <a:gd name="T36" fmla="*/ 67022515 w 4065"/>
                <a:gd name="T37" fmla="*/ 756101845 h 3620"/>
                <a:gd name="T38" fmla="*/ 131502872 w 4065"/>
                <a:gd name="T39" fmla="*/ 820436215 h 3620"/>
                <a:gd name="T40" fmla="*/ 219325090 w 4065"/>
                <a:gd name="T41" fmla="*/ 789998459 h 3620"/>
                <a:gd name="T42" fmla="*/ 303449990 w 4065"/>
                <a:gd name="T43" fmla="*/ 820436215 h 3620"/>
                <a:gd name="T44" fmla="*/ 403752241 w 4065"/>
                <a:gd name="T45" fmla="*/ 760021691 h 3620"/>
                <a:gd name="T46" fmla="*/ 449050528 w 4065"/>
                <a:gd name="T47" fmla="*/ 654642497 h 3620"/>
                <a:gd name="T48" fmla="*/ 511912801 w 4065"/>
                <a:gd name="T49" fmla="*/ 621898835 h 3620"/>
                <a:gd name="T50" fmla="*/ 515841896 w 4065"/>
                <a:gd name="T51" fmla="*/ 557564465 h 3620"/>
                <a:gd name="T52" fmla="*/ 622384644 w 4065"/>
                <a:gd name="T53" fmla="*/ 537964751 h 3620"/>
                <a:gd name="T54" fmla="*/ 697726829 w 4065"/>
                <a:gd name="T55" fmla="*/ 499225712 h 3620"/>
                <a:gd name="T56" fmla="*/ 796411387 w 4065"/>
                <a:gd name="T57" fmla="*/ 525051778 h 3620"/>
                <a:gd name="T58" fmla="*/ 873371746 w 4065"/>
                <a:gd name="T59" fmla="*/ 547879855 h 3620"/>
                <a:gd name="T60" fmla="*/ 907576457 w 4065"/>
                <a:gd name="T61" fmla="*/ 473630260 h 3620"/>
                <a:gd name="T62" fmla="*/ 826687003 w 4065"/>
                <a:gd name="T63" fmla="*/ 373323865 h 3620"/>
                <a:gd name="T64" fmla="*/ 715522413 w 4065"/>
                <a:gd name="T65" fmla="*/ 327897725 h 3620"/>
                <a:gd name="T66" fmla="*/ 657744575 w 4065"/>
                <a:gd name="T67" fmla="*/ 217445671 h 3620"/>
                <a:gd name="T68" fmla="*/ 646189007 w 4065"/>
                <a:gd name="T69" fmla="*/ 261487943 h 3620"/>
                <a:gd name="T70" fmla="*/ 623771100 w 4065"/>
                <a:gd name="T71" fmla="*/ 254570708 h 3620"/>
                <a:gd name="T72" fmla="*/ 649655629 w 4065"/>
                <a:gd name="T73" fmla="*/ 366867138 h 3620"/>
                <a:gd name="T74" fmla="*/ 639255763 w 4065"/>
                <a:gd name="T75" fmla="*/ 360871881 h 3620"/>
                <a:gd name="T76" fmla="*/ 621228943 w 4065"/>
                <a:gd name="T77" fmla="*/ 296998979 h 3620"/>
                <a:gd name="T78" fmla="*/ 605744280 w 4065"/>
                <a:gd name="T79" fmla="*/ 247883427 h 3620"/>
                <a:gd name="T80" fmla="*/ 610135367 w 4065"/>
                <a:gd name="T81" fmla="*/ 242349158 h 3620"/>
                <a:gd name="T82" fmla="*/ 606206753 w 4065"/>
                <a:gd name="T83" fmla="*/ 209835991 h 3620"/>
                <a:gd name="T84" fmla="*/ 617531084 w 4065"/>
                <a:gd name="T85" fmla="*/ 183549056 h 3620"/>
                <a:gd name="T86" fmla="*/ 626082021 w 4065"/>
                <a:gd name="T87" fmla="*/ 191850219 h 3620"/>
                <a:gd name="T88" fmla="*/ 643184377 w 4065"/>
                <a:gd name="T89" fmla="*/ 165562804 h 3620"/>
                <a:gd name="T90" fmla="*/ 580784215 w 4065"/>
                <a:gd name="T91" fmla="*/ 127746343 h 3620"/>
                <a:gd name="T92" fmla="*/ 553744466 w 4065"/>
                <a:gd name="T93" fmla="*/ 118061703 h 3620"/>
                <a:gd name="T94" fmla="*/ 531788551 w 4065"/>
                <a:gd name="T95" fmla="*/ 81859184 h 3620"/>
                <a:gd name="T96" fmla="*/ 481406309 w 4065"/>
                <a:gd name="T97" fmla="*/ 69176705 h 3620"/>
                <a:gd name="T98" fmla="*/ 410454730 w 4065"/>
                <a:gd name="T99" fmla="*/ 40583850 h 3620"/>
                <a:gd name="T100" fmla="*/ 359148144 w 4065"/>
                <a:gd name="T101" fmla="*/ 23059059 h 3620"/>
                <a:gd name="T102" fmla="*/ 296978738 w 4065"/>
                <a:gd name="T103" fmla="*/ 66409811 h 3620"/>
                <a:gd name="T104" fmla="*/ 603895351 w 4065"/>
                <a:gd name="T105" fmla="*/ 314293268 h 3620"/>
                <a:gd name="T106" fmla="*/ 611753060 w 4065"/>
                <a:gd name="T107" fmla="*/ 326975267 h 3620"/>
                <a:gd name="T108" fmla="*/ 609904611 w 4065"/>
                <a:gd name="T109" fmla="*/ 332279041 h 3620"/>
                <a:gd name="T110" fmla="*/ 605744280 w 4065"/>
                <a:gd name="T111" fmla="*/ 334584946 h 3620"/>
                <a:gd name="T112" fmla="*/ 596268878 w 4065"/>
                <a:gd name="T113" fmla="*/ 328359194 h 3620"/>
                <a:gd name="T114" fmla="*/ 444890196 w 4065"/>
                <a:gd name="T115" fmla="*/ 225054870 h 3620"/>
                <a:gd name="T116" fmla="*/ 455290544 w 4065"/>
                <a:gd name="T117" fmla="*/ 213294849 h 3620"/>
                <a:gd name="T118" fmla="*/ 462455025 w 4065"/>
                <a:gd name="T119" fmla="*/ 223210434 h 3620"/>
                <a:gd name="T120" fmla="*/ 458294693 w 4065"/>
                <a:gd name="T121" fmla="*/ 231511596 h 3620"/>
                <a:gd name="T122" fmla="*/ 447663590 w 4065"/>
                <a:gd name="T123" fmla="*/ 230589138 h 362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065"/>
                <a:gd name="T187" fmla="*/ 0 h 3620"/>
                <a:gd name="T188" fmla="*/ 4065 w 4065"/>
                <a:gd name="T189" fmla="*/ 3620 h 362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065" h="3620">
                  <a:moveTo>
                    <a:pt x="978" y="264"/>
                  </a:moveTo>
                  <a:lnTo>
                    <a:pt x="974" y="264"/>
                  </a:lnTo>
                  <a:lnTo>
                    <a:pt x="806" y="514"/>
                  </a:lnTo>
                  <a:lnTo>
                    <a:pt x="803" y="516"/>
                  </a:lnTo>
                  <a:lnTo>
                    <a:pt x="800" y="520"/>
                  </a:lnTo>
                  <a:lnTo>
                    <a:pt x="798" y="520"/>
                  </a:lnTo>
                  <a:lnTo>
                    <a:pt x="797" y="520"/>
                  </a:lnTo>
                  <a:lnTo>
                    <a:pt x="797" y="521"/>
                  </a:lnTo>
                  <a:lnTo>
                    <a:pt x="794" y="523"/>
                  </a:lnTo>
                  <a:lnTo>
                    <a:pt x="789" y="523"/>
                  </a:lnTo>
                  <a:lnTo>
                    <a:pt x="787" y="523"/>
                  </a:lnTo>
                  <a:lnTo>
                    <a:pt x="786" y="523"/>
                  </a:lnTo>
                  <a:lnTo>
                    <a:pt x="786" y="524"/>
                  </a:lnTo>
                  <a:lnTo>
                    <a:pt x="781" y="523"/>
                  </a:lnTo>
                  <a:lnTo>
                    <a:pt x="777" y="523"/>
                  </a:lnTo>
                  <a:lnTo>
                    <a:pt x="757" y="515"/>
                  </a:lnTo>
                  <a:lnTo>
                    <a:pt x="753" y="514"/>
                  </a:lnTo>
                  <a:lnTo>
                    <a:pt x="735" y="504"/>
                  </a:lnTo>
                  <a:lnTo>
                    <a:pt x="719" y="498"/>
                  </a:lnTo>
                  <a:lnTo>
                    <a:pt x="717" y="498"/>
                  </a:lnTo>
                  <a:lnTo>
                    <a:pt x="714" y="514"/>
                  </a:lnTo>
                  <a:lnTo>
                    <a:pt x="714" y="509"/>
                  </a:lnTo>
                  <a:lnTo>
                    <a:pt x="713" y="535"/>
                  </a:lnTo>
                  <a:lnTo>
                    <a:pt x="707" y="556"/>
                  </a:lnTo>
                  <a:lnTo>
                    <a:pt x="655" y="661"/>
                  </a:lnTo>
                  <a:lnTo>
                    <a:pt x="625" y="708"/>
                  </a:lnTo>
                  <a:lnTo>
                    <a:pt x="622" y="712"/>
                  </a:lnTo>
                  <a:lnTo>
                    <a:pt x="604" y="775"/>
                  </a:lnTo>
                  <a:lnTo>
                    <a:pt x="614" y="828"/>
                  </a:lnTo>
                  <a:lnTo>
                    <a:pt x="616" y="890"/>
                  </a:lnTo>
                  <a:lnTo>
                    <a:pt x="606" y="940"/>
                  </a:lnTo>
                  <a:lnTo>
                    <a:pt x="588" y="988"/>
                  </a:lnTo>
                  <a:lnTo>
                    <a:pt x="586" y="992"/>
                  </a:lnTo>
                  <a:lnTo>
                    <a:pt x="560" y="1032"/>
                  </a:lnTo>
                  <a:lnTo>
                    <a:pt x="527" y="1070"/>
                  </a:lnTo>
                  <a:lnTo>
                    <a:pt x="450" y="1140"/>
                  </a:lnTo>
                  <a:lnTo>
                    <a:pt x="444" y="1142"/>
                  </a:lnTo>
                  <a:lnTo>
                    <a:pt x="439" y="1145"/>
                  </a:lnTo>
                  <a:lnTo>
                    <a:pt x="436" y="1145"/>
                  </a:lnTo>
                  <a:lnTo>
                    <a:pt x="433" y="1146"/>
                  </a:lnTo>
                  <a:lnTo>
                    <a:pt x="428" y="1147"/>
                  </a:lnTo>
                  <a:lnTo>
                    <a:pt x="347" y="1133"/>
                  </a:lnTo>
                  <a:lnTo>
                    <a:pt x="317" y="1120"/>
                  </a:lnTo>
                  <a:lnTo>
                    <a:pt x="312" y="1117"/>
                  </a:lnTo>
                  <a:lnTo>
                    <a:pt x="310" y="1114"/>
                  </a:lnTo>
                  <a:lnTo>
                    <a:pt x="288" y="1092"/>
                  </a:lnTo>
                  <a:lnTo>
                    <a:pt x="271" y="1060"/>
                  </a:lnTo>
                  <a:lnTo>
                    <a:pt x="269" y="1055"/>
                  </a:lnTo>
                  <a:lnTo>
                    <a:pt x="269" y="1054"/>
                  </a:lnTo>
                  <a:lnTo>
                    <a:pt x="254" y="985"/>
                  </a:lnTo>
                  <a:lnTo>
                    <a:pt x="234" y="995"/>
                  </a:lnTo>
                  <a:lnTo>
                    <a:pt x="131" y="1027"/>
                  </a:lnTo>
                  <a:lnTo>
                    <a:pt x="72" y="1055"/>
                  </a:lnTo>
                  <a:lnTo>
                    <a:pt x="52" y="1069"/>
                  </a:lnTo>
                  <a:lnTo>
                    <a:pt x="38" y="1085"/>
                  </a:lnTo>
                  <a:lnTo>
                    <a:pt x="0" y="1220"/>
                  </a:lnTo>
                  <a:lnTo>
                    <a:pt x="25" y="1336"/>
                  </a:lnTo>
                  <a:lnTo>
                    <a:pt x="29" y="1346"/>
                  </a:lnTo>
                  <a:lnTo>
                    <a:pt x="38" y="1352"/>
                  </a:lnTo>
                  <a:lnTo>
                    <a:pt x="79" y="1368"/>
                  </a:lnTo>
                  <a:lnTo>
                    <a:pt x="101" y="1360"/>
                  </a:lnTo>
                  <a:lnTo>
                    <a:pt x="132" y="1352"/>
                  </a:lnTo>
                  <a:lnTo>
                    <a:pt x="140" y="1352"/>
                  </a:lnTo>
                  <a:lnTo>
                    <a:pt x="181" y="1358"/>
                  </a:lnTo>
                  <a:lnTo>
                    <a:pt x="192" y="1362"/>
                  </a:lnTo>
                  <a:lnTo>
                    <a:pt x="209" y="1374"/>
                  </a:lnTo>
                  <a:lnTo>
                    <a:pt x="212" y="1379"/>
                  </a:lnTo>
                  <a:lnTo>
                    <a:pt x="229" y="1397"/>
                  </a:lnTo>
                  <a:lnTo>
                    <a:pt x="266" y="1456"/>
                  </a:lnTo>
                  <a:lnTo>
                    <a:pt x="270" y="1465"/>
                  </a:lnTo>
                  <a:lnTo>
                    <a:pt x="280" y="1548"/>
                  </a:lnTo>
                  <a:lnTo>
                    <a:pt x="277" y="1579"/>
                  </a:lnTo>
                  <a:lnTo>
                    <a:pt x="277" y="1585"/>
                  </a:lnTo>
                  <a:lnTo>
                    <a:pt x="271" y="1609"/>
                  </a:lnTo>
                  <a:lnTo>
                    <a:pt x="266" y="1616"/>
                  </a:lnTo>
                  <a:lnTo>
                    <a:pt x="236" y="1660"/>
                  </a:lnTo>
                  <a:lnTo>
                    <a:pt x="232" y="1664"/>
                  </a:lnTo>
                  <a:lnTo>
                    <a:pt x="181" y="1710"/>
                  </a:lnTo>
                  <a:lnTo>
                    <a:pt x="145" y="1775"/>
                  </a:lnTo>
                  <a:lnTo>
                    <a:pt x="124" y="1850"/>
                  </a:lnTo>
                  <a:lnTo>
                    <a:pt x="121" y="1853"/>
                  </a:lnTo>
                  <a:lnTo>
                    <a:pt x="121" y="1855"/>
                  </a:lnTo>
                  <a:lnTo>
                    <a:pt x="44" y="1993"/>
                  </a:lnTo>
                  <a:lnTo>
                    <a:pt x="61" y="2023"/>
                  </a:lnTo>
                  <a:lnTo>
                    <a:pt x="91" y="2100"/>
                  </a:lnTo>
                  <a:lnTo>
                    <a:pt x="92" y="2105"/>
                  </a:lnTo>
                  <a:lnTo>
                    <a:pt x="97" y="2137"/>
                  </a:lnTo>
                  <a:lnTo>
                    <a:pt x="97" y="2144"/>
                  </a:lnTo>
                  <a:lnTo>
                    <a:pt x="91" y="2177"/>
                  </a:lnTo>
                  <a:lnTo>
                    <a:pt x="90" y="2180"/>
                  </a:lnTo>
                  <a:lnTo>
                    <a:pt x="90" y="2183"/>
                  </a:lnTo>
                  <a:lnTo>
                    <a:pt x="78" y="2214"/>
                  </a:lnTo>
                  <a:lnTo>
                    <a:pt x="76" y="2217"/>
                  </a:lnTo>
                  <a:lnTo>
                    <a:pt x="73" y="2219"/>
                  </a:lnTo>
                  <a:lnTo>
                    <a:pt x="49" y="2250"/>
                  </a:lnTo>
                  <a:lnTo>
                    <a:pt x="47" y="2253"/>
                  </a:lnTo>
                  <a:lnTo>
                    <a:pt x="18" y="2280"/>
                  </a:lnTo>
                  <a:lnTo>
                    <a:pt x="7" y="2353"/>
                  </a:lnTo>
                  <a:lnTo>
                    <a:pt x="13" y="2427"/>
                  </a:lnTo>
                  <a:lnTo>
                    <a:pt x="23" y="2454"/>
                  </a:lnTo>
                  <a:lnTo>
                    <a:pt x="41" y="2483"/>
                  </a:lnTo>
                  <a:lnTo>
                    <a:pt x="62" y="2503"/>
                  </a:lnTo>
                  <a:lnTo>
                    <a:pt x="58" y="2498"/>
                  </a:lnTo>
                  <a:lnTo>
                    <a:pt x="90" y="2516"/>
                  </a:lnTo>
                  <a:lnTo>
                    <a:pt x="100" y="2526"/>
                  </a:lnTo>
                  <a:lnTo>
                    <a:pt x="144" y="2603"/>
                  </a:lnTo>
                  <a:lnTo>
                    <a:pt x="150" y="2618"/>
                  </a:lnTo>
                  <a:lnTo>
                    <a:pt x="151" y="2622"/>
                  </a:lnTo>
                  <a:lnTo>
                    <a:pt x="208" y="2833"/>
                  </a:lnTo>
                  <a:lnTo>
                    <a:pt x="208" y="2844"/>
                  </a:lnTo>
                  <a:lnTo>
                    <a:pt x="197" y="2888"/>
                  </a:lnTo>
                  <a:lnTo>
                    <a:pt x="193" y="2923"/>
                  </a:lnTo>
                  <a:lnTo>
                    <a:pt x="199" y="2988"/>
                  </a:lnTo>
                  <a:lnTo>
                    <a:pt x="290" y="3279"/>
                  </a:lnTo>
                  <a:lnTo>
                    <a:pt x="289" y="3369"/>
                  </a:lnTo>
                  <a:lnTo>
                    <a:pt x="432" y="3391"/>
                  </a:lnTo>
                  <a:lnTo>
                    <a:pt x="490" y="3443"/>
                  </a:lnTo>
                  <a:lnTo>
                    <a:pt x="512" y="3485"/>
                  </a:lnTo>
                  <a:lnTo>
                    <a:pt x="500" y="3542"/>
                  </a:lnTo>
                  <a:lnTo>
                    <a:pt x="569" y="3558"/>
                  </a:lnTo>
                  <a:lnTo>
                    <a:pt x="586" y="3608"/>
                  </a:lnTo>
                  <a:lnTo>
                    <a:pt x="640" y="3620"/>
                  </a:lnTo>
                  <a:lnTo>
                    <a:pt x="684" y="3589"/>
                  </a:lnTo>
                  <a:lnTo>
                    <a:pt x="783" y="3612"/>
                  </a:lnTo>
                  <a:lnTo>
                    <a:pt x="897" y="3528"/>
                  </a:lnTo>
                  <a:lnTo>
                    <a:pt x="949" y="3426"/>
                  </a:lnTo>
                  <a:lnTo>
                    <a:pt x="1059" y="3451"/>
                  </a:lnTo>
                  <a:lnTo>
                    <a:pt x="1125" y="3407"/>
                  </a:lnTo>
                  <a:lnTo>
                    <a:pt x="1179" y="3434"/>
                  </a:lnTo>
                  <a:lnTo>
                    <a:pt x="1183" y="3488"/>
                  </a:lnTo>
                  <a:lnTo>
                    <a:pt x="1235" y="3540"/>
                  </a:lnTo>
                  <a:lnTo>
                    <a:pt x="1313" y="3558"/>
                  </a:lnTo>
                  <a:lnTo>
                    <a:pt x="1398" y="3416"/>
                  </a:lnTo>
                  <a:lnTo>
                    <a:pt x="1436" y="3422"/>
                  </a:lnTo>
                  <a:lnTo>
                    <a:pt x="1484" y="3386"/>
                  </a:lnTo>
                  <a:lnTo>
                    <a:pt x="1650" y="3323"/>
                  </a:lnTo>
                  <a:lnTo>
                    <a:pt x="1681" y="3282"/>
                  </a:lnTo>
                  <a:lnTo>
                    <a:pt x="1747" y="3296"/>
                  </a:lnTo>
                  <a:lnTo>
                    <a:pt x="1784" y="3156"/>
                  </a:lnTo>
                  <a:lnTo>
                    <a:pt x="1766" y="3081"/>
                  </a:lnTo>
                  <a:lnTo>
                    <a:pt x="1806" y="2965"/>
                  </a:lnTo>
                  <a:lnTo>
                    <a:pt x="1807" y="2891"/>
                  </a:lnTo>
                  <a:lnTo>
                    <a:pt x="1909" y="2810"/>
                  </a:lnTo>
                  <a:lnTo>
                    <a:pt x="1943" y="2839"/>
                  </a:lnTo>
                  <a:lnTo>
                    <a:pt x="1994" y="2814"/>
                  </a:lnTo>
                  <a:lnTo>
                    <a:pt x="2036" y="2781"/>
                  </a:lnTo>
                  <a:lnTo>
                    <a:pt x="2045" y="2745"/>
                  </a:lnTo>
                  <a:lnTo>
                    <a:pt x="2089" y="2756"/>
                  </a:lnTo>
                  <a:lnTo>
                    <a:pt x="2165" y="2700"/>
                  </a:lnTo>
                  <a:lnTo>
                    <a:pt x="2215" y="2697"/>
                  </a:lnTo>
                  <a:lnTo>
                    <a:pt x="2262" y="2663"/>
                  </a:lnTo>
                  <a:lnTo>
                    <a:pt x="2256" y="2618"/>
                  </a:lnTo>
                  <a:lnTo>
                    <a:pt x="2265" y="2574"/>
                  </a:lnTo>
                  <a:lnTo>
                    <a:pt x="2246" y="2538"/>
                  </a:lnTo>
                  <a:lnTo>
                    <a:pt x="2215" y="2499"/>
                  </a:lnTo>
                  <a:lnTo>
                    <a:pt x="2232" y="2418"/>
                  </a:lnTo>
                  <a:lnTo>
                    <a:pt x="2286" y="2376"/>
                  </a:lnTo>
                  <a:lnTo>
                    <a:pt x="2355" y="2376"/>
                  </a:lnTo>
                  <a:lnTo>
                    <a:pt x="2414" y="2330"/>
                  </a:lnTo>
                  <a:lnTo>
                    <a:pt x="2496" y="2333"/>
                  </a:lnTo>
                  <a:lnTo>
                    <a:pt x="2588" y="2322"/>
                  </a:lnTo>
                  <a:lnTo>
                    <a:pt x="2693" y="2333"/>
                  </a:lnTo>
                  <a:lnTo>
                    <a:pt x="2754" y="2285"/>
                  </a:lnTo>
                  <a:lnTo>
                    <a:pt x="2793" y="2195"/>
                  </a:lnTo>
                  <a:lnTo>
                    <a:pt x="2849" y="2154"/>
                  </a:lnTo>
                  <a:lnTo>
                    <a:pt x="2891" y="2231"/>
                  </a:lnTo>
                  <a:lnTo>
                    <a:pt x="2969" y="2249"/>
                  </a:lnTo>
                  <a:lnTo>
                    <a:pt x="3019" y="2165"/>
                  </a:lnTo>
                  <a:lnTo>
                    <a:pt x="3098" y="2184"/>
                  </a:lnTo>
                  <a:lnTo>
                    <a:pt x="3185" y="2228"/>
                  </a:lnTo>
                  <a:lnTo>
                    <a:pt x="3312" y="2221"/>
                  </a:lnTo>
                  <a:lnTo>
                    <a:pt x="3367" y="2180"/>
                  </a:lnTo>
                  <a:lnTo>
                    <a:pt x="3435" y="2196"/>
                  </a:lnTo>
                  <a:lnTo>
                    <a:pt x="3446" y="2277"/>
                  </a:lnTo>
                  <a:lnTo>
                    <a:pt x="3480" y="2337"/>
                  </a:lnTo>
                  <a:lnTo>
                    <a:pt x="3553" y="2355"/>
                  </a:lnTo>
                  <a:lnTo>
                    <a:pt x="3572" y="2393"/>
                  </a:lnTo>
                  <a:lnTo>
                    <a:pt x="3648" y="2336"/>
                  </a:lnTo>
                  <a:lnTo>
                    <a:pt x="3750" y="2321"/>
                  </a:lnTo>
                  <a:lnTo>
                    <a:pt x="3779" y="2376"/>
                  </a:lnTo>
                  <a:lnTo>
                    <a:pt x="3837" y="2328"/>
                  </a:lnTo>
                  <a:lnTo>
                    <a:pt x="3947" y="2354"/>
                  </a:lnTo>
                  <a:lnTo>
                    <a:pt x="4005" y="2142"/>
                  </a:lnTo>
                  <a:lnTo>
                    <a:pt x="4065" y="2093"/>
                  </a:lnTo>
                  <a:lnTo>
                    <a:pt x="3995" y="1976"/>
                  </a:lnTo>
                  <a:lnTo>
                    <a:pt x="3927" y="2054"/>
                  </a:lnTo>
                  <a:lnTo>
                    <a:pt x="3847" y="2009"/>
                  </a:lnTo>
                  <a:lnTo>
                    <a:pt x="3803" y="2042"/>
                  </a:lnTo>
                  <a:lnTo>
                    <a:pt x="3769" y="1940"/>
                  </a:lnTo>
                  <a:lnTo>
                    <a:pt x="3643" y="1820"/>
                  </a:lnTo>
                  <a:lnTo>
                    <a:pt x="3636" y="1726"/>
                  </a:lnTo>
                  <a:lnTo>
                    <a:pt x="3577" y="1619"/>
                  </a:lnTo>
                  <a:lnTo>
                    <a:pt x="3481" y="1572"/>
                  </a:lnTo>
                  <a:lnTo>
                    <a:pt x="3457" y="1433"/>
                  </a:lnTo>
                  <a:lnTo>
                    <a:pt x="3369" y="1458"/>
                  </a:lnTo>
                  <a:lnTo>
                    <a:pt x="3293" y="1394"/>
                  </a:lnTo>
                  <a:lnTo>
                    <a:pt x="3192" y="1399"/>
                  </a:lnTo>
                  <a:lnTo>
                    <a:pt x="3096" y="1422"/>
                  </a:lnTo>
                  <a:lnTo>
                    <a:pt x="3027" y="1295"/>
                  </a:lnTo>
                  <a:lnTo>
                    <a:pt x="3066" y="1116"/>
                  </a:lnTo>
                  <a:lnTo>
                    <a:pt x="3009" y="1013"/>
                  </a:lnTo>
                  <a:lnTo>
                    <a:pt x="2964" y="1048"/>
                  </a:lnTo>
                  <a:lnTo>
                    <a:pt x="2882" y="947"/>
                  </a:lnTo>
                  <a:lnTo>
                    <a:pt x="2846" y="943"/>
                  </a:lnTo>
                  <a:lnTo>
                    <a:pt x="2840" y="1008"/>
                  </a:lnTo>
                  <a:lnTo>
                    <a:pt x="2817" y="1099"/>
                  </a:lnTo>
                  <a:lnTo>
                    <a:pt x="2816" y="1100"/>
                  </a:lnTo>
                  <a:lnTo>
                    <a:pt x="2801" y="1129"/>
                  </a:lnTo>
                  <a:lnTo>
                    <a:pt x="2798" y="1132"/>
                  </a:lnTo>
                  <a:lnTo>
                    <a:pt x="2796" y="1134"/>
                  </a:lnTo>
                  <a:lnTo>
                    <a:pt x="2793" y="1134"/>
                  </a:lnTo>
                  <a:lnTo>
                    <a:pt x="2792" y="1134"/>
                  </a:lnTo>
                  <a:lnTo>
                    <a:pt x="2792" y="1135"/>
                  </a:lnTo>
                  <a:lnTo>
                    <a:pt x="2789" y="1135"/>
                  </a:lnTo>
                  <a:lnTo>
                    <a:pt x="2715" y="1111"/>
                  </a:lnTo>
                  <a:lnTo>
                    <a:pt x="2699" y="1104"/>
                  </a:lnTo>
                  <a:lnTo>
                    <a:pt x="2705" y="1177"/>
                  </a:lnTo>
                  <a:lnTo>
                    <a:pt x="2790" y="1555"/>
                  </a:lnTo>
                  <a:lnTo>
                    <a:pt x="2796" y="1560"/>
                  </a:lnTo>
                  <a:lnTo>
                    <a:pt x="2810" y="1588"/>
                  </a:lnTo>
                  <a:lnTo>
                    <a:pt x="2810" y="1589"/>
                  </a:lnTo>
                  <a:lnTo>
                    <a:pt x="2811" y="1591"/>
                  </a:lnTo>
                  <a:lnTo>
                    <a:pt x="2829" y="1685"/>
                  </a:lnTo>
                  <a:lnTo>
                    <a:pt x="2808" y="1688"/>
                  </a:lnTo>
                  <a:lnTo>
                    <a:pt x="2790" y="1596"/>
                  </a:lnTo>
                  <a:lnTo>
                    <a:pt x="2790" y="1600"/>
                  </a:lnTo>
                  <a:lnTo>
                    <a:pt x="2777" y="1573"/>
                  </a:lnTo>
                  <a:lnTo>
                    <a:pt x="2766" y="1565"/>
                  </a:lnTo>
                  <a:lnTo>
                    <a:pt x="2749" y="1556"/>
                  </a:lnTo>
                  <a:lnTo>
                    <a:pt x="2745" y="1554"/>
                  </a:lnTo>
                  <a:lnTo>
                    <a:pt x="2669" y="1468"/>
                  </a:lnTo>
                  <a:lnTo>
                    <a:pt x="2665" y="1463"/>
                  </a:lnTo>
                  <a:lnTo>
                    <a:pt x="2666" y="1459"/>
                  </a:lnTo>
                  <a:lnTo>
                    <a:pt x="2688" y="1288"/>
                  </a:lnTo>
                  <a:lnTo>
                    <a:pt x="2679" y="1133"/>
                  </a:lnTo>
                  <a:lnTo>
                    <a:pt x="2652" y="1106"/>
                  </a:lnTo>
                  <a:lnTo>
                    <a:pt x="2630" y="1091"/>
                  </a:lnTo>
                  <a:lnTo>
                    <a:pt x="2628" y="1087"/>
                  </a:lnTo>
                  <a:lnTo>
                    <a:pt x="2623" y="1081"/>
                  </a:lnTo>
                  <a:lnTo>
                    <a:pt x="2621" y="1075"/>
                  </a:lnTo>
                  <a:lnTo>
                    <a:pt x="2622" y="1074"/>
                  </a:lnTo>
                  <a:lnTo>
                    <a:pt x="2623" y="1067"/>
                  </a:lnTo>
                  <a:lnTo>
                    <a:pt x="2623" y="1063"/>
                  </a:lnTo>
                  <a:lnTo>
                    <a:pt x="2627" y="1060"/>
                  </a:lnTo>
                  <a:lnTo>
                    <a:pt x="2637" y="1052"/>
                  </a:lnTo>
                  <a:lnTo>
                    <a:pt x="2640" y="1051"/>
                  </a:lnTo>
                  <a:lnTo>
                    <a:pt x="2652" y="1046"/>
                  </a:lnTo>
                  <a:lnTo>
                    <a:pt x="2642" y="985"/>
                  </a:lnTo>
                  <a:lnTo>
                    <a:pt x="2621" y="942"/>
                  </a:lnTo>
                  <a:lnTo>
                    <a:pt x="2619" y="935"/>
                  </a:lnTo>
                  <a:lnTo>
                    <a:pt x="2622" y="913"/>
                  </a:lnTo>
                  <a:lnTo>
                    <a:pt x="2623" y="910"/>
                  </a:lnTo>
                  <a:lnTo>
                    <a:pt x="2654" y="845"/>
                  </a:lnTo>
                  <a:lnTo>
                    <a:pt x="2659" y="812"/>
                  </a:lnTo>
                  <a:lnTo>
                    <a:pt x="2659" y="808"/>
                  </a:lnTo>
                  <a:lnTo>
                    <a:pt x="2660" y="806"/>
                  </a:lnTo>
                  <a:lnTo>
                    <a:pt x="2667" y="799"/>
                  </a:lnTo>
                  <a:lnTo>
                    <a:pt x="2672" y="796"/>
                  </a:lnTo>
                  <a:lnTo>
                    <a:pt x="2678" y="794"/>
                  </a:lnTo>
                  <a:lnTo>
                    <a:pt x="2685" y="796"/>
                  </a:lnTo>
                  <a:lnTo>
                    <a:pt x="2691" y="799"/>
                  </a:lnTo>
                  <a:lnTo>
                    <a:pt x="2699" y="806"/>
                  </a:lnTo>
                  <a:lnTo>
                    <a:pt x="2701" y="811"/>
                  </a:lnTo>
                  <a:lnTo>
                    <a:pt x="2709" y="832"/>
                  </a:lnTo>
                  <a:lnTo>
                    <a:pt x="2709" y="835"/>
                  </a:lnTo>
                  <a:lnTo>
                    <a:pt x="2709" y="836"/>
                  </a:lnTo>
                  <a:lnTo>
                    <a:pt x="2711" y="839"/>
                  </a:lnTo>
                  <a:lnTo>
                    <a:pt x="2736" y="845"/>
                  </a:lnTo>
                  <a:lnTo>
                    <a:pt x="2747" y="790"/>
                  </a:lnTo>
                  <a:lnTo>
                    <a:pt x="2783" y="718"/>
                  </a:lnTo>
                  <a:lnTo>
                    <a:pt x="2731" y="684"/>
                  </a:lnTo>
                  <a:lnTo>
                    <a:pt x="2666" y="683"/>
                  </a:lnTo>
                  <a:lnTo>
                    <a:pt x="2535" y="571"/>
                  </a:lnTo>
                  <a:lnTo>
                    <a:pt x="2528" y="566"/>
                  </a:lnTo>
                  <a:lnTo>
                    <a:pt x="2521" y="562"/>
                  </a:lnTo>
                  <a:lnTo>
                    <a:pt x="2513" y="554"/>
                  </a:lnTo>
                  <a:lnTo>
                    <a:pt x="2505" y="548"/>
                  </a:lnTo>
                  <a:lnTo>
                    <a:pt x="2497" y="541"/>
                  </a:lnTo>
                  <a:lnTo>
                    <a:pt x="2489" y="534"/>
                  </a:lnTo>
                  <a:lnTo>
                    <a:pt x="2463" y="488"/>
                  </a:lnTo>
                  <a:lnTo>
                    <a:pt x="2447" y="524"/>
                  </a:lnTo>
                  <a:lnTo>
                    <a:pt x="2396" y="512"/>
                  </a:lnTo>
                  <a:lnTo>
                    <a:pt x="2369" y="450"/>
                  </a:lnTo>
                  <a:lnTo>
                    <a:pt x="2313" y="437"/>
                  </a:lnTo>
                  <a:lnTo>
                    <a:pt x="2313" y="368"/>
                  </a:lnTo>
                  <a:lnTo>
                    <a:pt x="2306" y="364"/>
                  </a:lnTo>
                  <a:lnTo>
                    <a:pt x="2304" y="360"/>
                  </a:lnTo>
                  <a:lnTo>
                    <a:pt x="2301" y="355"/>
                  </a:lnTo>
                  <a:lnTo>
                    <a:pt x="2294" y="341"/>
                  </a:lnTo>
                  <a:lnTo>
                    <a:pt x="2289" y="324"/>
                  </a:lnTo>
                  <a:lnTo>
                    <a:pt x="2252" y="288"/>
                  </a:lnTo>
                  <a:lnTo>
                    <a:pt x="2201" y="276"/>
                  </a:lnTo>
                  <a:lnTo>
                    <a:pt x="2149" y="316"/>
                  </a:lnTo>
                  <a:lnTo>
                    <a:pt x="2083" y="300"/>
                  </a:lnTo>
                  <a:lnTo>
                    <a:pt x="2042" y="330"/>
                  </a:lnTo>
                  <a:lnTo>
                    <a:pt x="1991" y="311"/>
                  </a:lnTo>
                  <a:lnTo>
                    <a:pt x="1957" y="248"/>
                  </a:lnTo>
                  <a:lnTo>
                    <a:pt x="1874" y="229"/>
                  </a:lnTo>
                  <a:lnTo>
                    <a:pt x="1835" y="186"/>
                  </a:lnTo>
                  <a:lnTo>
                    <a:pt x="1776" y="176"/>
                  </a:lnTo>
                  <a:lnTo>
                    <a:pt x="1751" y="128"/>
                  </a:lnTo>
                  <a:lnTo>
                    <a:pt x="1681" y="113"/>
                  </a:lnTo>
                  <a:lnTo>
                    <a:pt x="1655" y="64"/>
                  </a:lnTo>
                  <a:lnTo>
                    <a:pt x="1644" y="0"/>
                  </a:lnTo>
                  <a:lnTo>
                    <a:pt x="1572" y="44"/>
                  </a:lnTo>
                  <a:lnTo>
                    <a:pt x="1554" y="100"/>
                  </a:lnTo>
                  <a:lnTo>
                    <a:pt x="1511" y="132"/>
                  </a:lnTo>
                  <a:lnTo>
                    <a:pt x="1483" y="226"/>
                  </a:lnTo>
                  <a:lnTo>
                    <a:pt x="1417" y="317"/>
                  </a:lnTo>
                  <a:lnTo>
                    <a:pt x="1362" y="304"/>
                  </a:lnTo>
                  <a:lnTo>
                    <a:pt x="1322" y="374"/>
                  </a:lnTo>
                  <a:lnTo>
                    <a:pt x="1285" y="288"/>
                  </a:lnTo>
                  <a:lnTo>
                    <a:pt x="978" y="264"/>
                  </a:lnTo>
                  <a:close/>
                  <a:moveTo>
                    <a:pt x="2577" y="1409"/>
                  </a:moveTo>
                  <a:lnTo>
                    <a:pt x="2580" y="1391"/>
                  </a:lnTo>
                  <a:lnTo>
                    <a:pt x="2588" y="1376"/>
                  </a:lnTo>
                  <a:lnTo>
                    <a:pt x="2599" y="1366"/>
                  </a:lnTo>
                  <a:lnTo>
                    <a:pt x="2613" y="1363"/>
                  </a:lnTo>
                  <a:lnTo>
                    <a:pt x="2619" y="1363"/>
                  </a:lnTo>
                  <a:lnTo>
                    <a:pt x="2627" y="1366"/>
                  </a:lnTo>
                  <a:lnTo>
                    <a:pt x="2639" y="1376"/>
                  </a:lnTo>
                  <a:lnTo>
                    <a:pt x="2646" y="1391"/>
                  </a:lnTo>
                  <a:lnTo>
                    <a:pt x="2648" y="1409"/>
                  </a:lnTo>
                  <a:lnTo>
                    <a:pt x="2647" y="1418"/>
                  </a:lnTo>
                  <a:lnTo>
                    <a:pt x="2646" y="1418"/>
                  </a:lnTo>
                  <a:lnTo>
                    <a:pt x="2646" y="1420"/>
                  </a:lnTo>
                  <a:lnTo>
                    <a:pt x="2646" y="1422"/>
                  </a:lnTo>
                  <a:lnTo>
                    <a:pt x="2646" y="1427"/>
                  </a:lnTo>
                  <a:lnTo>
                    <a:pt x="2642" y="1434"/>
                  </a:lnTo>
                  <a:lnTo>
                    <a:pt x="2639" y="1441"/>
                  </a:lnTo>
                  <a:lnTo>
                    <a:pt x="2636" y="1441"/>
                  </a:lnTo>
                  <a:lnTo>
                    <a:pt x="2635" y="1441"/>
                  </a:lnTo>
                  <a:lnTo>
                    <a:pt x="2635" y="1442"/>
                  </a:lnTo>
                  <a:lnTo>
                    <a:pt x="2633" y="1445"/>
                  </a:lnTo>
                  <a:lnTo>
                    <a:pt x="2628" y="1448"/>
                  </a:lnTo>
                  <a:lnTo>
                    <a:pt x="2621" y="1451"/>
                  </a:lnTo>
                  <a:lnTo>
                    <a:pt x="2613" y="1452"/>
                  </a:lnTo>
                  <a:lnTo>
                    <a:pt x="2605" y="1451"/>
                  </a:lnTo>
                  <a:lnTo>
                    <a:pt x="2599" y="1448"/>
                  </a:lnTo>
                  <a:lnTo>
                    <a:pt x="2588" y="1439"/>
                  </a:lnTo>
                  <a:lnTo>
                    <a:pt x="2582" y="1432"/>
                  </a:lnTo>
                  <a:lnTo>
                    <a:pt x="2580" y="1424"/>
                  </a:lnTo>
                  <a:lnTo>
                    <a:pt x="2577" y="1416"/>
                  </a:lnTo>
                  <a:lnTo>
                    <a:pt x="2577" y="1409"/>
                  </a:lnTo>
                  <a:close/>
                  <a:moveTo>
                    <a:pt x="1937" y="1000"/>
                  </a:moveTo>
                  <a:lnTo>
                    <a:pt x="1931" y="991"/>
                  </a:lnTo>
                  <a:lnTo>
                    <a:pt x="1927" y="984"/>
                  </a:lnTo>
                  <a:lnTo>
                    <a:pt x="1925" y="976"/>
                  </a:lnTo>
                  <a:lnTo>
                    <a:pt x="1925" y="968"/>
                  </a:lnTo>
                  <a:lnTo>
                    <a:pt x="1927" y="952"/>
                  </a:lnTo>
                  <a:lnTo>
                    <a:pt x="1937" y="937"/>
                  </a:lnTo>
                  <a:lnTo>
                    <a:pt x="1949" y="928"/>
                  </a:lnTo>
                  <a:lnTo>
                    <a:pt x="1963" y="925"/>
                  </a:lnTo>
                  <a:lnTo>
                    <a:pt x="1970" y="925"/>
                  </a:lnTo>
                  <a:lnTo>
                    <a:pt x="1977" y="928"/>
                  </a:lnTo>
                  <a:lnTo>
                    <a:pt x="1983" y="931"/>
                  </a:lnTo>
                  <a:lnTo>
                    <a:pt x="1991" y="937"/>
                  </a:lnTo>
                  <a:lnTo>
                    <a:pt x="1998" y="950"/>
                  </a:lnTo>
                  <a:lnTo>
                    <a:pt x="2000" y="959"/>
                  </a:lnTo>
                  <a:lnTo>
                    <a:pt x="2001" y="968"/>
                  </a:lnTo>
                  <a:lnTo>
                    <a:pt x="2000" y="976"/>
                  </a:lnTo>
                  <a:lnTo>
                    <a:pt x="1998" y="984"/>
                  </a:lnTo>
                  <a:lnTo>
                    <a:pt x="1994" y="991"/>
                  </a:lnTo>
                  <a:lnTo>
                    <a:pt x="1992" y="995"/>
                  </a:lnTo>
                  <a:lnTo>
                    <a:pt x="1991" y="1000"/>
                  </a:lnTo>
                  <a:lnTo>
                    <a:pt x="1983" y="1004"/>
                  </a:lnTo>
                  <a:lnTo>
                    <a:pt x="1977" y="1009"/>
                  </a:lnTo>
                  <a:lnTo>
                    <a:pt x="1970" y="1012"/>
                  </a:lnTo>
                  <a:lnTo>
                    <a:pt x="1963" y="1013"/>
                  </a:lnTo>
                  <a:lnTo>
                    <a:pt x="1956" y="1012"/>
                  </a:lnTo>
                  <a:lnTo>
                    <a:pt x="1949" y="1009"/>
                  </a:lnTo>
                  <a:lnTo>
                    <a:pt x="1937" y="10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53" name="Freeform 923"/>
            <p:cNvSpPr>
              <a:spLocks/>
            </p:cNvSpPr>
            <p:nvPr/>
          </p:nvSpPr>
          <p:spPr bwMode="auto">
            <a:xfrm>
              <a:off x="1790700" y="3883025"/>
              <a:ext cx="2295525" cy="2516188"/>
            </a:xfrm>
            <a:custGeom>
              <a:avLst/>
              <a:gdLst>
                <a:gd name="T0" fmla="*/ 856594077 w 4776"/>
                <a:gd name="T1" fmla="*/ 178606108 h 5238"/>
                <a:gd name="T2" fmla="*/ 832568938 w 4776"/>
                <a:gd name="T3" fmla="*/ 205143283 h 5238"/>
                <a:gd name="T4" fmla="*/ 778974026 w 4776"/>
                <a:gd name="T5" fmla="*/ 210912067 h 5238"/>
                <a:gd name="T6" fmla="*/ 745939339 w 4776"/>
                <a:gd name="T7" fmla="*/ 185990382 h 5238"/>
                <a:gd name="T8" fmla="*/ 690958270 w 4776"/>
                <a:gd name="T9" fmla="*/ 205604440 h 5238"/>
                <a:gd name="T10" fmla="*/ 697426687 w 4776"/>
                <a:gd name="T11" fmla="*/ 150684502 h 5238"/>
                <a:gd name="T12" fmla="*/ 711287308 w 4776"/>
                <a:gd name="T13" fmla="*/ 96917906 h 5238"/>
                <a:gd name="T14" fmla="*/ 749404254 w 4776"/>
                <a:gd name="T15" fmla="*/ 48920590 h 5238"/>
                <a:gd name="T16" fmla="*/ 736005526 w 4776"/>
                <a:gd name="T17" fmla="*/ 3922716 h 5238"/>
                <a:gd name="T18" fmla="*/ 651455165 w 4776"/>
                <a:gd name="T19" fmla="*/ 31844337 h 5238"/>
                <a:gd name="T20" fmla="*/ 626736947 w 4776"/>
                <a:gd name="T21" fmla="*/ 101071681 h 5238"/>
                <a:gd name="T22" fmla="*/ 567828589 w 4776"/>
                <a:gd name="T23" fmla="*/ 142376953 h 5238"/>
                <a:gd name="T24" fmla="*/ 505455317 w 4776"/>
                <a:gd name="T25" fmla="*/ 146069090 h 5238"/>
                <a:gd name="T26" fmla="*/ 466645171 w 4776"/>
                <a:gd name="T27" fmla="*/ 119301307 h 5238"/>
                <a:gd name="T28" fmla="*/ 387407776 w 4776"/>
                <a:gd name="T29" fmla="*/ 125762787 h 5238"/>
                <a:gd name="T30" fmla="*/ 337740152 w 4776"/>
                <a:gd name="T31" fmla="*/ 134069885 h 5238"/>
                <a:gd name="T32" fmla="*/ 259195836 w 4776"/>
                <a:gd name="T33" fmla="*/ 144454081 h 5238"/>
                <a:gd name="T34" fmla="*/ 213224254 w 4776"/>
                <a:gd name="T35" fmla="*/ 183452098 h 5238"/>
                <a:gd name="T36" fmla="*/ 224081852 w 4776"/>
                <a:gd name="T37" fmla="*/ 221296262 h 5238"/>
                <a:gd name="T38" fmla="*/ 173952336 w 4776"/>
                <a:gd name="T39" fmla="*/ 240218104 h 5238"/>
                <a:gd name="T40" fmla="*/ 142534513 w 4776"/>
                <a:gd name="T41" fmla="*/ 255217291 h 5238"/>
                <a:gd name="T42" fmla="*/ 113658271 w 4776"/>
                <a:gd name="T43" fmla="*/ 335059394 h 5238"/>
                <a:gd name="T44" fmla="*/ 44354192 w 4776"/>
                <a:gd name="T45" fmla="*/ 388133263 h 5238"/>
                <a:gd name="T46" fmla="*/ 0 w 4776"/>
                <a:gd name="T47" fmla="*/ 445822544 h 5238"/>
                <a:gd name="T48" fmla="*/ 27490542 w 4776"/>
                <a:gd name="T49" fmla="*/ 501896815 h 5238"/>
                <a:gd name="T50" fmla="*/ 38116961 w 4776"/>
                <a:gd name="T51" fmla="*/ 578739117 h 5238"/>
                <a:gd name="T52" fmla="*/ 66531777 w 4776"/>
                <a:gd name="T53" fmla="*/ 618890506 h 5238"/>
                <a:gd name="T54" fmla="*/ 93098046 w 4776"/>
                <a:gd name="T55" fmla="*/ 665272798 h 5238"/>
                <a:gd name="T56" fmla="*/ 89632651 w 4776"/>
                <a:gd name="T57" fmla="*/ 699655884 h 5238"/>
                <a:gd name="T58" fmla="*/ 82471634 w 4776"/>
                <a:gd name="T59" fmla="*/ 742114979 h 5238"/>
                <a:gd name="T60" fmla="*/ 191278351 w 4776"/>
                <a:gd name="T61" fmla="*/ 715347226 h 5238"/>
                <a:gd name="T62" fmla="*/ 339588203 w 4776"/>
                <a:gd name="T63" fmla="*/ 791266133 h 5238"/>
                <a:gd name="T64" fmla="*/ 379784387 w 4776"/>
                <a:gd name="T65" fmla="*/ 909644616 h 5238"/>
                <a:gd name="T66" fmla="*/ 389025121 w 4776"/>
                <a:gd name="T67" fmla="*/ 935258517 h 5238"/>
                <a:gd name="T68" fmla="*/ 416746361 w 4776"/>
                <a:gd name="T69" fmla="*/ 1008639860 h 5238"/>
                <a:gd name="T70" fmla="*/ 561591358 w 4776"/>
                <a:gd name="T71" fmla="*/ 1091250345 h 5238"/>
                <a:gd name="T72" fmla="*/ 687030982 w 4776"/>
                <a:gd name="T73" fmla="*/ 1208706034 h 5238"/>
                <a:gd name="T74" fmla="*/ 640597567 w 4776"/>
                <a:gd name="T75" fmla="*/ 1057098798 h 5238"/>
                <a:gd name="T76" fmla="*/ 664853893 w 4776"/>
                <a:gd name="T77" fmla="*/ 1011178144 h 5238"/>
                <a:gd name="T78" fmla="*/ 600170197 w 4776"/>
                <a:gd name="T79" fmla="*/ 992947797 h 5238"/>
                <a:gd name="T80" fmla="*/ 628122624 w 4776"/>
                <a:gd name="T81" fmla="*/ 964103397 h 5238"/>
                <a:gd name="T82" fmla="*/ 675018412 w 4776"/>
                <a:gd name="T83" fmla="*/ 909644616 h 5238"/>
                <a:gd name="T84" fmla="*/ 717293352 w 4776"/>
                <a:gd name="T85" fmla="*/ 871108236 h 5238"/>
                <a:gd name="T86" fmla="*/ 751483491 w 4776"/>
                <a:gd name="T87" fmla="*/ 866723883 h 5238"/>
                <a:gd name="T88" fmla="*/ 696964314 w 4776"/>
                <a:gd name="T89" fmla="*/ 826802592 h 5238"/>
                <a:gd name="T90" fmla="*/ 687262168 w 4776"/>
                <a:gd name="T91" fmla="*/ 740961126 h 5238"/>
                <a:gd name="T92" fmla="*/ 743628916 w 4776"/>
                <a:gd name="T93" fmla="*/ 762190674 h 5238"/>
                <a:gd name="T94" fmla="*/ 793989618 w 4776"/>
                <a:gd name="T95" fmla="*/ 777189801 h 5238"/>
                <a:gd name="T96" fmla="*/ 820093995 w 4776"/>
                <a:gd name="T97" fmla="*/ 710270658 h 5238"/>
                <a:gd name="T98" fmla="*/ 768809507 w 4776"/>
                <a:gd name="T99" fmla="*/ 674733719 h 5238"/>
                <a:gd name="T100" fmla="*/ 797916906 w 4776"/>
                <a:gd name="T101" fmla="*/ 603891380 h 5238"/>
                <a:gd name="T102" fmla="*/ 844350321 w 4776"/>
                <a:gd name="T103" fmla="*/ 591661596 h 5238"/>
                <a:gd name="T104" fmla="*/ 897020967 w 4776"/>
                <a:gd name="T105" fmla="*/ 584738479 h 5238"/>
                <a:gd name="T106" fmla="*/ 926821925 w 4776"/>
                <a:gd name="T107" fmla="*/ 563508931 h 5238"/>
                <a:gd name="T108" fmla="*/ 959394719 w 4776"/>
                <a:gd name="T109" fmla="*/ 515049993 h 5238"/>
                <a:gd name="T110" fmla="*/ 987115960 w 4776"/>
                <a:gd name="T111" fmla="*/ 431054476 h 5238"/>
                <a:gd name="T112" fmla="*/ 1058498540 w 4776"/>
                <a:gd name="T113" fmla="*/ 388364322 h 5238"/>
                <a:gd name="T114" fmla="*/ 1103315090 w 4776"/>
                <a:gd name="T115" fmla="*/ 317290924 h 5238"/>
                <a:gd name="T116" fmla="*/ 1008138318 w 4776"/>
                <a:gd name="T117" fmla="*/ 248294594 h 5238"/>
                <a:gd name="T118" fmla="*/ 976951441 w 4776"/>
                <a:gd name="T119" fmla="*/ 246679584 h 5238"/>
                <a:gd name="T120" fmla="*/ 925435767 w 4776"/>
                <a:gd name="T121" fmla="*/ 231911036 h 5238"/>
                <a:gd name="T122" fmla="*/ 893556052 w 4776"/>
                <a:gd name="T123" fmla="*/ 190836372 h 523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776"/>
                <a:gd name="T187" fmla="*/ 0 h 5238"/>
                <a:gd name="T188" fmla="*/ 4776 w 4776"/>
                <a:gd name="T189" fmla="*/ 5238 h 523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776" h="5238">
                  <a:moveTo>
                    <a:pt x="3810" y="752"/>
                  </a:moveTo>
                  <a:lnTo>
                    <a:pt x="3763" y="787"/>
                  </a:lnTo>
                  <a:lnTo>
                    <a:pt x="3743" y="747"/>
                  </a:lnTo>
                  <a:lnTo>
                    <a:pt x="3708" y="774"/>
                  </a:lnTo>
                  <a:lnTo>
                    <a:pt x="3640" y="705"/>
                  </a:lnTo>
                  <a:lnTo>
                    <a:pt x="3586" y="780"/>
                  </a:lnTo>
                  <a:lnTo>
                    <a:pt x="3616" y="835"/>
                  </a:lnTo>
                  <a:lnTo>
                    <a:pt x="3604" y="889"/>
                  </a:lnTo>
                  <a:lnTo>
                    <a:pt x="3539" y="902"/>
                  </a:lnTo>
                  <a:lnTo>
                    <a:pt x="3475" y="888"/>
                  </a:lnTo>
                  <a:lnTo>
                    <a:pt x="3431" y="921"/>
                  </a:lnTo>
                  <a:lnTo>
                    <a:pt x="3372" y="914"/>
                  </a:lnTo>
                  <a:lnTo>
                    <a:pt x="3364" y="861"/>
                  </a:lnTo>
                  <a:lnTo>
                    <a:pt x="3339" y="816"/>
                  </a:lnTo>
                  <a:lnTo>
                    <a:pt x="3263" y="869"/>
                  </a:lnTo>
                  <a:lnTo>
                    <a:pt x="3229" y="806"/>
                  </a:lnTo>
                  <a:lnTo>
                    <a:pt x="3166" y="751"/>
                  </a:lnTo>
                  <a:lnTo>
                    <a:pt x="3095" y="753"/>
                  </a:lnTo>
                  <a:lnTo>
                    <a:pt x="3048" y="839"/>
                  </a:lnTo>
                  <a:lnTo>
                    <a:pt x="2991" y="891"/>
                  </a:lnTo>
                  <a:lnTo>
                    <a:pt x="2970" y="854"/>
                  </a:lnTo>
                  <a:lnTo>
                    <a:pt x="3007" y="795"/>
                  </a:lnTo>
                  <a:lnTo>
                    <a:pt x="3005" y="720"/>
                  </a:lnTo>
                  <a:lnTo>
                    <a:pt x="3019" y="653"/>
                  </a:lnTo>
                  <a:lnTo>
                    <a:pt x="2988" y="596"/>
                  </a:lnTo>
                  <a:lnTo>
                    <a:pt x="3003" y="528"/>
                  </a:lnTo>
                  <a:lnTo>
                    <a:pt x="3066" y="480"/>
                  </a:lnTo>
                  <a:lnTo>
                    <a:pt x="3079" y="420"/>
                  </a:lnTo>
                  <a:lnTo>
                    <a:pt x="3157" y="419"/>
                  </a:lnTo>
                  <a:lnTo>
                    <a:pt x="3178" y="326"/>
                  </a:lnTo>
                  <a:lnTo>
                    <a:pt x="3235" y="282"/>
                  </a:lnTo>
                  <a:lnTo>
                    <a:pt x="3244" y="212"/>
                  </a:lnTo>
                  <a:lnTo>
                    <a:pt x="3214" y="183"/>
                  </a:lnTo>
                  <a:lnTo>
                    <a:pt x="3238" y="137"/>
                  </a:lnTo>
                  <a:lnTo>
                    <a:pt x="3198" y="64"/>
                  </a:lnTo>
                  <a:lnTo>
                    <a:pt x="3186" y="17"/>
                  </a:lnTo>
                  <a:lnTo>
                    <a:pt x="3159" y="0"/>
                  </a:lnTo>
                  <a:lnTo>
                    <a:pt x="2935" y="159"/>
                  </a:lnTo>
                  <a:lnTo>
                    <a:pt x="2869" y="104"/>
                  </a:lnTo>
                  <a:lnTo>
                    <a:pt x="2820" y="138"/>
                  </a:lnTo>
                  <a:lnTo>
                    <a:pt x="2884" y="261"/>
                  </a:lnTo>
                  <a:lnTo>
                    <a:pt x="2821" y="281"/>
                  </a:lnTo>
                  <a:lnTo>
                    <a:pt x="2805" y="363"/>
                  </a:lnTo>
                  <a:lnTo>
                    <a:pt x="2713" y="438"/>
                  </a:lnTo>
                  <a:lnTo>
                    <a:pt x="2655" y="650"/>
                  </a:lnTo>
                  <a:lnTo>
                    <a:pt x="2545" y="624"/>
                  </a:lnTo>
                  <a:lnTo>
                    <a:pt x="2487" y="672"/>
                  </a:lnTo>
                  <a:lnTo>
                    <a:pt x="2458" y="617"/>
                  </a:lnTo>
                  <a:lnTo>
                    <a:pt x="2356" y="632"/>
                  </a:lnTo>
                  <a:lnTo>
                    <a:pt x="2280" y="689"/>
                  </a:lnTo>
                  <a:lnTo>
                    <a:pt x="2261" y="651"/>
                  </a:lnTo>
                  <a:lnTo>
                    <a:pt x="2188" y="633"/>
                  </a:lnTo>
                  <a:lnTo>
                    <a:pt x="2154" y="573"/>
                  </a:lnTo>
                  <a:lnTo>
                    <a:pt x="2143" y="492"/>
                  </a:lnTo>
                  <a:lnTo>
                    <a:pt x="2075" y="476"/>
                  </a:lnTo>
                  <a:lnTo>
                    <a:pt x="2020" y="517"/>
                  </a:lnTo>
                  <a:lnTo>
                    <a:pt x="1893" y="524"/>
                  </a:lnTo>
                  <a:lnTo>
                    <a:pt x="1806" y="480"/>
                  </a:lnTo>
                  <a:lnTo>
                    <a:pt x="1727" y="461"/>
                  </a:lnTo>
                  <a:lnTo>
                    <a:pt x="1677" y="545"/>
                  </a:lnTo>
                  <a:lnTo>
                    <a:pt x="1599" y="527"/>
                  </a:lnTo>
                  <a:lnTo>
                    <a:pt x="1557" y="450"/>
                  </a:lnTo>
                  <a:lnTo>
                    <a:pt x="1501" y="491"/>
                  </a:lnTo>
                  <a:lnTo>
                    <a:pt x="1462" y="581"/>
                  </a:lnTo>
                  <a:lnTo>
                    <a:pt x="1401" y="629"/>
                  </a:lnTo>
                  <a:lnTo>
                    <a:pt x="1296" y="618"/>
                  </a:lnTo>
                  <a:lnTo>
                    <a:pt x="1204" y="629"/>
                  </a:lnTo>
                  <a:lnTo>
                    <a:pt x="1122" y="626"/>
                  </a:lnTo>
                  <a:lnTo>
                    <a:pt x="1063" y="672"/>
                  </a:lnTo>
                  <a:lnTo>
                    <a:pt x="994" y="672"/>
                  </a:lnTo>
                  <a:lnTo>
                    <a:pt x="940" y="714"/>
                  </a:lnTo>
                  <a:lnTo>
                    <a:pt x="923" y="795"/>
                  </a:lnTo>
                  <a:lnTo>
                    <a:pt x="954" y="834"/>
                  </a:lnTo>
                  <a:lnTo>
                    <a:pt x="973" y="870"/>
                  </a:lnTo>
                  <a:lnTo>
                    <a:pt x="964" y="914"/>
                  </a:lnTo>
                  <a:lnTo>
                    <a:pt x="970" y="959"/>
                  </a:lnTo>
                  <a:lnTo>
                    <a:pt x="923" y="993"/>
                  </a:lnTo>
                  <a:lnTo>
                    <a:pt x="873" y="996"/>
                  </a:lnTo>
                  <a:lnTo>
                    <a:pt x="797" y="1052"/>
                  </a:lnTo>
                  <a:lnTo>
                    <a:pt x="753" y="1041"/>
                  </a:lnTo>
                  <a:lnTo>
                    <a:pt x="744" y="1077"/>
                  </a:lnTo>
                  <a:lnTo>
                    <a:pt x="702" y="1110"/>
                  </a:lnTo>
                  <a:lnTo>
                    <a:pt x="651" y="1135"/>
                  </a:lnTo>
                  <a:lnTo>
                    <a:pt x="617" y="1106"/>
                  </a:lnTo>
                  <a:lnTo>
                    <a:pt x="515" y="1187"/>
                  </a:lnTo>
                  <a:lnTo>
                    <a:pt x="514" y="1261"/>
                  </a:lnTo>
                  <a:lnTo>
                    <a:pt x="474" y="1377"/>
                  </a:lnTo>
                  <a:lnTo>
                    <a:pt x="492" y="1452"/>
                  </a:lnTo>
                  <a:lnTo>
                    <a:pt x="455" y="1592"/>
                  </a:lnTo>
                  <a:lnTo>
                    <a:pt x="389" y="1578"/>
                  </a:lnTo>
                  <a:lnTo>
                    <a:pt x="358" y="1619"/>
                  </a:lnTo>
                  <a:lnTo>
                    <a:pt x="192" y="1682"/>
                  </a:lnTo>
                  <a:lnTo>
                    <a:pt x="144" y="1718"/>
                  </a:lnTo>
                  <a:lnTo>
                    <a:pt x="106" y="1712"/>
                  </a:lnTo>
                  <a:lnTo>
                    <a:pt x="21" y="1854"/>
                  </a:lnTo>
                  <a:lnTo>
                    <a:pt x="0" y="1932"/>
                  </a:lnTo>
                  <a:lnTo>
                    <a:pt x="0" y="2045"/>
                  </a:lnTo>
                  <a:lnTo>
                    <a:pt x="85" y="2078"/>
                  </a:lnTo>
                  <a:lnTo>
                    <a:pt x="130" y="2121"/>
                  </a:lnTo>
                  <a:lnTo>
                    <a:pt x="119" y="2175"/>
                  </a:lnTo>
                  <a:lnTo>
                    <a:pt x="198" y="2190"/>
                  </a:lnTo>
                  <a:lnTo>
                    <a:pt x="268" y="2317"/>
                  </a:lnTo>
                  <a:lnTo>
                    <a:pt x="253" y="2445"/>
                  </a:lnTo>
                  <a:lnTo>
                    <a:pt x="165" y="2508"/>
                  </a:lnTo>
                  <a:lnTo>
                    <a:pt x="204" y="2577"/>
                  </a:lnTo>
                  <a:lnTo>
                    <a:pt x="240" y="2551"/>
                  </a:lnTo>
                  <a:lnTo>
                    <a:pt x="291" y="2587"/>
                  </a:lnTo>
                  <a:lnTo>
                    <a:pt x="288" y="2682"/>
                  </a:lnTo>
                  <a:lnTo>
                    <a:pt x="316" y="2735"/>
                  </a:lnTo>
                  <a:lnTo>
                    <a:pt x="371" y="2748"/>
                  </a:lnTo>
                  <a:lnTo>
                    <a:pt x="369" y="2819"/>
                  </a:lnTo>
                  <a:lnTo>
                    <a:pt x="403" y="2883"/>
                  </a:lnTo>
                  <a:lnTo>
                    <a:pt x="388" y="2976"/>
                  </a:lnTo>
                  <a:lnTo>
                    <a:pt x="360" y="3016"/>
                  </a:lnTo>
                  <a:lnTo>
                    <a:pt x="382" y="3028"/>
                  </a:lnTo>
                  <a:lnTo>
                    <a:pt x="388" y="3032"/>
                  </a:lnTo>
                  <a:lnTo>
                    <a:pt x="393" y="3039"/>
                  </a:lnTo>
                  <a:lnTo>
                    <a:pt x="394" y="3046"/>
                  </a:lnTo>
                  <a:lnTo>
                    <a:pt x="394" y="3056"/>
                  </a:lnTo>
                  <a:lnTo>
                    <a:pt x="357" y="3216"/>
                  </a:lnTo>
                  <a:lnTo>
                    <a:pt x="453" y="3292"/>
                  </a:lnTo>
                  <a:lnTo>
                    <a:pt x="604" y="3178"/>
                  </a:lnTo>
                  <a:lnTo>
                    <a:pt x="819" y="3102"/>
                  </a:lnTo>
                  <a:lnTo>
                    <a:pt x="828" y="3100"/>
                  </a:lnTo>
                  <a:lnTo>
                    <a:pt x="1141" y="3124"/>
                  </a:lnTo>
                  <a:lnTo>
                    <a:pt x="1150" y="3126"/>
                  </a:lnTo>
                  <a:lnTo>
                    <a:pt x="1157" y="3130"/>
                  </a:lnTo>
                  <a:lnTo>
                    <a:pt x="1470" y="3429"/>
                  </a:lnTo>
                  <a:lnTo>
                    <a:pt x="1475" y="3436"/>
                  </a:lnTo>
                  <a:lnTo>
                    <a:pt x="1662" y="3784"/>
                  </a:lnTo>
                  <a:lnTo>
                    <a:pt x="1665" y="3801"/>
                  </a:lnTo>
                  <a:lnTo>
                    <a:pt x="1644" y="3942"/>
                  </a:lnTo>
                  <a:lnTo>
                    <a:pt x="1684" y="4035"/>
                  </a:lnTo>
                  <a:lnTo>
                    <a:pt x="1684" y="4039"/>
                  </a:lnTo>
                  <a:lnTo>
                    <a:pt x="1685" y="4044"/>
                  </a:lnTo>
                  <a:lnTo>
                    <a:pt x="1684" y="4053"/>
                  </a:lnTo>
                  <a:lnTo>
                    <a:pt x="1648" y="4160"/>
                  </a:lnTo>
                  <a:lnTo>
                    <a:pt x="1737" y="4224"/>
                  </a:lnTo>
                  <a:lnTo>
                    <a:pt x="1746" y="4234"/>
                  </a:lnTo>
                  <a:lnTo>
                    <a:pt x="1804" y="4371"/>
                  </a:lnTo>
                  <a:lnTo>
                    <a:pt x="2080" y="4418"/>
                  </a:lnTo>
                  <a:lnTo>
                    <a:pt x="2093" y="4424"/>
                  </a:lnTo>
                  <a:lnTo>
                    <a:pt x="2427" y="4723"/>
                  </a:lnTo>
                  <a:lnTo>
                    <a:pt x="2431" y="4729"/>
                  </a:lnTo>
                  <a:lnTo>
                    <a:pt x="2435" y="4736"/>
                  </a:lnTo>
                  <a:lnTo>
                    <a:pt x="2515" y="5073"/>
                  </a:lnTo>
                  <a:lnTo>
                    <a:pt x="2817" y="5217"/>
                  </a:lnTo>
                  <a:lnTo>
                    <a:pt x="2974" y="5238"/>
                  </a:lnTo>
                  <a:lnTo>
                    <a:pt x="3007" y="5091"/>
                  </a:lnTo>
                  <a:lnTo>
                    <a:pt x="2963" y="4893"/>
                  </a:lnTo>
                  <a:lnTo>
                    <a:pt x="2815" y="4592"/>
                  </a:lnTo>
                  <a:lnTo>
                    <a:pt x="2773" y="4581"/>
                  </a:lnTo>
                  <a:lnTo>
                    <a:pt x="2779" y="4524"/>
                  </a:lnTo>
                  <a:lnTo>
                    <a:pt x="2862" y="4498"/>
                  </a:lnTo>
                  <a:lnTo>
                    <a:pt x="2892" y="4446"/>
                  </a:lnTo>
                  <a:lnTo>
                    <a:pt x="2878" y="4382"/>
                  </a:lnTo>
                  <a:lnTo>
                    <a:pt x="2838" y="4372"/>
                  </a:lnTo>
                  <a:lnTo>
                    <a:pt x="2782" y="4326"/>
                  </a:lnTo>
                  <a:lnTo>
                    <a:pt x="2731" y="4335"/>
                  </a:lnTo>
                  <a:lnTo>
                    <a:pt x="2598" y="4303"/>
                  </a:lnTo>
                  <a:lnTo>
                    <a:pt x="2595" y="4303"/>
                  </a:lnTo>
                  <a:lnTo>
                    <a:pt x="2627" y="4261"/>
                  </a:lnTo>
                  <a:lnTo>
                    <a:pt x="2695" y="4242"/>
                  </a:lnTo>
                  <a:lnTo>
                    <a:pt x="2719" y="4178"/>
                  </a:lnTo>
                  <a:lnTo>
                    <a:pt x="2796" y="4077"/>
                  </a:lnTo>
                  <a:lnTo>
                    <a:pt x="2838" y="4087"/>
                  </a:lnTo>
                  <a:lnTo>
                    <a:pt x="2854" y="4010"/>
                  </a:lnTo>
                  <a:lnTo>
                    <a:pt x="2922" y="3942"/>
                  </a:lnTo>
                  <a:lnTo>
                    <a:pt x="2933" y="3890"/>
                  </a:lnTo>
                  <a:lnTo>
                    <a:pt x="3033" y="3817"/>
                  </a:lnTo>
                  <a:lnTo>
                    <a:pt x="3099" y="3806"/>
                  </a:lnTo>
                  <a:lnTo>
                    <a:pt x="3105" y="3775"/>
                  </a:lnTo>
                  <a:lnTo>
                    <a:pt x="3172" y="3782"/>
                  </a:lnTo>
                  <a:lnTo>
                    <a:pt x="3190" y="3834"/>
                  </a:lnTo>
                  <a:lnTo>
                    <a:pt x="3234" y="3844"/>
                  </a:lnTo>
                  <a:lnTo>
                    <a:pt x="3253" y="3756"/>
                  </a:lnTo>
                  <a:lnTo>
                    <a:pt x="3247" y="3651"/>
                  </a:lnTo>
                  <a:lnTo>
                    <a:pt x="3159" y="3594"/>
                  </a:lnTo>
                  <a:lnTo>
                    <a:pt x="3111" y="3616"/>
                  </a:lnTo>
                  <a:lnTo>
                    <a:pt x="3017" y="3583"/>
                  </a:lnTo>
                  <a:lnTo>
                    <a:pt x="2987" y="3478"/>
                  </a:lnTo>
                  <a:lnTo>
                    <a:pt x="3001" y="3354"/>
                  </a:lnTo>
                  <a:lnTo>
                    <a:pt x="2973" y="3301"/>
                  </a:lnTo>
                  <a:lnTo>
                    <a:pt x="2975" y="3211"/>
                  </a:lnTo>
                  <a:lnTo>
                    <a:pt x="3076" y="3157"/>
                  </a:lnTo>
                  <a:lnTo>
                    <a:pt x="3130" y="3192"/>
                  </a:lnTo>
                  <a:lnTo>
                    <a:pt x="3186" y="3243"/>
                  </a:lnTo>
                  <a:lnTo>
                    <a:pt x="3219" y="3303"/>
                  </a:lnTo>
                  <a:lnTo>
                    <a:pt x="3205" y="3366"/>
                  </a:lnTo>
                  <a:lnTo>
                    <a:pt x="3279" y="3420"/>
                  </a:lnTo>
                  <a:lnTo>
                    <a:pt x="3345" y="3370"/>
                  </a:lnTo>
                  <a:lnTo>
                    <a:pt x="3437" y="3368"/>
                  </a:lnTo>
                  <a:lnTo>
                    <a:pt x="3449" y="3312"/>
                  </a:lnTo>
                  <a:lnTo>
                    <a:pt x="3517" y="3223"/>
                  </a:lnTo>
                  <a:lnTo>
                    <a:pt x="3550" y="3158"/>
                  </a:lnTo>
                  <a:lnTo>
                    <a:pt x="3550" y="3078"/>
                  </a:lnTo>
                  <a:lnTo>
                    <a:pt x="3489" y="3124"/>
                  </a:lnTo>
                  <a:lnTo>
                    <a:pt x="3460" y="3034"/>
                  </a:lnTo>
                  <a:lnTo>
                    <a:pt x="3403" y="3021"/>
                  </a:lnTo>
                  <a:lnTo>
                    <a:pt x="3328" y="2924"/>
                  </a:lnTo>
                  <a:lnTo>
                    <a:pt x="3297" y="2832"/>
                  </a:lnTo>
                  <a:lnTo>
                    <a:pt x="3400" y="2749"/>
                  </a:lnTo>
                  <a:lnTo>
                    <a:pt x="3415" y="2672"/>
                  </a:lnTo>
                  <a:lnTo>
                    <a:pt x="3454" y="2617"/>
                  </a:lnTo>
                  <a:lnTo>
                    <a:pt x="3472" y="2649"/>
                  </a:lnTo>
                  <a:lnTo>
                    <a:pt x="3547" y="2667"/>
                  </a:lnTo>
                  <a:lnTo>
                    <a:pt x="3619" y="2645"/>
                  </a:lnTo>
                  <a:lnTo>
                    <a:pt x="3655" y="2564"/>
                  </a:lnTo>
                  <a:lnTo>
                    <a:pt x="3713" y="2495"/>
                  </a:lnTo>
                  <a:lnTo>
                    <a:pt x="3764" y="2508"/>
                  </a:lnTo>
                  <a:lnTo>
                    <a:pt x="3794" y="2600"/>
                  </a:lnTo>
                  <a:lnTo>
                    <a:pt x="3883" y="2534"/>
                  </a:lnTo>
                  <a:lnTo>
                    <a:pt x="3860" y="2491"/>
                  </a:lnTo>
                  <a:lnTo>
                    <a:pt x="3868" y="2447"/>
                  </a:lnTo>
                  <a:lnTo>
                    <a:pt x="3949" y="2408"/>
                  </a:lnTo>
                  <a:lnTo>
                    <a:pt x="4012" y="2442"/>
                  </a:lnTo>
                  <a:lnTo>
                    <a:pt x="4130" y="2363"/>
                  </a:lnTo>
                  <a:lnTo>
                    <a:pt x="4098" y="2300"/>
                  </a:lnTo>
                  <a:lnTo>
                    <a:pt x="4105" y="2268"/>
                  </a:lnTo>
                  <a:lnTo>
                    <a:pt x="4153" y="2232"/>
                  </a:lnTo>
                  <a:lnTo>
                    <a:pt x="4202" y="2137"/>
                  </a:lnTo>
                  <a:lnTo>
                    <a:pt x="4171" y="2033"/>
                  </a:lnTo>
                  <a:lnTo>
                    <a:pt x="4195" y="1917"/>
                  </a:lnTo>
                  <a:lnTo>
                    <a:pt x="4273" y="1868"/>
                  </a:lnTo>
                  <a:lnTo>
                    <a:pt x="4342" y="1884"/>
                  </a:lnTo>
                  <a:lnTo>
                    <a:pt x="4406" y="1836"/>
                  </a:lnTo>
                  <a:lnTo>
                    <a:pt x="4487" y="1747"/>
                  </a:lnTo>
                  <a:lnTo>
                    <a:pt x="4582" y="1683"/>
                  </a:lnTo>
                  <a:lnTo>
                    <a:pt x="4652" y="1568"/>
                  </a:lnTo>
                  <a:lnTo>
                    <a:pt x="4672" y="1477"/>
                  </a:lnTo>
                  <a:lnTo>
                    <a:pt x="4760" y="1447"/>
                  </a:lnTo>
                  <a:lnTo>
                    <a:pt x="4776" y="1375"/>
                  </a:lnTo>
                  <a:lnTo>
                    <a:pt x="4646" y="1321"/>
                  </a:lnTo>
                  <a:lnTo>
                    <a:pt x="4556" y="1253"/>
                  </a:lnTo>
                  <a:lnTo>
                    <a:pt x="4405" y="1086"/>
                  </a:lnTo>
                  <a:lnTo>
                    <a:pt x="4364" y="1076"/>
                  </a:lnTo>
                  <a:lnTo>
                    <a:pt x="4330" y="1128"/>
                  </a:lnTo>
                  <a:lnTo>
                    <a:pt x="4286" y="1133"/>
                  </a:lnTo>
                  <a:lnTo>
                    <a:pt x="4265" y="1095"/>
                  </a:lnTo>
                  <a:lnTo>
                    <a:pt x="4229" y="1069"/>
                  </a:lnTo>
                  <a:lnTo>
                    <a:pt x="4181" y="1106"/>
                  </a:lnTo>
                  <a:lnTo>
                    <a:pt x="4116" y="1061"/>
                  </a:lnTo>
                  <a:lnTo>
                    <a:pt x="4046" y="1082"/>
                  </a:lnTo>
                  <a:lnTo>
                    <a:pt x="4006" y="1005"/>
                  </a:lnTo>
                  <a:lnTo>
                    <a:pt x="3930" y="941"/>
                  </a:lnTo>
                  <a:lnTo>
                    <a:pt x="3876" y="949"/>
                  </a:lnTo>
                  <a:lnTo>
                    <a:pt x="3847" y="883"/>
                  </a:lnTo>
                  <a:lnTo>
                    <a:pt x="3868" y="827"/>
                  </a:lnTo>
                  <a:lnTo>
                    <a:pt x="3856" y="785"/>
                  </a:lnTo>
                  <a:lnTo>
                    <a:pt x="3810" y="752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55" name="Freeform 924"/>
            <p:cNvSpPr>
              <a:spLocks noEditPoints="1"/>
            </p:cNvSpPr>
            <p:nvPr/>
          </p:nvSpPr>
          <p:spPr bwMode="auto">
            <a:xfrm>
              <a:off x="1585913" y="1884363"/>
              <a:ext cx="3575050" cy="2662237"/>
            </a:xfrm>
            <a:custGeom>
              <a:avLst/>
              <a:gdLst>
                <a:gd name="T0" fmla="*/ 768765615 w 7435"/>
                <a:gd name="T1" fmla="*/ 160493970 h 5540"/>
                <a:gd name="T2" fmla="*/ 602296233 w 7435"/>
                <a:gd name="T3" fmla="*/ 246629801 h 5540"/>
                <a:gd name="T4" fmla="*/ 556286049 w 7435"/>
                <a:gd name="T5" fmla="*/ 344542482 h 5540"/>
                <a:gd name="T6" fmla="*/ 342187372 w 7435"/>
                <a:gd name="T7" fmla="*/ 353779577 h 5540"/>
                <a:gd name="T8" fmla="*/ 328546408 w 7435"/>
                <a:gd name="T9" fmla="*/ 373177378 h 5540"/>
                <a:gd name="T10" fmla="*/ 221034741 w 7435"/>
                <a:gd name="T11" fmla="*/ 336921952 h 5540"/>
                <a:gd name="T12" fmla="*/ 196757585 w 7435"/>
                <a:gd name="T13" fmla="*/ 382414472 h 5540"/>
                <a:gd name="T14" fmla="*/ 165313502 w 7435"/>
                <a:gd name="T15" fmla="*/ 365325704 h 5540"/>
                <a:gd name="T16" fmla="*/ 107049068 w 7435"/>
                <a:gd name="T17" fmla="*/ 654676765 h 5540"/>
                <a:gd name="T18" fmla="*/ 253866109 w 7435"/>
                <a:gd name="T19" fmla="*/ 625580063 h 5540"/>
                <a:gd name="T20" fmla="*/ 349123496 w 7435"/>
                <a:gd name="T21" fmla="*/ 672227340 h 5540"/>
                <a:gd name="T22" fmla="*/ 446693244 w 7435"/>
                <a:gd name="T23" fmla="*/ 766906834 h 5540"/>
                <a:gd name="T24" fmla="*/ 486692441 w 7435"/>
                <a:gd name="T25" fmla="*/ 810320984 h 5540"/>
                <a:gd name="T26" fmla="*/ 680675637 w 7435"/>
                <a:gd name="T27" fmla="*/ 1039862197 h 5540"/>
                <a:gd name="T28" fmla="*/ 848763529 w 7435"/>
                <a:gd name="T29" fmla="*/ 993446304 h 5540"/>
                <a:gd name="T30" fmla="*/ 791655065 w 7435"/>
                <a:gd name="T31" fmla="*/ 1167564952 h 5540"/>
                <a:gd name="T32" fmla="*/ 929223530 w 7435"/>
                <a:gd name="T33" fmla="*/ 1141931559 h 5540"/>
                <a:gd name="T34" fmla="*/ 1066792236 w 7435"/>
                <a:gd name="T35" fmla="*/ 1217214213 h 5540"/>
                <a:gd name="T36" fmla="*/ 1271180219 w 7435"/>
                <a:gd name="T37" fmla="*/ 1190657207 h 5540"/>
                <a:gd name="T38" fmla="*/ 1470250106 w 7435"/>
                <a:gd name="T39" fmla="*/ 1033165280 h 5540"/>
                <a:gd name="T40" fmla="*/ 1620997447 w 7435"/>
                <a:gd name="T41" fmla="*/ 990674983 h 5540"/>
                <a:gd name="T42" fmla="*/ 1700764076 w 7435"/>
                <a:gd name="T43" fmla="*/ 889298091 h 5540"/>
                <a:gd name="T44" fmla="*/ 1630476736 w 7435"/>
                <a:gd name="T45" fmla="*/ 726032861 h 5540"/>
                <a:gd name="T46" fmla="*/ 1548859833 w 7435"/>
                <a:gd name="T47" fmla="*/ 779838862 h 5540"/>
                <a:gd name="T48" fmla="*/ 1397188316 w 7435"/>
                <a:gd name="T49" fmla="*/ 672458003 h 5540"/>
                <a:gd name="T50" fmla="*/ 1164130700 w 7435"/>
                <a:gd name="T51" fmla="*/ 596252217 h 5540"/>
                <a:gd name="T52" fmla="*/ 1197655861 w 7435"/>
                <a:gd name="T53" fmla="*/ 493720928 h 5540"/>
                <a:gd name="T54" fmla="*/ 1113265469 w 7435"/>
                <a:gd name="T55" fmla="*/ 526974491 h 5540"/>
                <a:gd name="T56" fmla="*/ 1023556982 w 7435"/>
                <a:gd name="T57" fmla="*/ 493490265 h 5540"/>
                <a:gd name="T58" fmla="*/ 890149470 w 7435"/>
                <a:gd name="T59" fmla="*/ 527898104 h 5540"/>
                <a:gd name="T60" fmla="*/ 807377107 w 7435"/>
                <a:gd name="T61" fmla="*/ 475708547 h 5540"/>
                <a:gd name="T62" fmla="*/ 743333000 w 7435"/>
                <a:gd name="T63" fmla="*/ 381490859 h 5540"/>
                <a:gd name="T64" fmla="*/ 900091809 w 7435"/>
                <a:gd name="T65" fmla="*/ 218687375 h 5540"/>
                <a:gd name="T66" fmla="*/ 1085057443 w 7435"/>
                <a:gd name="T67" fmla="*/ 210373894 h 5540"/>
                <a:gd name="T68" fmla="*/ 1079508543 w 7435"/>
                <a:gd name="T69" fmla="*/ 102531198 h 5540"/>
                <a:gd name="T70" fmla="*/ 719749697 w 7435"/>
                <a:gd name="T71" fmla="*/ 384031036 h 5540"/>
                <a:gd name="T72" fmla="*/ 653393229 w 7435"/>
                <a:gd name="T73" fmla="*/ 465778983 h 5540"/>
                <a:gd name="T74" fmla="*/ 621255293 w 7435"/>
                <a:gd name="T75" fmla="*/ 529514668 h 5540"/>
                <a:gd name="T76" fmla="*/ 565996622 w 7435"/>
                <a:gd name="T77" fmla="*/ 591403007 h 5540"/>
                <a:gd name="T78" fmla="*/ 542413320 w 7435"/>
                <a:gd name="T79" fmla="*/ 641514074 h 5540"/>
                <a:gd name="T80" fmla="*/ 550274581 w 7435"/>
                <a:gd name="T81" fmla="*/ 684928224 h 5540"/>
                <a:gd name="T82" fmla="*/ 517442792 w 7435"/>
                <a:gd name="T83" fmla="*/ 726032861 h 5540"/>
                <a:gd name="T84" fmla="*/ 516518136 w 7435"/>
                <a:gd name="T85" fmla="*/ 666685180 h 5540"/>
                <a:gd name="T86" fmla="*/ 542413320 w 7435"/>
                <a:gd name="T87" fmla="*/ 635278963 h 5540"/>
                <a:gd name="T88" fmla="*/ 558135361 w 7435"/>
                <a:gd name="T89" fmla="*/ 583089526 h 5540"/>
                <a:gd name="T90" fmla="*/ 551199237 w 7435"/>
                <a:gd name="T91" fmla="*/ 541523083 h 5540"/>
                <a:gd name="T92" fmla="*/ 567615131 w 7435"/>
                <a:gd name="T93" fmla="*/ 549374276 h 5540"/>
                <a:gd name="T94" fmla="*/ 589348641 w 7435"/>
                <a:gd name="T95" fmla="*/ 468088016 h 5540"/>
                <a:gd name="T96" fmla="*/ 614549972 w 7435"/>
                <a:gd name="T97" fmla="*/ 461622242 h 5540"/>
                <a:gd name="T98" fmla="*/ 614549972 w 7435"/>
                <a:gd name="T99" fmla="*/ 474092463 h 5540"/>
                <a:gd name="T100" fmla="*/ 620099352 w 7435"/>
                <a:gd name="T101" fmla="*/ 496030442 h 5540"/>
                <a:gd name="T102" fmla="*/ 652930660 w 7435"/>
                <a:gd name="T103" fmla="*/ 428368799 h 5540"/>
                <a:gd name="T104" fmla="*/ 397908610 w 7435"/>
                <a:gd name="T105" fmla="*/ 404583114 h 5540"/>
                <a:gd name="T106" fmla="*/ 443918795 w 7435"/>
                <a:gd name="T107" fmla="*/ 344542482 h 5540"/>
                <a:gd name="T108" fmla="*/ 471432488 w 7435"/>
                <a:gd name="T109" fmla="*/ 348237416 h 5540"/>
                <a:gd name="T110" fmla="*/ 499640033 w 7435"/>
                <a:gd name="T111" fmla="*/ 368097024 h 5540"/>
                <a:gd name="T112" fmla="*/ 494784506 w 7435"/>
                <a:gd name="T113" fmla="*/ 417746285 h 5540"/>
                <a:gd name="T114" fmla="*/ 467964185 w 7435"/>
                <a:gd name="T115" fmla="*/ 473630176 h 5540"/>
                <a:gd name="T116" fmla="*/ 447849185 w 7435"/>
                <a:gd name="T117" fmla="*/ 476632640 h 5540"/>
                <a:gd name="T118" fmla="*/ 413168083 w 7435"/>
                <a:gd name="T119" fmla="*/ 484714978 h 5540"/>
                <a:gd name="T120" fmla="*/ 397908610 w 7435"/>
                <a:gd name="T121" fmla="*/ 404583114 h 55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435"/>
                <a:gd name="T184" fmla="*/ 0 h 5540"/>
                <a:gd name="T185" fmla="*/ 7435 w 7435"/>
                <a:gd name="T186" fmla="*/ 5540 h 55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435" h="5540">
                  <a:moveTo>
                    <a:pt x="4643" y="197"/>
                  </a:moveTo>
                  <a:lnTo>
                    <a:pt x="4637" y="193"/>
                  </a:lnTo>
                  <a:lnTo>
                    <a:pt x="4633" y="190"/>
                  </a:lnTo>
                  <a:lnTo>
                    <a:pt x="4629" y="178"/>
                  </a:lnTo>
                  <a:lnTo>
                    <a:pt x="4611" y="48"/>
                  </a:lnTo>
                  <a:lnTo>
                    <a:pt x="4106" y="0"/>
                  </a:lnTo>
                  <a:lnTo>
                    <a:pt x="3926" y="311"/>
                  </a:lnTo>
                  <a:lnTo>
                    <a:pt x="3905" y="311"/>
                  </a:lnTo>
                  <a:lnTo>
                    <a:pt x="3905" y="348"/>
                  </a:lnTo>
                  <a:lnTo>
                    <a:pt x="3646" y="348"/>
                  </a:lnTo>
                  <a:lnTo>
                    <a:pt x="3340" y="688"/>
                  </a:lnTo>
                  <a:lnTo>
                    <a:pt x="3332" y="694"/>
                  </a:lnTo>
                  <a:lnTo>
                    <a:pt x="3328" y="695"/>
                  </a:lnTo>
                  <a:lnTo>
                    <a:pt x="3325" y="695"/>
                  </a:lnTo>
                  <a:lnTo>
                    <a:pt x="3324" y="695"/>
                  </a:lnTo>
                  <a:lnTo>
                    <a:pt x="3324" y="696"/>
                  </a:lnTo>
                  <a:lnTo>
                    <a:pt x="3124" y="720"/>
                  </a:lnTo>
                  <a:lnTo>
                    <a:pt x="2963" y="841"/>
                  </a:lnTo>
                  <a:lnTo>
                    <a:pt x="2714" y="1086"/>
                  </a:lnTo>
                  <a:lnTo>
                    <a:pt x="2707" y="1090"/>
                  </a:lnTo>
                  <a:lnTo>
                    <a:pt x="2702" y="1093"/>
                  </a:lnTo>
                  <a:lnTo>
                    <a:pt x="2695" y="1094"/>
                  </a:lnTo>
                  <a:lnTo>
                    <a:pt x="2693" y="1093"/>
                  </a:lnTo>
                  <a:lnTo>
                    <a:pt x="2692" y="1093"/>
                  </a:lnTo>
                  <a:lnTo>
                    <a:pt x="2689" y="1093"/>
                  </a:lnTo>
                  <a:lnTo>
                    <a:pt x="2633" y="1070"/>
                  </a:lnTo>
                  <a:lnTo>
                    <a:pt x="2617" y="1066"/>
                  </a:lnTo>
                  <a:lnTo>
                    <a:pt x="2605" y="1068"/>
                  </a:lnTo>
                  <a:lnTo>
                    <a:pt x="2602" y="1091"/>
                  </a:lnTo>
                  <a:lnTo>
                    <a:pt x="2602" y="1121"/>
                  </a:lnTo>
                  <a:lnTo>
                    <a:pt x="2544" y="1345"/>
                  </a:lnTo>
                  <a:lnTo>
                    <a:pt x="2543" y="1345"/>
                  </a:lnTo>
                  <a:lnTo>
                    <a:pt x="2543" y="1346"/>
                  </a:lnTo>
                  <a:lnTo>
                    <a:pt x="2543" y="1349"/>
                  </a:lnTo>
                  <a:lnTo>
                    <a:pt x="2524" y="1391"/>
                  </a:lnTo>
                  <a:lnTo>
                    <a:pt x="2521" y="1393"/>
                  </a:lnTo>
                  <a:lnTo>
                    <a:pt x="2497" y="1430"/>
                  </a:lnTo>
                  <a:lnTo>
                    <a:pt x="2462" y="1464"/>
                  </a:lnTo>
                  <a:lnTo>
                    <a:pt x="2458" y="1468"/>
                  </a:lnTo>
                  <a:lnTo>
                    <a:pt x="2417" y="1489"/>
                  </a:lnTo>
                  <a:lnTo>
                    <a:pt x="2410" y="1492"/>
                  </a:lnTo>
                  <a:lnTo>
                    <a:pt x="2406" y="1492"/>
                  </a:lnTo>
                  <a:lnTo>
                    <a:pt x="2404" y="1493"/>
                  </a:lnTo>
                  <a:lnTo>
                    <a:pt x="2006" y="1468"/>
                  </a:lnTo>
                  <a:lnTo>
                    <a:pt x="2003" y="1468"/>
                  </a:lnTo>
                  <a:lnTo>
                    <a:pt x="1532" y="1345"/>
                  </a:lnTo>
                  <a:lnTo>
                    <a:pt x="1432" y="1399"/>
                  </a:lnTo>
                  <a:lnTo>
                    <a:pt x="1452" y="1420"/>
                  </a:lnTo>
                  <a:lnTo>
                    <a:pt x="1456" y="1422"/>
                  </a:lnTo>
                  <a:lnTo>
                    <a:pt x="1470" y="1442"/>
                  </a:lnTo>
                  <a:lnTo>
                    <a:pt x="1472" y="1447"/>
                  </a:lnTo>
                  <a:lnTo>
                    <a:pt x="1482" y="1468"/>
                  </a:lnTo>
                  <a:lnTo>
                    <a:pt x="1484" y="1477"/>
                  </a:lnTo>
                  <a:lnTo>
                    <a:pt x="1484" y="1505"/>
                  </a:lnTo>
                  <a:lnTo>
                    <a:pt x="1481" y="1530"/>
                  </a:lnTo>
                  <a:lnTo>
                    <a:pt x="1480" y="1532"/>
                  </a:lnTo>
                  <a:lnTo>
                    <a:pt x="1480" y="1535"/>
                  </a:lnTo>
                  <a:lnTo>
                    <a:pt x="1469" y="1565"/>
                  </a:lnTo>
                  <a:lnTo>
                    <a:pt x="1450" y="1603"/>
                  </a:lnTo>
                  <a:lnTo>
                    <a:pt x="1446" y="1606"/>
                  </a:lnTo>
                  <a:lnTo>
                    <a:pt x="1444" y="1609"/>
                  </a:lnTo>
                  <a:lnTo>
                    <a:pt x="1440" y="1612"/>
                  </a:lnTo>
                  <a:lnTo>
                    <a:pt x="1438" y="1615"/>
                  </a:lnTo>
                  <a:lnTo>
                    <a:pt x="1433" y="1615"/>
                  </a:lnTo>
                  <a:lnTo>
                    <a:pt x="1430" y="1615"/>
                  </a:lnTo>
                  <a:lnTo>
                    <a:pt x="1429" y="1615"/>
                  </a:lnTo>
                  <a:lnTo>
                    <a:pt x="1429" y="1616"/>
                  </a:lnTo>
                  <a:lnTo>
                    <a:pt x="1424" y="1616"/>
                  </a:lnTo>
                  <a:lnTo>
                    <a:pt x="1422" y="1616"/>
                  </a:lnTo>
                  <a:lnTo>
                    <a:pt x="1421" y="1616"/>
                  </a:lnTo>
                  <a:lnTo>
                    <a:pt x="1421" y="1618"/>
                  </a:lnTo>
                  <a:lnTo>
                    <a:pt x="1375" y="1607"/>
                  </a:lnTo>
                  <a:lnTo>
                    <a:pt x="1373" y="1606"/>
                  </a:lnTo>
                  <a:lnTo>
                    <a:pt x="1334" y="1590"/>
                  </a:lnTo>
                  <a:lnTo>
                    <a:pt x="1330" y="1589"/>
                  </a:lnTo>
                  <a:lnTo>
                    <a:pt x="1264" y="1547"/>
                  </a:lnTo>
                  <a:lnTo>
                    <a:pt x="1259" y="1543"/>
                  </a:lnTo>
                  <a:lnTo>
                    <a:pt x="1144" y="1418"/>
                  </a:lnTo>
                  <a:lnTo>
                    <a:pt x="924" y="1418"/>
                  </a:lnTo>
                  <a:lnTo>
                    <a:pt x="931" y="1426"/>
                  </a:lnTo>
                  <a:lnTo>
                    <a:pt x="938" y="1440"/>
                  </a:lnTo>
                  <a:lnTo>
                    <a:pt x="942" y="1450"/>
                  </a:lnTo>
                  <a:lnTo>
                    <a:pt x="943" y="1453"/>
                  </a:lnTo>
                  <a:lnTo>
                    <a:pt x="956" y="1459"/>
                  </a:lnTo>
                  <a:lnTo>
                    <a:pt x="962" y="1468"/>
                  </a:lnTo>
                  <a:lnTo>
                    <a:pt x="976" y="1516"/>
                  </a:lnTo>
                  <a:lnTo>
                    <a:pt x="980" y="1525"/>
                  </a:lnTo>
                  <a:lnTo>
                    <a:pt x="1000" y="1548"/>
                  </a:lnTo>
                  <a:lnTo>
                    <a:pt x="1000" y="1552"/>
                  </a:lnTo>
                  <a:lnTo>
                    <a:pt x="1001" y="1556"/>
                  </a:lnTo>
                  <a:lnTo>
                    <a:pt x="1000" y="1579"/>
                  </a:lnTo>
                  <a:lnTo>
                    <a:pt x="994" y="1596"/>
                  </a:lnTo>
                  <a:lnTo>
                    <a:pt x="989" y="1602"/>
                  </a:lnTo>
                  <a:lnTo>
                    <a:pt x="964" y="1618"/>
                  </a:lnTo>
                  <a:lnTo>
                    <a:pt x="962" y="1618"/>
                  </a:lnTo>
                  <a:lnTo>
                    <a:pt x="930" y="1628"/>
                  </a:lnTo>
                  <a:lnTo>
                    <a:pt x="871" y="1641"/>
                  </a:lnTo>
                  <a:lnTo>
                    <a:pt x="851" y="1656"/>
                  </a:lnTo>
                  <a:lnTo>
                    <a:pt x="850" y="1656"/>
                  </a:lnTo>
                  <a:lnTo>
                    <a:pt x="850" y="1657"/>
                  </a:lnTo>
                  <a:lnTo>
                    <a:pt x="833" y="1664"/>
                  </a:lnTo>
                  <a:lnTo>
                    <a:pt x="827" y="1665"/>
                  </a:lnTo>
                  <a:lnTo>
                    <a:pt x="805" y="1665"/>
                  </a:lnTo>
                  <a:lnTo>
                    <a:pt x="779" y="1661"/>
                  </a:lnTo>
                  <a:lnTo>
                    <a:pt x="774" y="1657"/>
                  </a:lnTo>
                  <a:lnTo>
                    <a:pt x="756" y="1639"/>
                  </a:lnTo>
                  <a:lnTo>
                    <a:pt x="742" y="1628"/>
                  </a:lnTo>
                  <a:lnTo>
                    <a:pt x="739" y="1626"/>
                  </a:lnTo>
                  <a:lnTo>
                    <a:pt x="727" y="1612"/>
                  </a:lnTo>
                  <a:lnTo>
                    <a:pt x="726" y="1609"/>
                  </a:lnTo>
                  <a:lnTo>
                    <a:pt x="716" y="1588"/>
                  </a:lnTo>
                  <a:lnTo>
                    <a:pt x="715" y="1582"/>
                  </a:lnTo>
                  <a:lnTo>
                    <a:pt x="718" y="1577"/>
                  </a:lnTo>
                  <a:lnTo>
                    <a:pt x="770" y="1495"/>
                  </a:lnTo>
                  <a:lnTo>
                    <a:pt x="828" y="1432"/>
                  </a:lnTo>
                  <a:lnTo>
                    <a:pt x="814" y="1418"/>
                  </a:lnTo>
                  <a:lnTo>
                    <a:pt x="550" y="1683"/>
                  </a:lnTo>
                  <a:lnTo>
                    <a:pt x="382" y="1835"/>
                  </a:lnTo>
                  <a:lnTo>
                    <a:pt x="260" y="1931"/>
                  </a:lnTo>
                  <a:lnTo>
                    <a:pt x="0" y="2288"/>
                  </a:lnTo>
                  <a:lnTo>
                    <a:pt x="136" y="2498"/>
                  </a:lnTo>
                  <a:lnTo>
                    <a:pt x="138" y="2505"/>
                  </a:lnTo>
                  <a:lnTo>
                    <a:pt x="139" y="2515"/>
                  </a:lnTo>
                  <a:lnTo>
                    <a:pt x="119" y="2725"/>
                  </a:lnTo>
                  <a:lnTo>
                    <a:pt x="426" y="2749"/>
                  </a:lnTo>
                  <a:lnTo>
                    <a:pt x="463" y="2835"/>
                  </a:lnTo>
                  <a:lnTo>
                    <a:pt x="503" y="2765"/>
                  </a:lnTo>
                  <a:lnTo>
                    <a:pt x="558" y="2778"/>
                  </a:lnTo>
                  <a:lnTo>
                    <a:pt x="624" y="2687"/>
                  </a:lnTo>
                  <a:lnTo>
                    <a:pt x="652" y="2593"/>
                  </a:lnTo>
                  <a:lnTo>
                    <a:pt x="695" y="2561"/>
                  </a:lnTo>
                  <a:lnTo>
                    <a:pt x="713" y="2505"/>
                  </a:lnTo>
                  <a:lnTo>
                    <a:pt x="785" y="2461"/>
                  </a:lnTo>
                  <a:lnTo>
                    <a:pt x="796" y="2525"/>
                  </a:lnTo>
                  <a:lnTo>
                    <a:pt x="822" y="2574"/>
                  </a:lnTo>
                  <a:lnTo>
                    <a:pt x="892" y="2589"/>
                  </a:lnTo>
                  <a:lnTo>
                    <a:pt x="917" y="2637"/>
                  </a:lnTo>
                  <a:lnTo>
                    <a:pt x="976" y="2647"/>
                  </a:lnTo>
                  <a:lnTo>
                    <a:pt x="1015" y="2690"/>
                  </a:lnTo>
                  <a:lnTo>
                    <a:pt x="1098" y="2709"/>
                  </a:lnTo>
                  <a:lnTo>
                    <a:pt x="1132" y="2772"/>
                  </a:lnTo>
                  <a:lnTo>
                    <a:pt x="1183" y="2791"/>
                  </a:lnTo>
                  <a:lnTo>
                    <a:pt x="1224" y="2761"/>
                  </a:lnTo>
                  <a:lnTo>
                    <a:pt x="1290" y="2777"/>
                  </a:lnTo>
                  <a:lnTo>
                    <a:pt x="1342" y="2737"/>
                  </a:lnTo>
                  <a:lnTo>
                    <a:pt x="1393" y="2749"/>
                  </a:lnTo>
                  <a:lnTo>
                    <a:pt x="1430" y="2785"/>
                  </a:lnTo>
                  <a:lnTo>
                    <a:pt x="1435" y="2802"/>
                  </a:lnTo>
                  <a:lnTo>
                    <a:pt x="1442" y="2816"/>
                  </a:lnTo>
                  <a:lnTo>
                    <a:pt x="1445" y="2821"/>
                  </a:lnTo>
                  <a:lnTo>
                    <a:pt x="1447" y="2825"/>
                  </a:lnTo>
                  <a:lnTo>
                    <a:pt x="1454" y="2829"/>
                  </a:lnTo>
                  <a:lnTo>
                    <a:pt x="1454" y="2898"/>
                  </a:lnTo>
                  <a:lnTo>
                    <a:pt x="1510" y="2911"/>
                  </a:lnTo>
                  <a:lnTo>
                    <a:pt x="1537" y="2973"/>
                  </a:lnTo>
                  <a:lnTo>
                    <a:pt x="1588" y="2985"/>
                  </a:lnTo>
                  <a:lnTo>
                    <a:pt x="1604" y="2949"/>
                  </a:lnTo>
                  <a:lnTo>
                    <a:pt x="1630" y="2995"/>
                  </a:lnTo>
                  <a:lnTo>
                    <a:pt x="1676" y="3032"/>
                  </a:lnTo>
                  <a:lnTo>
                    <a:pt x="1681" y="3036"/>
                  </a:lnTo>
                  <a:lnTo>
                    <a:pt x="1686" y="3038"/>
                  </a:lnTo>
                  <a:lnTo>
                    <a:pt x="1807" y="3144"/>
                  </a:lnTo>
                  <a:lnTo>
                    <a:pt x="1872" y="3145"/>
                  </a:lnTo>
                  <a:lnTo>
                    <a:pt x="1924" y="3179"/>
                  </a:lnTo>
                  <a:lnTo>
                    <a:pt x="1888" y="3251"/>
                  </a:lnTo>
                  <a:lnTo>
                    <a:pt x="1868" y="3342"/>
                  </a:lnTo>
                  <a:lnTo>
                    <a:pt x="1907" y="3344"/>
                  </a:lnTo>
                  <a:lnTo>
                    <a:pt x="1932" y="3321"/>
                  </a:lnTo>
                  <a:lnTo>
                    <a:pt x="1942" y="3300"/>
                  </a:lnTo>
                  <a:lnTo>
                    <a:pt x="1967" y="3222"/>
                  </a:lnTo>
                  <a:lnTo>
                    <a:pt x="1967" y="3216"/>
                  </a:lnTo>
                  <a:lnTo>
                    <a:pt x="1969" y="3213"/>
                  </a:lnTo>
                  <a:lnTo>
                    <a:pt x="1978" y="3213"/>
                  </a:lnTo>
                  <a:lnTo>
                    <a:pt x="1981" y="3213"/>
                  </a:lnTo>
                  <a:lnTo>
                    <a:pt x="1985" y="3216"/>
                  </a:lnTo>
                  <a:lnTo>
                    <a:pt x="1986" y="3218"/>
                  </a:lnTo>
                  <a:lnTo>
                    <a:pt x="1988" y="3223"/>
                  </a:lnTo>
                  <a:lnTo>
                    <a:pt x="1994" y="3307"/>
                  </a:lnTo>
                  <a:lnTo>
                    <a:pt x="1991" y="3350"/>
                  </a:lnTo>
                  <a:lnTo>
                    <a:pt x="1992" y="3350"/>
                  </a:lnTo>
                  <a:lnTo>
                    <a:pt x="2023" y="3408"/>
                  </a:lnTo>
                  <a:lnTo>
                    <a:pt x="2105" y="3509"/>
                  </a:lnTo>
                  <a:lnTo>
                    <a:pt x="2150" y="3474"/>
                  </a:lnTo>
                  <a:lnTo>
                    <a:pt x="2207" y="3577"/>
                  </a:lnTo>
                  <a:lnTo>
                    <a:pt x="2168" y="3756"/>
                  </a:lnTo>
                  <a:lnTo>
                    <a:pt x="2237" y="3883"/>
                  </a:lnTo>
                  <a:lnTo>
                    <a:pt x="2333" y="3860"/>
                  </a:lnTo>
                  <a:lnTo>
                    <a:pt x="2434" y="3855"/>
                  </a:lnTo>
                  <a:lnTo>
                    <a:pt x="2510" y="3919"/>
                  </a:lnTo>
                  <a:lnTo>
                    <a:pt x="2598" y="3894"/>
                  </a:lnTo>
                  <a:lnTo>
                    <a:pt x="2622" y="4033"/>
                  </a:lnTo>
                  <a:lnTo>
                    <a:pt x="2718" y="4080"/>
                  </a:lnTo>
                  <a:lnTo>
                    <a:pt x="2777" y="4187"/>
                  </a:lnTo>
                  <a:lnTo>
                    <a:pt x="2784" y="4281"/>
                  </a:lnTo>
                  <a:lnTo>
                    <a:pt x="2910" y="4401"/>
                  </a:lnTo>
                  <a:lnTo>
                    <a:pt x="2944" y="4503"/>
                  </a:lnTo>
                  <a:lnTo>
                    <a:pt x="2988" y="4470"/>
                  </a:lnTo>
                  <a:lnTo>
                    <a:pt x="3068" y="4515"/>
                  </a:lnTo>
                  <a:lnTo>
                    <a:pt x="3136" y="4437"/>
                  </a:lnTo>
                  <a:lnTo>
                    <a:pt x="3206" y="4554"/>
                  </a:lnTo>
                  <a:lnTo>
                    <a:pt x="3238" y="4528"/>
                  </a:lnTo>
                  <a:lnTo>
                    <a:pt x="3254" y="4446"/>
                  </a:lnTo>
                  <a:lnTo>
                    <a:pt x="3317" y="4426"/>
                  </a:lnTo>
                  <a:lnTo>
                    <a:pt x="3253" y="4303"/>
                  </a:lnTo>
                  <a:lnTo>
                    <a:pt x="3302" y="4269"/>
                  </a:lnTo>
                  <a:lnTo>
                    <a:pt x="3368" y="4324"/>
                  </a:lnTo>
                  <a:lnTo>
                    <a:pt x="3541" y="4196"/>
                  </a:lnTo>
                  <a:lnTo>
                    <a:pt x="3592" y="4165"/>
                  </a:lnTo>
                  <a:lnTo>
                    <a:pt x="3619" y="4182"/>
                  </a:lnTo>
                  <a:lnTo>
                    <a:pt x="3671" y="4302"/>
                  </a:lnTo>
                  <a:lnTo>
                    <a:pt x="3647" y="4348"/>
                  </a:lnTo>
                  <a:lnTo>
                    <a:pt x="3677" y="4377"/>
                  </a:lnTo>
                  <a:lnTo>
                    <a:pt x="3668" y="4447"/>
                  </a:lnTo>
                  <a:lnTo>
                    <a:pt x="3611" y="4491"/>
                  </a:lnTo>
                  <a:lnTo>
                    <a:pt x="3590" y="4584"/>
                  </a:lnTo>
                  <a:lnTo>
                    <a:pt x="3512" y="4585"/>
                  </a:lnTo>
                  <a:lnTo>
                    <a:pt x="3499" y="4645"/>
                  </a:lnTo>
                  <a:lnTo>
                    <a:pt x="3436" y="4693"/>
                  </a:lnTo>
                  <a:lnTo>
                    <a:pt x="3421" y="4761"/>
                  </a:lnTo>
                  <a:lnTo>
                    <a:pt x="3452" y="4818"/>
                  </a:lnTo>
                  <a:lnTo>
                    <a:pt x="3438" y="4885"/>
                  </a:lnTo>
                  <a:lnTo>
                    <a:pt x="3440" y="4960"/>
                  </a:lnTo>
                  <a:lnTo>
                    <a:pt x="3403" y="5019"/>
                  </a:lnTo>
                  <a:lnTo>
                    <a:pt x="3424" y="5056"/>
                  </a:lnTo>
                  <a:lnTo>
                    <a:pt x="3481" y="5004"/>
                  </a:lnTo>
                  <a:lnTo>
                    <a:pt x="3528" y="4918"/>
                  </a:lnTo>
                  <a:lnTo>
                    <a:pt x="3599" y="4916"/>
                  </a:lnTo>
                  <a:lnTo>
                    <a:pt x="3662" y="4971"/>
                  </a:lnTo>
                  <a:lnTo>
                    <a:pt x="3696" y="5034"/>
                  </a:lnTo>
                  <a:lnTo>
                    <a:pt x="3772" y="4981"/>
                  </a:lnTo>
                  <a:lnTo>
                    <a:pt x="3797" y="5026"/>
                  </a:lnTo>
                  <a:lnTo>
                    <a:pt x="3805" y="5079"/>
                  </a:lnTo>
                  <a:lnTo>
                    <a:pt x="3864" y="5086"/>
                  </a:lnTo>
                  <a:lnTo>
                    <a:pt x="3908" y="5053"/>
                  </a:lnTo>
                  <a:lnTo>
                    <a:pt x="3972" y="5067"/>
                  </a:lnTo>
                  <a:lnTo>
                    <a:pt x="4037" y="5054"/>
                  </a:lnTo>
                  <a:lnTo>
                    <a:pt x="4049" y="5000"/>
                  </a:lnTo>
                  <a:lnTo>
                    <a:pt x="4019" y="4945"/>
                  </a:lnTo>
                  <a:lnTo>
                    <a:pt x="4073" y="4870"/>
                  </a:lnTo>
                  <a:lnTo>
                    <a:pt x="4141" y="4939"/>
                  </a:lnTo>
                  <a:lnTo>
                    <a:pt x="4176" y="4912"/>
                  </a:lnTo>
                  <a:lnTo>
                    <a:pt x="4196" y="4952"/>
                  </a:lnTo>
                  <a:lnTo>
                    <a:pt x="4243" y="4917"/>
                  </a:lnTo>
                  <a:lnTo>
                    <a:pt x="4289" y="4950"/>
                  </a:lnTo>
                  <a:lnTo>
                    <a:pt x="4301" y="4992"/>
                  </a:lnTo>
                  <a:lnTo>
                    <a:pt x="4280" y="5048"/>
                  </a:lnTo>
                  <a:lnTo>
                    <a:pt x="4309" y="5114"/>
                  </a:lnTo>
                  <a:lnTo>
                    <a:pt x="4363" y="5106"/>
                  </a:lnTo>
                  <a:lnTo>
                    <a:pt x="4439" y="5170"/>
                  </a:lnTo>
                  <a:lnTo>
                    <a:pt x="4479" y="5247"/>
                  </a:lnTo>
                  <a:lnTo>
                    <a:pt x="4549" y="5226"/>
                  </a:lnTo>
                  <a:lnTo>
                    <a:pt x="4614" y="5271"/>
                  </a:lnTo>
                  <a:lnTo>
                    <a:pt x="4662" y="5234"/>
                  </a:lnTo>
                  <a:lnTo>
                    <a:pt x="4698" y="5260"/>
                  </a:lnTo>
                  <a:lnTo>
                    <a:pt x="4719" y="5298"/>
                  </a:lnTo>
                  <a:lnTo>
                    <a:pt x="4763" y="5293"/>
                  </a:lnTo>
                  <a:lnTo>
                    <a:pt x="4797" y="5241"/>
                  </a:lnTo>
                  <a:lnTo>
                    <a:pt x="4838" y="5251"/>
                  </a:lnTo>
                  <a:lnTo>
                    <a:pt x="4989" y="5418"/>
                  </a:lnTo>
                  <a:lnTo>
                    <a:pt x="5079" y="5486"/>
                  </a:lnTo>
                  <a:lnTo>
                    <a:pt x="5209" y="5540"/>
                  </a:lnTo>
                  <a:lnTo>
                    <a:pt x="5288" y="5446"/>
                  </a:lnTo>
                  <a:lnTo>
                    <a:pt x="5318" y="5371"/>
                  </a:lnTo>
                  <a:lnTo>
                    <a:pt x="5438" y="5281"/>
                  </a:lnTo>
                  <a:lnTo>
                    <a:pt x="5451" y="5220"/>
                  </a:lnTo>
                  <a:lnTo>
                    <a:pt x="5498" y="5156"/>
                  </a:lnTo>
                  <a:lnTo>
                    <a:pt x="5501" y="5074"/>
                  </a:lnTo>
                  <a:lnTo>
                    <a:pt x="5577" y="4971"/>
                  </a:lnTo>
                  <a:lnTo>
                    <a:pt x="5667" y="4932"/>
                  </a:lnTo>
                  <a:lnTo>
                    <a:pt x="5694" y="4852"/>
                  </a:lnTo>
                  <a:lnTo>
                    <a:pt x="5802" y="4807"/>
                  </a:lnTo>
                  <a:lnTo>
                    <a:pt x="5808" y="4704"/>
                  </a:lnTo>
                  <a:lnTo>
                    <a:pt x="5859" y="4635"/>
                  </a:lnTo>
                  <a:lnTo>
                    <a:pt x="6033" y="4504"/>
                  </a:lnTo>
                  <a:lnTo>
                    <a:pt x="6079" y="4537"/>
                  </a:lnTo>
                  <a:lnTo>
                    <a:pt x="6065" y="4608"/>
                  </a:lnTo>
                  <a:lnTo>
                    <a:pt x="6133" y="4614"/>
                  </a:lnTo>
                  <a:lnTo>
                    <a:pt x="6224" y="4545"/>
                  </a:lnTo>
                  <a:lnTo>
                    <a:pt x="6306" y="4519"/>
                  </a:lnTo>
                  <a:lnTo>
                    <a:pt x="6359" y="4474"/>
                  </a:lnTo>
                  <a:lnTo>
                    <a:pt x="6452" y="4483"/>
                  </a:lnTo>
                  <a:lnTo>
                    <a:pt x="6455" y="4484"/>
                  </a:lnTo>
                  <a:lnTo>
                    <a:pt x="6457" y="4484"/>
                  </a:lnTo>
                  <a:lnTo>
                    <a:pt x="6492" y="4494"/>
                  </a:lnTo>
                  <a:lnTo>
                    <a:pt x="6505" y="4497"/>
                  </a:lnTo>
                  <a:lnTo>
                    <a:pt x="6521" y="4502"/>
                  </a:lnTo>
                  <a:lnTo>
                    <a:pt x="6523" y="4502"/>
                  </a:lnTo>
                  <a:lnTo>
                    <a:pt x="6524" y="4503"/>
                  </a:lnTo>
                  <a:lnTo>
                    <a:pt x="6536" y="4506"/>
                  </a:lnTo>
                  <a:lnTo>
                    <a:pt x="6558" y="4407"/>
                  </a:lnTo>
                  <a:lnTo>
                    <a:pt x="6699" y="4354"/>
                  </a:lnTo>
                  <a:lnTo>
                    <a:pt x="6830" y="4351"/>
                  </a:lnTo>
                  <a:lnTo>
                    <a:pt x="6963" y="4383"/>
                  </a:lnTo>
                  <a:lnTo>
                    <a:pt x="7011" y="4290"/>
                  </a:lnTo>
                  <a:lnTo>
                    <a:pt x="7013" y="4290"/>
                  </a:lnTo>
                  <a:lnTo>
                    <a:pt x="7085" y="4308"/>
                  </a:lnTo>
                  <a:lnTo>
                    <a:pt x="7172" y="4242"/>
                  </a:lnTo>
                  <a:lnTo>
                    <a:pt x="7277" y="4209"/>
                  </a:lnTo>
                  <a:lnTo>
                    <a:pt x="7232" y="4125"/>
                  </a:lnTo>
                  <a:lnTo>
                    <a:pt x="7310" y="4107"/>
                  </a:lnTo>
                  <a:lnTo>
                    <a:pt x="7322" y="4050"/>
                  </a:lnTo>
                  <a:lnTo>
                    <a:pt x="7255" y="3986"/>
                  </a:lnTo>
                  <a:lnTo>
                    <a:pt x="7285" y="3905"/>
                  </a:lnTo>
                  <a:lnTo>
                    <a:pt x="7319" y="3894"/>
                  </a:lnTo>
                  <a:lnTo>
                    <a:pt x="7349" y="3849"/>
                  </a:lnTo>
                  <a:lnTo>
                    <a:pt x="7349" y="3848"/>
                  </a:lnTo>
                  <a:lnTo>
                    <a:pt x="7355" y="3849"/>
                  </a:lnTo>
                  <a:lnTo>
                    <a:pt x="7356" y="3851"/>
                  </a:lnTo>
                  <a:lnTo>
                    <a:pt x="7385" y="3857"/>
                  </a:lnTo>
                  <a:lnTo>
                    <a:pt x="7417" y="3703"/>
                  </a:lnTo>
                  <a:lnTo>
                    <a:pt x="7389" y="3684"/>
                  </a:lnTo>
                  <a:lnTo>
                    <a:pt x="7389" y="3648"/>
                  </a:lnTo>
                  <a:lnTo>
                    <a:pt x="7361" y="3599"/>
                  </a:lnTo>
                  <a:lnTo>
                    <a:pt x="7435" y="3541"/>
                  </a:lnTo>
                  <a:lnTo>
                    <a:pt x="7381" y="3297"/>
                  </a:lnTo>
                  <a:lnTo>
                    <a:pt x="7093" y="2977"/>
                  </a:lnTo>
                  <a:lnTo>
                    <a:pt x="7088" y="2970"/>
                  </a:lnTo>
                  <a:lnTo>
                    <a:pt x="7087" y="2964"/>
                  </a:lnTo>
                  <a:lnTo>
                    <a:pt x="7051" y="2731"/>
                  </a:lnTo>
                  <a:lnTo>
                    <a:pt x="6993" y="2772"/>
                  </a:lnTo>
                  <a:lnTo>
                    <a:pt x="7053" y="3129"/>
                  </a:lnTo>
                  <a:lnTo>
                    <a:pt x="7052" y="3144"/>
                  </a:lnTo>
                  <a:lnTo>
                    <a:pt x="6990" y="3318"/>
                  </a:lnTo>
                  <a:lnTo>
                    <a:pt x="6986" y="3323"/>
                  </a:lnTo>
                  <a:lnTo>
                    <a:pt x="6981" y="3327"/>
                  </a:lnTo>
                  <a:lnTo>
                    <a:pt x="6979" y="3327"/>
                  </a:lnTo>
                  <a:lnTo>
                    <a:pt x="6978" y="3327"/>
                  </a:lnTo>
                  <a:lnTo>
                    <a:pt x="6978" y="3329"/>
                  </a:lnTo>
                  <a:lnTo>
                    <a:pt x="6975" y="3331"/>
                  </a:lnTo>
                  <a:lnTo>
                    <a:pt x="6969" y="3333"/>
                  </a:lnTo>
                  <a:lnTo>
                    <a:pt x="6803" y="3359"/>
                  </a:lnTo>
                  <a:lnTo>
                    <a:pt x="6723" y="3383"/>
                  </a:lnTo>
                  <a:lnTo>
                    <a:pt x="6716" y="3384"/>
                  </a:lnTo>
                  <a:lnTo>
                    <a:pt x="6710" y="3383"/>
                  </a:lnTo>
                  <a:lnTo>
                    <a:pt x="6704" y="3380"/>
                  </a:lnTo>
                  <a:lnTo>
                    <a:pt x="6699" y="3377"/>
                  </a:lnTo>
                  <a:lnTo>
                    <a:pt x="6693" y="3371"/>
                  </a:lnTo>
                  <a:lnTo>
                    <a:pt x="6691" y="3366"/>
                  </a:lnTo>
                  <a:lnTo>
                    <a:pt x="6691" y="3354"/>
                  </a:lnTo>
                  <a:lnTo>
                    <a:pt x="6729" y="3174"/>
                  </a:lnTo>
                  <a:lnTo>
                    <a:pt x="6539" y="3083"/>
                  </a:lnTo>
                  <a:lnTo>
                    <a:pt x="6378" y="2987"/>
                  </a:lnTo>
                  <a:lnTo>
                    <a:pt x="6157" y="3011"/>
                  </a:lnTo>
                  <a:lnTo>
                    <a:pt x="6151" y="3011"/>
                  </a:lnTo>
                  <a:lnTo>
                    <a:pt x="6146" y="3009"/>
                  </a:lnTo>
                  <a:lnTo>
                    <a:pt x="6138" y="3005"/>
                  </a:lnTo>
                  <a:lnTo>
                    <a:pt x="6054" y="2929"/>
                  </a:lnTo>
                  <a:lnTo>
                    <a:pt x="6045" y="2921"/>
                  </a:lnTo>
                  <a:lnTo>
                    <a:pt x="6043" y="2916"/>
                  </a:lnTo>
                  <a:lnTo>
                    <a:pt x="6043" y="2912"/>
                  </a:lnTo>
                  <a:lnTo>
                    <a:pt x="6043" y="2903"/>
                  </a:lnTo>
                  <a:lnTo>
                    <a:pt x="6045" y="2898"/>
                  </a:lnTo>
                  <a:lnTo>
                    <a:pt x="6050" y="2894"/>
                  </a:lnTo>
                  <a:lnTo>
                    <a:pt x="6134" y="2795"/>
                  </a:lnTo>
                  <a:lnTo>
                    <a:pt x="6199" y="2696"/>
                  </a:lnTo>
                  <a:lnTo>
                    <a:pt x="6089" y="2640"/>
                  </a:lnTo>
                  <a:lnTo>
                    <a:pt x="5993" y="2661"/>
                  </a:lnTo>
                  <a:lnTo>
                    <a:pt x="5982" y="2661"/>
                  </a:lnTo>
                  <a:lnTo>
                    <a:pt x="5690" y="2587"/>
                  </a:lnTo>
                  <a:lnTo>
                    <a:pt x="5406" y="2539"/>
                  </a:lnTo>
                  <a:lnTo>
                    <a:pt x="5202" y="2587"/>
                  </a:lnTo>
                  <a:lnTo>
                    <a:pt x="5049" y="2587"/>
                  </a:lnTo>
                  <a:lnTo>
                    <a:pt x="5040" y="2585"/>
                  </a:lnTo>
                  <a:lnTo>
                    <a:pt x="5035" y="2582"/>
                  </a:lnTo>
                  <a:lnTo>
                    <a:pt x="5033" y="2581"/>
                  </a:lnTo>
                  <a:lnTo>
                    <a:pt x="5031" y="2581"/>
                  </a:lnTo>
                  <a:lnTo>
                    <a:pt x="4949" y="2507"/>
                  </a:lnTo>
                  <a:lnTo>
                    <a:pt x="4944" y="2502"/>
                  </a:lnTo>
                  <a:lnTo>
                    <a:pt x="4941" y="2497"/>
                  </a:lnTo>
                  <a:lnTo>
                    <a:pt x="4940" y="2490"/>
                  </a:lnTo>
                  <a:lnTo>
                    <a:pt x="4941" y="2484"/>
                  </a:lnTo>
                  <a:lnTo>
                    <a:pt x="4983" y="2210"/>
                  </a:lnTo>
                  <a:lnTo>
                    <a:pt x="4985" y="2202"/>
                  </a:lnTo>
                  <a:lnTo>
                    <a:pt x="4988" y="2196"/>
                  </a:lnTo>
                  <a:lnTo>
                    <a:pt x="4993" y="2191"/>
                  </a:lnTo>
                  <a:lnTo>
                    <a:pt x="5001" y="2189"/>
                  </a:lnTo>
                  <a:lnTo>
                    <a:pt x="5168" y="2138"/>
                  </a:lnTo>
                  <a:lnTo>
                    <a:pt x="5180" y="2138"/>
                  </a:lnTo>
                  <a:lnTo>
                    <a:pt x="5185" y="2139"/>
                  </a:lnTo>
                  <a:lnTo>
                    <a:pt x="5191" y="2144"/>
                  </a:lnTo>
                  <a:lnTo>
                    <a:pt x="5305" y="2241"/>
                  </a:lnTo>
                  <a:lnTo>
                    <a:pt x="5336" y="2115"/>
                  </a:lnTo>
                  <a:lnTo>
                    <a:pt x="5297" y="1949"/>
                  </a:lnTo>
                  <a:lnTo>
                    <a:pt x="5232" y="1813"/>
                  </a:lnTo>
                  <a:lnTo>
                    <a:pt x="5049" y="2031"/>
                  </a:lnTo>
                  <a:lnTo>
                    <a:pt x="5039" y="2039"/>
                  </a:lnTo>
                  <a:lnTo>
                    <a:pt x="4865" y="2108"/>
                  </a:lnTo>
                  <a:lnTo>
                    <a:pt x="4825" y="2269"/>
                  </a:lnTo>
                  <a:lnTo>
                    <a:pt x="4821" y="2274"/>
                  </a:lnTo>
                  <a:lnTo>
                    <a:pt x="4819" y="2279"/>
                  </a:lnTo>
                  <a:lnTo>
                    <a:pt x="4817" y="2280"/>
                  </a:lnTo>
                  <a:lnTo>
                    <a:pt x="4815" y="2282"/>
                  </a:lnTo>
                  <a:lnTo>
                    <a:pt x="4813" y="2286"/>
                  </a:lnTo>
                  <a:lnTo>
                    <a:pt x="4563" y="2435"/>
                  </a:lnTo>
                  <a:lnTo>
                    <a:pt x="4560" y="2435"/>
                  </a:lnTo>
                  <a:lnTo>
                    <a:pt x="4557" y="2436"/>
                  </a:lnTo>
                  <a:lnTo>
                    <a:pt x="4553" y="2437"/>
                  </a:lnTo>
                  <a:lnTo>
                    <a:pt x="4547" y="2437"/>
                  </a:lnTo>
                  <a:lnTo>
                    <a:pt x="4544" y="2436"/>
                  </a:lnTo>
                  <a:lnTo>
                    <a:pt x="4543" y="2436"/>
                  </a:lnTo>
                  <a:lnTo>
                    <a:pt x="4541" y="2436"/>
                  </a:lnTo>
                  <a:lnTo>
                    <a:pt x="4535" y="2433"/>
                  </a:lnTo>
                  <a:lnTo>
                    <a:pt x="4531" y="2431"/>
                  </a:lnTo>
                  <a:lnTo>
                    <a:pt x="4527" y="2426"/>
                  </a:lnTo>
                  <a:lnTo>
                    <a:pt x="4526" y="2421"/>
                  </a:lnTo>
                  <a:lnTo>
                    <a:pt x="4427" y="2137"/>
                  </a:lnTo>
                  <a:lnTo>
                    <a:pt x="4296" y="2114"/>
                  </a:lnTo>
                  <a:lnTo>
                    <a:pt x="4287" y="2111"/>
                  </a:lnTo>
                  <a:lnTo>
                    <a:pt x="4171" y="2041"/>
                  </a:lnTo>
                  <a:lnTo>
                    <a:pt x="4003" y="2063"/>
                  </a:lnTo>
                  <a:lnTo>
                    <a:pt x="3925" y="2178"/>
                  </a:lnTo>
                  <a:lnTo>
                    <a:pt x="3929" y="2174"/>
                  </a:lnTo>
                  <a:lnTo>
                    <a:pt x="3887" y="2274"/>
                  </a:lnTo>
                  <a:lnTo>
                    <a:pt x="3884" y="2275"/>
                  </a:lnTo>
                  <a:lnTo>
                    <a:pt x="3883" y="2277"/>
                  </a:lnTo>
                  <a:lnTo>
                    <a:pt x="3880" y="2282"/>
                  </a:lnTo>
                  <a:lnTo>
                    <a:pt x="3875" y="2285"/>
                  </a:lnTo>
                  <a:lnTo>
                    <a:pt x="3871" y="2287"/>
                  </a:lnTo>
                  <a:lnTo>
                    <a:pt x="3859" y="2288"/>
                  </a:lnTo>
                  <a:lnTo>
                    <a:pt x="3850" y="2286"/>
                  </a:lnTo>
                  <a:lnTo>
                    <a:pt x="3683" y="2185"/>
                  </a:lnTo>
                  <a:lnTo>
                    <a:pt x="3676" y="2179"/>
                  </a:lnTo>
                  <a:lnTo>
                    <a:pt x="3672" y="2169"/>
                  </a:lnTo>
                  <a:lnTo>
                    <a:pt x="3634" y="2009"/>
                  </a:lnTo>
                  <a:lnTo>
                    <a:pt x="3583" y="1989"/>
                  </a:lnTo>
                  <a:lnTo>
                    <a:pt x="3572" y="1983"/>
                  </a:lnTo>
                  <a:lnTo>
                    <a:pt x="3568" y="1976"/>
                  </a:lnTo>
                  <a:lnTo>
                    <a:pt x="3565" y="1967"/>
                  </a:lnTo>
                  <a:lnTo>
                    <a:pt x="3569" y="1956"/>
                  </a:lnTo>
                  <a:lnTo>
                    <a:pt x="3624" y="1802"/>
                  </a:lnTo>
                  <a:lnTo>
                    <a:pt x="3574" y="1772"/>
                  </a:lnTo>
                  <a:lnTo>
                    <a:pt x="3491" y="1831"/>
                  </a:lnTo>
                  <a:lnTo>
                    <a:pt x="3473" y="1964"/>
                  </a:lnTo>
                  <a:lnTo>
                    <a:pt x="3492" y="2060"/>
                  </a:lnTo>
                  <a:lnTo>
                    <a:pt x="3492" y="2065"/>
                  </a:lnTo>
                  <a:lnTo>
                    <a:pt x="3491" y="2072"/>
                  </a:lnTo>
                  <a:lnTo>
                    <a:pt x="3487" y="2077"/>
                  </a:lnTo>
                  <a:lnTo>
                    <a:pt x="3484" y="2084"/>
                  </a:lnTo>
                  <a:lnTo>
                    <a:pt x="3421" y="2135"/>
                  </a:lnTo>
                  <a:lnTo>
                    <a:pt x="3412" y="2138"/>
                  </a:lnTo>
                  <a:lnTo>
                    <a:pt x="3402" y="2139"/>
                  </a:lnTo>
                  <a:lnTo>
                    <a:pt x="3391" y="2136"/>
                  </a:lnTo>
                  <a:lnTo>
                    <a:pt x="3384" y="2130"/>
                  </a:lnTo>
                  <a:lnTo>
                    <a:pt x="3239" y="1931"/>
                  </a:lnTo>
                  <a:lnTo>
                    <a:pt x="3235" y="1921"/>
                  </a:lnTo>
                  <a:lnTo>
                    <a:pt x="3235" y="1913"/>
                  </a:lnTo>
                  <a:lnTo>
                    <a:pt x="3254" y="1746"/>
                  </a:lnTo>
                  <a:lnTo>
                    <a:pt x="3215" y="1652"/>
                  </a:lnTo>
                  <a:lnTo>
                    <a:pt x="3212" y="1639"/>
                  </a:lnTo>
                  <a:lnTo>
                    <a:pt x="3216" y="1627"/>
                  </a:lnTo>
                  <a:lnTo>
                    <a:pt x="3300" y="1504"/>
                  </a:lnTo>
                  <a:lnTo>
                    <a:pt x="3308" y="1494"/>
                  </a:lnTo>
                  <a:lnTo>
                    <a:pt x="3320" y="1492"/>
                  </a:lnTo>
                  <a:lnTo>
                    <a:pt x="3372" y="1492"/>
                  </a:lnTo>
                  <a:lnTo>
                    <a:pt x="3468" y="1354"/>
                  </a:lnTo>
                  <a:lnTo>
                    <a:pt x="3474" y="1346"/>
                  </a:lnTo>
                  <a:lnTo>
                    <a:pt x="3484" y="1343"/>
                  </a:lnTo>
                  <a:lnTo>
                    <a:pt x="3594" y="1322"/>
                  </a:lnTo>
                  <a:lnTo>
                    <a:pt x="3694" y="1060"/>
                  </a:lnTo>
                  <a:lnTo>
                    <a:pt x="3697" y="1051"/>
                  </a:lnTo>
                  <a:lnTo>
                    <a:pt x="3706" y="1046"/>
                  </a:lnTo>
                  <a:lnTo>
                    <a:pt x="3893" y="947"/>
                  </a:lnTo>
                  <a:lnTo>
                    <a:pt x="3905" y="943"/>
                  </a:lnTo>
                  <a:lnTo>
                    <a:pt x="3919" y="948"/>
                  </a:lnTo>
                  <a:lnTo>
                    <a:pt x="3924" y="952"/>
                  </a:lnTo>
                  <a:lnTo>
                    <a:pt x="3928" y="958"/>
                  </a:lnTo>
                  <a:lnTo>
                    <a:pt x="3929" y="964"/>
                  </a:lnTo>
                  <a:lnTo>
                    <a:pt x="3930" y="972"/>
                  </a:lnTo>
                  <a:lnTo>
                    <a:pt x="3910" y="1238"/>
                  </a:lnTo>
                  <a:lnTo>
                    <a:pt x="3992" y="1535"/>
                  </a:lnTo>
                  <a:lnTo>
                    <a:pt x="4131" y="1819"/>
                  </a:lnTo>
                  <a:lnTo>
                    <a:pt x="4369" y="1890"/>
                  </a:lnTo>
                  <a:lnTo>
                    <a:pt x="4634" y="1867"/>
                  </a:lnTo>
                  <a:lnTo>
                    <a:pt x="4734" y="1513"/>
                  </a:lnTo>
                  <a:lnTo>
                    <a:pt x="4692" y="922"/>
                  </a:lnTo>
                  <a:lnTo>
                    <a:pt x="4693" y="911"/>
                  </a:lnTo>
                  <a:lnTo>
                    <a:pt x="4752" y="748"/>
                  </a:lnTo>
                  <a:lnTo>
                    <a:pt x="4662" y="554"/>
                  </a:lnTo>
                  <a:lnTo>
                    <a:pt x="4650" y="551"/>
                  </a:lnTo>
                  <a:lnTo>
                    <a:pt x="4646" y="548"/>
                  </a:lnTo>
                  <a:lnTo>
                    <a:pt x="4633" y="539"/>
                  </a:lnTo>
                  <a:lnTo>
                    <a:pt x="4629" y="534"/>
                  </a:lnTo>
                  <a:lnTo>
                    <a:pt x="4619" y="503"/>
                  </a:lnTo>
                  <a:lnTo>
                    <a:pt x="4619" y="496"/>
                  </a:lnTo>
                  <a:lnTo>
                    <a:pt x="4629" y="464"/>
                  </a:lnTo>
                  <a:lnTo>
                    <a:pt x="4631" y="461"/>
                  </a:lnTo>
                  <a:lnTo>
                    <a:pt x="4633" y="460"/>
                  </a:lnTo>
                  <a:lnTo>
                    <a:pt x="4650" y="448"/>
                  </a:lnTo>
                  <a:lnTo>
                    <a:pt x="4664" y="444"/>
                  </a:lnTo>
                  <a:lnTo>
                    <a:pt x="4669" y="444"/>
                  </a:lnTo>
                  <a:lnTo>
                    <a:pt x="4679" y="446"/>
                  </a:lnTo>
                  <a:lnTo>
                    <a:pt x="4733" y="317"/>
                  </a:lnTo>
                  <a:lnTo>
                    <a:pt x="4733" y="240"/>
                  </a:lnTo>
                  <a:lnTo>
                    <a:pt x="4643" y="197"/>
                  </a:lnTo>
                  <a:close/>
                  <a:moveTo>
                    <a:pt x="3038" y="1731"/>
                  </a:moveTo>
                  <a:lnTo>
                    <a:pt x="3056" y="1670"/>
                  </a:lnTo>
                  <a:lnTo>
                    <a:pt x="3061" y="1663"/>
                  </a:lnTo>
                  <a:lnTo>
                    <a:pt x="3095" y="1645"/>
                  </a:lnTo>
                  <a:lnTo>
                    <a:pt x="3098" y="1643"/>
                  </a:lnTo>
                  <a:lnTo>
                    <a:pt x="3103" y="1644"/>
                  </a:lnTo>
                  <a:lnTo>
                    <a:pt x="3106" y="1645"/>
                  </a:lnTo>
                  <a:lnTo>
                    <a:pt x="3109" y="1651"/>
                  </a:lnTo>
                  <a:lnTo>
                    <a:pt x="3112" y="1655"/>
                  </a:lnTo>
                  <a:lnTo>
                    <a:pt x="3113" y="1663"/>
                  </a:lnTo>
                  <a:lnTo>
                    <a:pt x="3067" y="1833"/>
                  </a:lnTo>
                  <a:lnTo>
                    <a:pt x="3065" y="1836"/>
                  </a:lnTo>
                  <a:lnTo>
                    <a:pt x="3064" y="1838"/>
                  </a:lnTo>
                  <a:lnTo>
                    <a:pt x="3061" y="1839"/>
                  </a:lnTo>
                  <a:lnTo>
                    <a:pt x="3059" y="1842"/>
                  </a:lnTo>
                  <a:lnTo>
                    <a:pt x="2918" y="1897"/>
                  </a:lnTo>
                  <a:lnTo>
                    <a:pt x="2888" y="1914"/>
                  </a:lnTo>
                  <a:lnTo>
                    <a:pt x="2863" y="1937"/>
                  </a:lnTo>
                  <a:lnTo>
                    <a:pt x="2846" y="1977"/>
                  </a:lnTo>
                  <a:lnTo>
                    <a:pt x="2845" y="1980"/>
                  </a:lnTo>
                  <a:lnTo>
                    <a:pt x="2833" y="1997"/>
                  </a:lnTo>
                  <a:lnTo>
                    <a:pt x="2826" y="2005"/>
                  </a:lnTo>
                  <a:lnTo>
                    <a:pt x="2825" y="2013"/>
                  </a:lnTo>
                  <a:lnTo>
                    <a:pt x="2826" y="2017"/>
                  </a:lnTo>
                  <a:lnTo>
                    <a:pt x="2848" y="2083"/>
                  </a:lnTo>
                  <a:lnTo>
                    <a:pt x="2848" y="2091"/>
                  </a:lnTo>
                  <a:lnTo>
                    <a:pt x="2838" y="2121"/>
                  </a:lnTo>
                  <a:lnTo>
                    <a:pt x="2837" y="2124"/>
                  </a:lnTo>
                  <a:lnTo>
                    <a:pt x="2825" y="2148"/>
                  </a:lnTo>
                  <a:lnTo>
                    <a:pt x="2824" y="2148"/>
                  </a:lnTo>
                  <a:lnTo>
                    <a:pt x="2788" y="2195"/>
                  </a:lnTo>
                  <a:lnTo>
                    <a:pt x="2782" y="2198"/>
                  </a:lnTo>
                  <a:lnTo>
                    <a:pt x="2723" y="2211"/>
                  </a:lnTo>
                  <a:lnTo>
                    <a:pt x="2708" y="2222"/>
                  </a:lnTo>
                  <a:lnTo>
                    <a:pt x="2704" y="2231"/>
                  </a:lnTo>
                  <a:lnTo>
                    <a:pt x="2698" y="2273"/>
                  </a:lnTo>
                  <a:lnTo>
                    <a:pt x="2696" y="2277"/>
                  </a:lnTo>
                  <a:lnTo>
                    <a:pt x="2687" y="2293"/>
                  </a:lnTo>
                  <a:lnTo>
                    <a:pt x="2686" y="2295"/>
                  </a:lnTo>
                  <a:lnTo>
                    <a:pt x="2672" y="2307"/>
                  </a:lnTo>
                  <a:lnTo>
                    <a:pt x="2670" y="2309"/>
                  </a:lnTo>
                  <a:lnTo>
                    <a:pt x="2629" y="2335"/>
                  </a:lnTo>
                  <a:lnTo>
                    <a:pt x="2598" y="2376"/>
                  </a:lnTo>
                  <a:lnTo>
                    <a:pt x="2546" y="2474"/>
                  </a:lnTo>
                  <a:lnTo>
                    <a:pt x="2544" y="2477"/>
                  </a:lnTo>
                  <a:lnTo>
                    <a:pt x="2542" y="2480"/>
                  </a:lnTo>
                  <a:lnTo>
                    <a:pt x="2454" y="2511"/>
                  </a:lnTo>
                  <a:lnTo>
                    <a:pt x="2454" y="2527"/>
                  </a:lnTo>
                  <a:lnTo>
                    <a:pt x="2452" y="2539"/>
                  </a:lnTo>
                  <a:lnTo>
                    <a:pt x="2452" y="2538"/>
                  </a:lnTo>
                  <a:lnTo>
                    <a:pt x="2450" y="2547"/>
                  </a:lnTo>
                  <a:lnTo>
                    <a:pt x="2448" y="2561"/>
                  </a:lnTo>
                  <a:lnTo>
                    <a:pt x="2462" y="2594"/>
                  </a:lnTo>
                  <a:lnTo>
                    <a:pt x="2462" y="2598"/>
                  </a:lnTo>
                  <a:lnTo>
                    <a:pt x="2468" y="2639"/>
                  </a:lnTo>
                  <a:lnTo>
                    <a:pt x="2468" y="2641"/>
                  </a:lnTo>
                  <a:lnTo>
                    <a:pt x="2462" y="2682"/>
                  </a:lnTo>
                  <a:lnTo>
                    <a:pt x="2462" y="2684"/>
                  </a:lnTo>
                  <a:lnTo>
                    <a:pt x="2446" y="2725"/>
                  </a:lnTo>
                  <a:lnTo>
                    <a:pt x="2443" y="2727"/>
                  </a:lnTo>
                  <a:lnTo>
                    <a:pt x="2443" y="2730"/>
                  </a:lnTo>
                  <a:lnTo>
                    <a:pt x="2406" y="2754"/>
                  </a:lnTo>
                  <a:lnTo>
                    <a:pt x="2404" y="2754"/>
                  </a:lnTo>
                  <a:lnTo>
                    <a:pt x="2363" y="2771"/>
                  </a:lnTo>
                  <a:lnTo>
                    <a:pt x="2353" y="2773"/>
                  </a:lnTo>
                  <a:lnTo>
                    <a:pt x="2346" y="2778"/>
                  </a:lnTo>
                  <a:lnTo>
                    <a:pt x="2317" y="2831"/>
                  </a:lnTo>
                  <a:lnTo>
                    <a:pt x="2312" y="2851"/>
                  </a:lnTo>
                  <a:lnTo>
                    <a:pt x="2315" y="2851"/>
                  </a:lnTo>
                  <a:lnTo>
                    <a:pt x="2333" y="2864"/>
                  </a:lnTo>
                  <a:lnTo>
                    <a:pt x="2336" y="2869"/>
                  </a:lnTo>
                  <a:lnTo>
                    <a:pt x="2345" y="2886"/>
                  </a:lnTo>
                  <a:lnTo>
                    <a:pt x="2346" y="2887"/>
                  </a:lnTo>
                  <a:lnTo>
                    <a:pt x="2354" y="2911"/>
                  </a:lnTo>
                  <a:lnTo>
                    <a:pt x="2369" y="2924"/>
                  </a:lnTo>
                  <a:lnTo>
                    <a:pt x="2371" y="2928"/>
                  </a:lnTo>
                  <a:lnTo>
                    <a:pt x="2380" y="2943"/>
                  </a:lnTo>
                  <a:lnTo>
                    <a:pt x="2380" y="2947"/>
                  </a:lnTo>
                  <a:lnTo>
                    <a:pt x="2381" y="2949"/>
                  </a:lnTo>
                  <a:lnTo>
                    <a:pt x="2380" y="2966"/>
                  </a:lnTo>
                  <a:lnTo>
                    <a:pt x="2378" y="2969"/>
                  </a:lnTo>
                  <a:lnTo>
                    <a:pt x="2378" y="2971"/>
                  </a:lnTo>
                  <a:lnTo>
                    <a:pt x="2369" y="2995"/>
                  </a:lnTo>
                  <a:lnTo>
                    <a:pt x="2365" y="2997"/>
                  </a:lnTo>
                  <a:lnTo>
                    <a:pt x="2363" y="3000"/>
                  </a:lnTo>
                  <a:lnTo>
                    <a:pt x="2345" y="3009"/>
                  </a:lnTo>
                  <a:lnTo>
                    <a:pt x="2333" y="3020"/>
                  </a:lnTo>
                  <a:lnTo>
                    <a:pt x="2322" y="3041"/>
                  </a:lnTo>
                  <a:lnTo>
                    <a:pt x="2300" y="3113"/>
                  </a:lnTo>
                  <a:lnTo>
                    <a:pt x="2298" y="3116"/>
                  </a:lnTo>
                  <a:lnTo>
                    <a:pt x="2278" y="3141"/>
                  </a:lnTo>
                  <a:lnTo>
                    <a:pt x="2275" y="3144"/>
                  </a:lnTo>
                  <a:lnTo>
                    <a:pt x="2251" y="3162"/>
                  </a:lnTo>
                  <a:lnTo>
                    <a:pt x="2238" y="3144"/>
                  </a:lnTo>
                  <a:lnTo>
                    <a:pt x="2256" y="3129"/>
                  </a:lnTo>
                  <a:lnTo>
                    <a:pt x="2292" y="3059"/>
                  </a:lnTo>
                  <a:lnTo>
                    <a:pt x="2299" y="3032"/>
                  </a:lnTo>
                  <a:lnTo>
                    <a:pt x="2300" y="3030"/>
                  </a:lnTo>
                  <a:lnTo>
                    <a:pt x="2304" y="3025"/>
                  </a:lnTo>
                  <a:lnTo>
                    <a:pt x="2267" y="2989"/>
                  </a:lnTo>
                  <a:lnTo>
                    <a:pt x="2263" y="2985"/>
                  </a:lnTo>
                  <a:lnTo>
                    <a:pt x="2258" y="2971"/>
                  </a:lnTo>
                  <a:lnTo>
                    <a:pt x="2256" y="2957"/>
                  </a:lnTo>
                  <a:lnTo>
                    <a:pt x="2257" y="2958"/>
                  </a:lnTo>
                  <a:lnTo>
                    <a:pt x="2240" y="2922"/>
                  </a:lnTo>
                  <a:lnTo>
                    <a:pt x="2239" y="2921"/>
                  </a:lnTo>
                  <a:lnTo>
                    <a:pt x="2233" y="2894"/>
                  </a:lnTo>
                  <a:lnTo>
                    <a:pt x="2234" y="2887"/>
                  </a:lnTo>
                  <a:lnTo>
                    <a:pt x="2244" y="2867"/>
                  </a:lnTo>
                  <a:lnTo>
                    <a:pt x="2245" y="2863"/>
                  </a:lnTo>
                  <a:lnTo>
                    <a:pt x="2248" y="2862"/>
                  </a:lnTo>
                  <a:lnTo>
                    <a:pt x="2285" y="2844"/>
                  </a:lnTo>
                  <a:lnTo>
                    <a:pt x="2291" y="2843"/>
                  </a:lnTo>
                  <a:lnTo>
                    <a:pt x="2293" y="2835"/>
                  </a:lnTo>
                  <a:lnTo>
                    <a:pt x="2294" y="2826"/>
                  </a:lnTo>
                  <a:lnTo>
                    <a:pt x="2296" y="2823"/>
                  </a:lnTo>
                  <a:lnTo>
                    <a:pt x="2309" y="2797"/>
                  </a:lnTo>
                  <a:lnTo>
                    <a:pt x="2318" y="2783"/>
                  </a:lnTo>
                  <a:lnTo>
                    <a:pt x="2328" y="2762"/>
                  </a:lnTo>
                  <a:lnTo>
                    <a:pt x="2332" y="2759"/>
                  </a:lnTo>
                  <a:lnTo>
                    <a:pt x="2342" y="2753"/>
                  </a:lnTo>
                  <a:lnTo>
                    <a:pt x="2346" y="2751"/>
                  </a:lnTo>
                  <a:lnTo>
                    <a:pt x="2396" y="2735"/>
                  </a:lnTo>
                  <a:lnTo>
                    <a:pt x="2426" y="2714"/>
                  </a:lnTo>
                  <a:lnTo>
                    <a:pt x="2442" y="2677"/>
                  </a:lnTo>
                  <a:lnTo>
                    <a:pt x="2441" y="2678"/>
                  </a:lnTo>
                  <a:lnTo>
                    <a:pt x="2446" y="2640"/>
                  </a:lnTo>
                  <a:lnTo>
                    <a:pt x="2441" y="2601"/>
                  </a:lnTo>
                  <a:lnTo>
                    <a:pt x="2442" y="2604"/>
                  </a:lnTo>
                  <a:lnTo>
                    <a:pt x="2425" y="2564"/>
                  </a:lnTo>
                  <a:lnTo>
                    <a:pt x="2425" y="2557"/>
                  </a:lnTo>
                  <a:lnTo>
                    <a:pt x="2429" y="2534"/>
                  </a:lnTo>
                  <a:lnTo>
                    <a:pt x="2429" y="2533"/>
                  </a:lnTo>
                  <a:lnTo>
                    <a:pt x="2432" y="2521"/>
                  </a:lnTo>
                  <a:lnTo>
                    <a:pt x="2432" y="2519"/>
                  </a:lnTo>
                  <a:lnTo>
                    <a:pt x="2414" y="2525"/>
                  </a:lnTo>
                  <a:lnTo>
                    <a:pt x="2405" y="2522"/>
                  </a:lnTo>
                  <a:lnTo>
                    <a:pt x="2369" y="2495"/>
                  </a:lnTo>
                  <a:lnTo>
                    <a:pt x="2368" y="2493"/>
                  </a:lnTo>
                  <a:lnTo>
                    <a:pt x="2350" y="2474"/>
                  </a:lnTo>
                  <a:lnTo>
                    <a:pt x="2348" y="2467"/>
                  </a:lnTo>
                  <a:lnTo>
                    <a:pt x="2346" y="2439"/>
                  </a:lnTo>
                  <a:lnTo>
                    <a:pt x="2346" y="2437"/>
                  </a:lnTo>
                  <a:lnTo>
                    <a:pt x="2353" y="2384"/>
                  </a:lnTo>
                  <a:lnTo>
                    <a:pt x="2357" y="2378"/>
                  </a:lnTo>
                  <a:lnTo>
                    <a:pt x="2356" y="2370"/>
                  </a:lnTo>
                  <a:lnTo>
                    <a:pt x="2357" y="2361"/>
                  </a:lnTo>
                  <a:lnTo>
                    <a:pt x="2362" y="2353"/>
                  </a:lnTo>
                  <a:lnTo>
                    <a:pt x="2369" y="2348"/>
                  </a:lnTo>
                  <a:lnTo>
                    <a:pt x="2384" y="2345"/>
                  </a:lnTo>
                  <a:lnTo>
                    <a:pt x="2388" y="2343"/>
                  </a:lnTo>
                  <a:lnTo>
                    <a:pt x="2394" y="2347"/>
                  </a:lnTo>
                  <a:lnTo>
                    <a:pt x="2400" y="2352"/>
                  </a:lnTo>
                  <a:lnTo>
                    <a:pt x="2404" y="2357"/>
                  </a:lnTo>
                  <a:lnTo>
                    <a:pt x="2405" y="2361"/>
                  </a:lnTo>
                  <a:lnTo>
                    <a:pt x="2406" y="2385"/>
                  </a:lnTo>
                  <a:lnTo>
                    <a:pt x="2408" y="2393"/>
                  </a:lnTo>
                  <a:lnTo>
                    <a:pt x="2420" y="2399"/>
                  </a:lnTo>
                  <a:lnTo>
                    <a:pt x="2417" y="2399"/>
                  </a:lnTo>
                  <a:lnTo>
                    <a:pt x="2432" y="2402"/>
                  </a:lnTo>
                  <a:lnTo>
                    <a:pt x="2448" y="2394"/>
                  </a:lnTo>
                  <a:lnTo>
                    <a:pt x="2454" y="2390"/>
                  </a:lnTo>
                  <a:lnTo>
                    <a:pt x="2456" y="2385"/>
                  </a:lnTo>
                  <a:lnTo>
                    <a:pt x="2455" y="2379"/>
                  </a:lnTo>
                  <a:lnTo>
                    <a:pt x="2450" y="2370"/>
                  </a:lnTo>
                  <a:lnTo>
                    <a:pt x="2436" y="2348"/>
                  </a:lnTo>
                  <a:lnTo>
                    <a:pt x="2434" y="2345"/>
                  </a:lnTo>
                  <a:lnTo>
                    <a:pt x="2423" y="2287"/>
                  </a:lnTo>
                  <a:lnTo>
                    <a:pt x="2423" y="2283"/>
                  </a:lnTo>
                  <a:lnTo>
                    <a:pt x="2426" y="2268"/>
                  </a:lnTo>
                  <a:lnTo>
                    <a:pt x="2464" y="2153"/>
                  </a:lnTo>
                  <a:lnTo>
                    <a:pt x="2464" y="2150"/>
                  </a:lnTo>
                  <a:lnTo>
                    <a:pt x="2504" y="2082"/>
                  </a:lnTo>
                  <a:lnTo>
                    <a:pt x="2508" y="2078"/>
                  </a:lnTo>
                  <a:lnTo>
                    <a:pt x="2526" y="2065"/>
                  </a:lnTo>
                  <a:lnTo>
                    <a:pt x="2538" y="2052"/>
                  </a:lnTo>
                  <a:lnTo>
                    <a:pt x="2545" y="2039"/>
                  </a:lnTo>
                  <a:lnTo>
                    <a:pt x="2549" y="2027"/>
                  </a:lnTo>
                  <a:lnTo>
                    <a:pt x="2549" y="2013"/>
                  </a:lnTo>
                  <a:lnTo>
                    <a:pt x="2555" y="2004"/>
                  </a:lnTo>
                  <a:lnTo>
                    <a:pt x="2557" y="2001"/>
                  </a:lnTo>
                  <a:lnTo>
                    <a:pt x="2561" y="2001"/>
                  </a:lnTo>
                  <a:lnTo>
                    <a:pt x="2566" y="2005"/>
                  </a:lnTo>
                  <a:lnTo>
                    <a:pt x="2573" y="2009"/>
                  </a:lnTo>
                  <a:lnTo>
                    <a:pt x="2574" y="2010"/>
                  </a:lnTo>
                  <a:lnTo>
                    <a:pt x="2598" y="2030"/>
                  </a:lnTo>
                  <a:lnTo>
                    <a:pt x="2608" y="2025"/>
                  </a:lnTo>
                  <a:lnTo>
                    <a:pt x="2609" y="2024"/>
                  </a:lnTo>
                  <a:lnTo>
                    <a:pt x="2626" y="2018"/>
                  </a:lnTo>
                  <a:lnTo>
                    <a:pt x="2630" y="2018"/>
                  </a:lnTo>
                  <a:lnTo>
                    <a:pt x="2645" y="2021"/>
                  </a:lnTo>
                  <a:lnTo>
                    <a:pt x="2658" y="1999"/>
                  </a:lnTo>
                  <a:lnTo>
                    <a:pt x="2664" y="1987"/>
                  </a:lnTo>
                  <a:lnTo>
                    <a:pt x="2666" y="1983"/>
                  </a:lnTo>
                  <a:lnTo>
                    <a:pt x="2670" y="1977"/>
                  </a:lnTo>
                  <a:lnTo>
                    <a:pt x="2674" y="1976"/>
                  </a:lnTo>
                  <a:lnTo>
                    <a:pt x="2680" y="1977"/>
                  </a:lnTo>
                  <a:lnTo>
                    <a:pt x="2683" y="1979"/>
                  </a:lnTo>
                  <a:lnTo>
                    <a:pt x="2686" y="1981"/>
                  </a:lnTo>
                  <a:lnTo>
                    <a:pt x="2687" y="1985"/>
                  </a:lnTo>
                  <a:lnTo>
                    <a:pt x="2687" y="1989"/>
                  </a:lnTo>
                  <a:lnTo>
                    <a:pt x="2678" y="2045"/>
                  </a:lnTo>
                  <a:lnTo>
                    <a:pt x="2672" y="2054"/>
                  </a:lnTo>
                  <a:lnTo>
                    <a:pt x="2670" y="2054"/>
                  </a:lnTo>
                  <a:lnTo>
                    <a:pt x="2663" y="2055"/>
                  </a:lnTo>
                  <a:lnTo>
                    <a:pt x="2658" y="2053"/>
                  </a:lnTo>
                  <a:lnTo>
                    <a:pt x="2654" y="2051"/>
                  </a:lnTo>
                  <a:lnTo>
                    <a:pt x="2616" y="2115"/>
                  </a:lnTo>
                  <a:lnTo>
                    <a:pt x="2611" y="2145"/>
                  </a:lnTo>
                  <a:lnTo>
                    <a:pt x="2616" y="2162"/>
                  </a:lnTo>
                  <a:lnTo>
                    <a:pt x="2617" y="2165"/>
                  </a:lnTo>
                  <a:lnTo>
                    <a:pt x="2629" y="2145"/>
                  </a:lnTo>
                  <a:lnTo>
                    <a:pt x="2630" y="2142"/>
                  </a:lnTo>
                  <a:lnTo>
                    <a:pt x="2639" y="2135"/>
                  </a:lnTo>
                  <a:lnTo>
                    <a:pt x="2642" y="2132"/>
                  </a:lnTo>
                  <a:lnTo>
                    <a:pt x="2646" y="2132"/>
                  </a:lnTo>
                  <a:lnTo>
                    <a:pt x="2654" y="2131"/>
                  </a:lnTo>
                  <a:lnTo>
                    <a:pt x="2663" y="2133"/>
                  </a:lnTo>
                  <a:lnTo>
                    <a:pt x="2680" y="2147"/>
                  </a:lnTo>
                  <a:lnTo>
                    <a:pt x="2682" y="2148"/>
                  </a:lnTo>
                  <a:lnTo>
                    <a:pt x="2700" y="2171"/>
                  </a:lnTo>
                  <a:lnTo>
                    <a:pt x="2714" y="2154"/>
                  </a:lnTo>
                  <a:lnTo>
                    <a:pt x="2735" y="2126"/>
                  </a:lnTo>
                  <a:lnTo>
                    <a:pt x="2736" y="2118"/>
                  </a:lnTo>
                  <a:lnTo>
                    <a:pt x="2758" y="1961"/>
                  </a:lnTo>
                  <a:lnTo>
                    <a:pt x="2771" y="1907"/>
                  </a:lnTo>
                  <a:lnTo>
                    <a:pt x="2780" y="1884"/>
                  </a:lnTo>
                  <a:lnTo>
                    <a:pt x="2782" y="1881"/>
                  </a:lnTo>
                  <a:lnTo>
                    <a:pt x="2794" y="1865"/>
                  </a:lnTo>
                  <a:lnTo>
                    <a:pt x="2796" y="1862"/>
                  </a:lnTo>
                  <a:lnTo>
                    <a:pt x="2807" y="1855"/>
                  </a:lnTo>
                  <a:lnTo>
                    <a:pt x="2815" y="1853"/>
                  </a:lnTo>
                  <a:lnTo>
                    <a:pt x="2821" y="1854"/>
                  </a:lnTo>
                  <a:lnTo>
                    <a:pt x="2824" y="1855"/>
                  </a:lnTo>
                  <a:lnTo>
                    <a:pt x="2828" y="1859"/>
                  </a:lnTo>
                  <a:lnTo>
                    <a:pt x="2834" y="1866"/>
                  </a:lnTo>
                  <a:lnTo>
                    <a:pt x="2837" y="1869"/>
                  </a:lnTo>
                  <a:lnTo>
                    <a:pt x="2844" y="1893"/>
                  </a:lnTo>
                  <a:lnTo>
                    <a:pt x="2845" y="1901"/>
                  </a:lnTo>
                  <a:lnTo>
                    <a:pt x="2939" y="1863"/>
                  </a:lnTo>
                  <a:lnTo>
                    <a:pt x="2970" y="1848"/>
                  </a:lnTo>
                  <a:lnTo>
                    <a:pt x="2994" y="1823"/>
                  </a:lnTo>
                  <a:lnTo>
                    <a:pt x="2993" y="1826"/>
                  </a:lnTo>
                  <a:lnTo>
                    <a:pt x="3011" y="1784"/>
                  </a:lnTo>
                  <a:lnTo>
                    <a:pt x="3011" y="1783"/>
                  </a:lnTo>
                  <a:lnTo>
                    <a:pt x="3028" y="1757"/>
                  </a:lnTo>
                  <a:lnTo>
                    <a:pt x="3038" y="1731"/>
                  </a:lnTo>
                  <a:close/>
                  <a:moveTo>
                    <a:pt x="1721" y="1752"/>
                  </a:moveTo>
                  <a:lnTo>
                    <a:pt x="1732" y="1713"/>
                  </a:lnTo>
                  <a:lnTo>
                    <a:pt x="1735" y="1707"/>
                  </a:lnTo>
                  <a:lnTo>
                    <a:pt x="1814" y="1647"/>
                  </a:lnTo>
                  <a:lnTo>
                    <a:pt x="1844" y="1618"/>
                  </a:lnTo>
                  <a:lnTo>
                    <a:pt x="1876" y="1568"/>
                  </a:lnTo>
                  <a:lnTo>
                    <a:pt x="1877" y="1554"/>
                  </a:lnTo>
                  <a:lnTo>
                    <a:pt x="1884" y="1530"/>
                  </a:lnTo>
                  <a:lnTo>
                    <a:pt x="1885" y="1529"/>
                  </a:lnTo>
                  <a:lnTo>
                    <a:pt x="1896" y="1506"/>
                  </a:lnTo>
                  <a:lnTo>
                    <a:pt x="1897" y="1505"/>
                  </a:lnTo>
                  <a:lnTo>
                    <a:pt x="1903" y="1496"/>
                  </a:lnTo>
                  <a:lnTo>
                    <a:pt x="1908" y="1493"/>
                  </a:lnTo>
                  <a:lnTo>
                    <a:pt x="1912" y="1493"/>
                  </a:lnTo>
                  <a:lnTo>
                    <a:pt x="1920" y="1492"/>
                  </a:lnTo>
                  <a:lnTo>
                    <a:pt x="1922" y="1492"/>
                  </a:lnTo>
                  <a:lnTo>
                    <a:pt x="1927" y="1494"/>
                  </a:lnTo>
                  <a:lnTo>
                    <a:pt x="1937" y="1500"/>
                  </a:lnTo>
                  <a:lnTo>
                    <a:pt x="1940" y="1502"/>
                  </a:lnTo>
                  <a:lnTo>
                    <a:pt x="1950" y="1514"/>
                  </a:lnTo>
                  <a:lnTo>
                    <a:pt x="1960" y="1530"/>
                  </a:lnTo>
                  <a:lnTo>
                    <a:pt x="1969" y="1525"/>
                  </a:lnTo>
                  <a:lnTo>
                    <a:pt x="1968" y="1526"/>
                  </a:lnTo>
                  <a:lnTo>
                    <a:pt x="1997" y="1504"/>
                  </a:lnTo>
                  <a:lnTo>
                    <a:pt x="2004" y="1500"/>
                  </a:lnTo>
                  <a:lnTo>
                    <a:pt x="2018" y="1499"/>
                  </a:lnTo>
                  <a:lnTo>
                    <a:pt x="2022" y="1499"/>
                  </a:lnTo>
                  <a:lnTo>
                    <a:pt x="2024" y="1500"/>
                  </a:lnTo>
                  <a:lnTo>
                    <a:pt x="2039" y="1508"/>
                  </a:lnTo>
                  <a:lnTo>
                    <a:pt x="2054" y="1522"/>
                  </a:lnTo>
                  <a:lnTo>
                    <a:pt x="2057" y="1522"/>
                  </a:lnTo>
                  <a:lnTo>
                    <a:pt x="2059" y="1523"/>
                  </a:lnTo>
                  <a:lnTo>
                    <a:pt x="2068" y="1525"/>
                  </a:lnTo>
                  <a:lnTo>
                    <a:pt x="2089" y="1534"/>
                  </a:lnTo>
                  <a:lnTo>
                    <a:pt x="2146" y="1549"/>
                  </a:lnTo>
                  <a:lnTo>
                    <a:pt x="2150" y="1552"/>
                  </a:lnTo>
                  <a:lnTo>
                    <a:pt x="2164" y="1565"/>
                  </a:lnTo>
                  <a:lnTo>
                    <a:pt x="2165" y="1570"/>
                  </a:lnTo>
                  <a:lnTo>
                    <a:pt x="2165" y="1571"/>
                  </a:lnTo>
                  <a:lnTo>
                    <a:pt x="2166" y="1573"/>
                  </a:lnTo>
                  <a:lnTo>
                    <a:pt x="2165" y="1585"/>
                  </a:lnTo>
                  <a:lnTo>
                    <a:pt x="2164" y="1589"/>
                  </a:lnTo>
                  <a:lnTo>
                    <a:pt x="2161" y="1594"/>
                  </a:lnTo>
                  <a:lnTo>
                    <a:pt x="2136" y="1614"/>
                  </a:lnTo>
                  <a:lnTo>
                    <a:pt x="2137" y="1612"/>
                  </a:lnTo>
                  <a:lnTo>
                    <a:pt x="2132" y="1620"/>
                  </a:lnTo>
                  <a:lnTo>
                    <a:pt x="2135" y="1644"/>
                  </a:lnTo>
                  <a:lnTo>
                    <a:pt x="2135" y="1641"/>
                  </a:lnTo>
                  <a:lnTo>
                    <a:pt x="2143" y="1669"/>
                  </a:lnTo>
                  <a:lnTo>
                    <a:pt x="2142" y="1679"/>
                  </a:lnTo>
                  <a:lnTo>
                    <a:pt x="2126" y="1709"/>
                  </a:lnTo>
                  <a:lnTo>
                    <a:pt x="2124" y="1729"/>
                  </a:lnTo>
                  <a:lnTo>
                    <a:pt x="2124" y="1730"/>
                  </a:lnTo>
                  <a:lnTo>
                    <a:pt x="2143" y="1799"/>
                  </a:lnTo>
                  <a:lnTo>
                    <a:pt x="2143" y="1801"/>
                  </a:lnTo>
                  <a:lnTo>
                    <a:pt x="2143" y="1805"/>
                  </a:lnTo>
                  <a:lnTo>
                    <a:pt x="2140" y="1809"/>
                  </a:lnTo>
                  <a:lnTo>
                    <a:pt x="2116" y="1832"/>
                  </a:lnTo>
                  <a:lnTo>
                    <a:pt x="2102" y="1854"/>
                  </a:lnTo>
                  <a:lnTo>
                    <a:pt x="2100" y="1874"/>
                  </a:lnTo>
                  <a:lnTo>
                    <a:pt x="2100" y="1875"/>
                  </a:lnTo>
                  <a:lnTo>
                    <a:pt x="2108" y="1913"/>
                  </a:lnTo>
                  <a:lnTo>
                    <a:pt x="2107" y="1917"/>
                  </a:lnTo>
                  <a:lnTo>
                    <a:pt x="2105" y="1923"/>
                  </a:lnTo>
                  <a:lnTo>
                    <a:pt x="2044" y="1986"/>
                  </a:lnTo>
                  <a:lnTo>
                    <a:pt x="2034" y="1999"/>
                  </a:lnTo>
                  <a:lnTo>
                    <a:pt x="2035" y="1998"/>
                  </a:lnTo>
                  <a:lnTo>
                    <a:pt x="2022" y="2037"/>
                  </a:lnTo>
                  <a:lnTo>
                    <a:pt x="2023" y="2040"/>
                  </a:lnTo>
                  <a:lnTo>
                    <a:pt x="2024" y="2045"/>
                  </a:lnTo>
                  <a:lnTo>
                    <a:pt x="2024" y="2051"/>
                  </a:lnTo>
                  <a:lnTo>
                    <a:pt x="2014" y="2075"/>
                  </a:lnTo>
                  <a:lnTo>
                    <a:pt x="2011" y="2076"/>
                  </a:lnTo>
                  <a:lnTo>
                    <a:pt x="2010" y="2078"/>
                  </a:lnTo>
                  <a:lnTo>
                    <a:pt x="2008" y="2081"/>
                  </a:lnTo>
                  <a:lnTo>
                    <a:pt x="2005" y="2081"/>
                  </a:lnTo>
                  <a:lnTo>
                    <a:pt x="2004" y="2081"/>
                  </a:lnTo>
                  <a:lnTo>
                    <a:pt x="2004" y="2082"/>
                  </a:lnTo>
                  <a:lnTo>
                    <a:pt x="2000" y="2082"/>
                  </a:lnTo>
                  <a:lnTo>
                    <a:pt x="1998" y="2081"/>
                  </a:lnTo>
                  <a:lnTo>
                    <a:pt x="1996" y="2082"/>
                  </a:lnTo>
                  <a:lnTo>
                    <a:pt x="1960" y="2096"/>
                  </a:lnTo>
                  <a:lnTo>
                    <a:pt x="1950" y="2096"/>
                  </a:lnTo>
                  <a:lnTo>
                    <a:pt x="1944" y="2089"/>
                  </a:lnTo>
                  <a:lnTo>
                    <a:pt x="1937" y="2064"/>
                  </a:lnTo>
                  <a:lnTo>
                    <a:pt x="1938" y="2065"/>
                  </a:lnTo>
                  <a:lnTo>
                    <a:pt x="1930" y="2047"/>
                  </a:lnTo>
                  <a:lnTo>
                    <a:pt x="1931" y="2048"/>
                  </a:lnTo>
                  <a:lnTo>
                    <a:pt x="1924" y="2040"/>
                  </a:lnTo>
                  <a:lnTo>
                    <a:pt x="1918" y="2036"/>
                  </a:lnTo>
                  <a:lnTo>
                    <a:pt x="1916" y="2036"/>
                  </a:lnTo>
                  <a:lnTo>
                    <a:pt x="1907" y="2043"/>
                  </a:lnTo>
                  <a:lnTo>
                    <a:pt x="1897" y="2054"/>
                  </a:lnTo>
                  <a:lnTo>
                    <a:pt x="1884" y="2077"/>
                  </a:lnTo>
                  <a:lnTo>
                    <a:pt x="1876" y="2082"/>
                  </a:lnTo>
                  <a:lnTo>
                    <a:pt x="1804" y="2101"/>
                  </a:lnTo>
                  <a:lnTo>
                    <a:pt x="1800" y="2101"/>
                  </a:lnTo>
                  <a:lnTo>
                    <a:pt x="1792" y="2100"/>
                  </a:lnTo>
                  <a:lnTo>
                    <a:pt x="1787" y="2099"/>
                  </a:lnTo>
                  <a:lnTo>
                    <a:pt x="1784" y="2096"/>
                  </a:lnTo>
                  <a:lnTo>
                    <a:pt x="1783" y="2095"/>
                  </a:lnTo>
                  <a:lnTo>
                    <a:pt x="1778" y="2088"/>
                  </a:lnTo>
                  <a:lnTo>
                    <a:pt x="1776" y="2084"/>
                  </a:lnTo>
                  <a:lnTo>
                    <a:pt x="1776" y="2083"/>
                  </a:lnTo>
                  <a:lnTo>
                    <a:pt x="1757" y="2006"/>
                  </a:lnTo>
                  <a:lnTo>
                    <a:pt x="1752" y="2003"/>
                  </a:lnTo>
                  <a:lnTo>
                    <a:pt x="1712" y="1962"/>
                  </a:lnTo>
                  <a:lnTo>
                    <a:pt x="1711" y="1959"/>
                  </a:lnTo>
                  <a:lnTo>
                    <a:pt x="1698" y="1934"/>
                  </a:lnTo>
                  <a:lnTo>
                    <a:pt x="1698" y="1933"/>
                  </a:lnTo>
                  <a:lnTo>
                    <a:pt x="1674" y="1847"/>
                  </a:lnTo>
                  <a:lnTo>
                    <a:pt x="1675" y="1838"/>
                  </a:lnTo>
                  <a:lnTo>
                    <a:pt x="1721" y="1752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56" name="Freeform 926"/>
            <p:cNvSpPr>
              <a:spLocks/>
            </p:cNvSpPr>
            <p:nvPr/>
          </p:nvSpPr>
          <p:spPr bwMode="auto">
            <a:xfrm>
              <a:off x="4354513" y="2682875"/>
              <a:ext cx="131762" cy="120650"/>
            </a:xfrm>
            <a:custGeom>
              <a:avLst/>
              <a:gdLst>
                <a:gd name="T0" fmla="*/ 29188369 w 277"/>
                <a:gd name="T1" fmla="*/ 0 h 252"/>
                <a:gd name="T2" fmla="*/ 28736003 w 277"/>
                <a:gd name="T3" fmla="*/ 0 h 252"/>
                <a:gd name="T4" fmla="*/ 28057215 w 277"/>
                <a:gd name="T5" fmla="*/ 1604358 h 252"/>
                <a:gd name="T6" fmla="*/ 25115641 w 277"/>
                <a:gd name="T7" fmla="*/ 9856436 h 252"/>
                <a:gd name="T8" fmla="*/ 20590070 w 277"/>
                <a:gd name="T9" fmla="*/ 14211804 h 252"/>
                <a:gd name="T10" fmla="*/ 8371882 w 277"/>
                <a:gd name="T11" fmla="*/ 24068240 h 252"/>
                <a:gd name="T12" fmla="*/ 2715153 w 277"/>
                <a:gd name="T13" fmla="*/ 30486149 h 252"/>
                <a:gd name="T14" fmla="*/ 3846308 w 277"/>
                <a:gd name="T15" fmla="*/ 29340453 h 252"/>
                <a:gd name="T16" fmla="*/ 905210 w 277"/>
                <a:gd name="T17" fmla="*/ 34841524 h 252"/>
                <a:gd name="T18" fmla="*/ 0 w 277"/>
                <a:gd name="T19" fmla="*/ 38738231 h 252"/>
                <a:gd name="T20" fmla="*/ 226421 w 277"/>
                <a:gd name="T21" fmla="*/ 42634938 h 252"/>
                <a:gd name="T22" fmla="*/ 1357577 w 277"/>
                <a:gd name="T23" fmla="*/ 45614801 h 252"/>
                <a:gd name="T24" fmla="*/ 6561937 w 277"/>
                <a:gd name="T25" fmla="*/ 53637545 h 252"/>
                <a:gd name="T26" fmla="*/ 10860613 w 277"/>
                <a:gd name="T27" fmla="*/ 57763582 h 252"/>
                <a:gd name="T28" fmla="*/ 12444610 w 277"/>
                <a:gd name="T29" fmla="*/ 57076069 h 252"/>
                <a:gd name="T30" fmla="*/ 15612608 w 277"/>
                <a:gd name="T31" fmla="*/ 55242381 h 252"/>
                <a:gd name="T32" fmla="*/ 16517342 w 277"/>
                <a:gd name="T33" fmla="*/ 52950032 h 252"/>
                <a:gd name="T34" fmla="*/ 17422551 w 277"/>
                <a:gd name="T35" fmla="*/ 49970169 h 252"/>
                <a:gd name="T36" fmla="*/ 17422551 w 277"/>
                <a:gd name="T37" fmla="*/ 47448489 h 252"/>
                <a:gd name="T38" fmla="*/ 17196130 w 277"/>
                <a:gd name="T39" fmla="*/ 46302793 h 252"/>
                <a:gd name="T40" fmla="*/ 16970184 w 277"/>
                <a:gd name="T41" fmla="*/ 44239774 h 252"/>
                <a:gd name="T42" fmla="*/ 17648973 w 277"/>
                <a:gd name="T43" fmla="*/ 42634938 h 252"/>
                <a:gd name="T44" fmla="*/ 17874918 w 277"/>
                <a:gd name="T45" fmla="*/ 41947424 h 252"/>
                <a:gd name="T46" fmla="*/ 18553706 w 277"/>
                <a:gd name="T47" fmla="*/ 40571919 h 252"/>
                <a:gd name="T48" fmla="*/ 19685337 w 277"/>
                <a:gd name="T49" fmla="*/ 39884406 h 252"/>
                <a:gd name="T50" fmla="*/ 22400489 w 277"/>
                <a:gd name="T51" fmla="*/ 38967562 h 252"/>
                <a:gd name="T52" fmla="*/ 23305698 w 277"/>
                <a:gd name="T53" fmla="*/ 38738231 h 252"/>
                <a:gd name="T54" fmla="*/ 24663274 w 277"/>
                <a:gd name="T55" fmla="*/ 38967562 h 252"/>
                <a:gd name="T56" fmla="*/ 26925584 w 277"/>
                <a:gd name="T57" fmla="*/ 40343067 h 252"/>
                <a:gd name="T58" fmla="*/ 35297469 w 277"/>
                <a:gd name="T59" fmla="*/ 48594663 h 252"/>
                <a:gd name="T60" fmla="*/ 47516130 w 277"/>
                <a:gd name="T61" fmla="*/ 48594663 h 252"/>
                <a:gd name="T62" fmla="*/ 61318312 w 277"/>
                <a:gd name="T63" fmla="*/ 54096206 h 252"/>
                <a:gd name="T64" fmla="*/ 61770679 w 277"/>
                <a:gd name="T65" fmla="*/ 52950032 h 252"/>
                <a:gd name="T66" fmla="*/ 62675903 w 277"/>
                <a:gd name="T67" fmla="*/ 46302793 h 252"/>
                <a:gd name="T68" fmla="*/ 62449482 w 277"/>
                <a:gd name="T69" fmla="*/ 45844131 h 252"/>
                <a:gd name="T70" fmla="*/ 56340375 w 277"/>
                <a:gd name="T71" fmla="*/ 19254690 h 252"/>
                <a:gd name="T72" fmla="*/ 50457704 w 277"/>
                <a:gd name="T73" fmla="*/ 7793415 h 252"/>
                <a:gd name="T74" fmla="*/ 35297469 w 277"/>
                <a:gd name="T75" fmla="*/ 3667377 h 252"/>
                <a:gd name="T76" fmla="*/ 34166315 w 277"/>
                <a:gd name="T77" fmla="*/ 3438525 h 252"/>
                <a:gd name="T78" fmla="*/ 30998312 w 277"/>
                <a:gd name="T79" fmla="*/ 1604358 h 252"/>
                <a:gd name="T80" fmla="*/ 29188369 w 277"/>
                <a:gd name="T81" fmla="*/ 0 h 25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77"/>
                <a:gd name="T124" fmla="*/ 0 h 252"/>
                <a:gd name="T125" fmla="*/ 277 w 277"/>
                <a:gd name="T126" fmla="*/ 252 h 25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77" h="252">
                  <a:moveTo>
                    <a:pt x="129" y="0"/>
                  </a:moveTo>
                  <a:lnTo>
                    <a:pt x="127" y="0"/>
                  </a:lnTo>
                  <a:lnTo>
                    <a:pt x="124" y="7"/>
                  </a:lnTo>
                  <a:lnTo>
                    <a:pt x="111" y="43"/>
                  </a:lnTo>
                  <a:lnTo>
                    <a:pt x="91" y="62"/>
                  </a:lnTo>
                  <a:lnTo>
                    <a:pt x="37" y="105"/>
                  </a:lnTo>
                  <a:lnTo>
                    <a:pt x="12" y="133"/>
                  </a:lnTo>
                  <a:lnTo>
                    <a:pt x="17" y="128"/>
                  </a:lnTo>
                  <a:lnTo>
                    <a:pt x="4" y="152"/>
                  </a:lnTo>
                  <a:lnTo>
                    <a:pt x="0" y="169"/>
                  </a:lnTo>
                  <a:lnTo>
                    <a:pt x="1" y="186"/>
                  </a:lnTo>
                  <a:lnTo>
                    <a:pt x="6" y="199"/>
                  </a:lnTo>
                  <a:lnTo>
                    <a:pt x="29" y="234"/>
                  </a:lnTo>
                  <a:lnTo>
                    <a:pt x="48" y="252"/>
                  </a:lnTo>
                  <a:lnTo>
                    <a:pt x="55" y="249"/>
                  </a:lnTo>
                  <a:lnTo>
                    <a:pt x="69" y="241"/>
                  </a:lnTo>
                  <a:lnTo>
                    <a:pt x="73" y="231"/>
                  </a:lnTo>
                  <a:lnTo>
                    <a:pt x="77" y="218"/>
                  </a:lnTo>
                  <a:lnTo>
                    <a:pt x="77" y="207"/>
                  </a:lnTo>
                  <a:lnTo>
                    <a:pt x="76" y="202"/>
                  </a:lnTo>
                  <a:lnTo>
                    <a:pt x="75" y="193"/>
                  </a:lnTo>
                  <a:lnTo>
                    <a:pt x="78" y="186"/>
                  </a:lnTo>
                  <a:lnTo>
                    <a:pt x="79" y="183"/>
                  </a:lnTo>
                  <a:lnTo>
                    <a:pt x="82" y="177"/>
                  </a:lnTo>
                  <a:lnTo>
                    <a:pt x="87" y="174"/>
                  </a:lnTo>
                  <a:lnTo>
                    <a:pt x="99" y="170"/>
                  </a:lnTo>
                  <a:lnTo>
                    <a:pt x="103" y="169"/>
                  </a:lnTo>
                  <a:lnTo>
                    <a:pt x="109" y="170"/>
                  </a:lnTo>
                  <a:lnTo>
                    <a:pt x="119" y="176"/>
                  </a:lnTo>
                  <a:lnTo>
                    <a:pt x="156" y="212"/>
                  </a:lnTo>
                  <a:lnTo>
                    <a:pt x="210" y="212"/>
                  </a:lnTo>
                  <a:lnTo>
                    <a:pt x="271" y="236"/>
                  </a:lnTo>
                  <a:lnTo>
                    <a:pt x="273" y="231"/>
                  </a:lnTo>
                  <a:lnTo>
                    <a:pt x="277" y="202"/>
                  </a:lnTo>
                  <a:lnTo>
                    <a:pt x="276" y="200"/>
                  </a:lnTo>
                  <a:lnTo>
                    <a:pt x="249" y="84"/>
                  </a:lnTo>
                  <a:lnTo>
                    <a:pt x="223" y="34"/>
                  </a:lnTo>
                  <a:lnTo>
                    <a:pt x="156" y="16"/>
                  </a:lnTo>
                  <a:lnTo>
                    <a:pt x="151" y="15"/>
                  </a:lnTo>
                  <a:lnTo>
                    <a:pt x="137" y="7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DDF9FF">
                <a:alpha val="87842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64" name="Freeform 927"/>
            <p:cNvSpPr>
              <a:spLocks/>
            </p:cNvSpPr>
            <p:nvPr/>
          </p:nvSpPr>
          <p:spPr bwMode="auto">
            <a:xfrm>
              <a:off x="3030538" y="3130550"/>
              <a:ext cx="3127375" cy="3074988"/>
            </a:xfrm>
            <a:custGeom>
              <a:avLst/>
              <a:gdLst>
                <a:gd name="T0" fmla="*/ 615637376 w 6508"/>
                <a:gd name="T1" fmla="*/ 520725921 h 6399"/>
                <a:gd name="T2" fmla="*/ 521883430 w 6508"/>
                <a:gd name="T3" fmla="*/ 657892737 h 6399"/>
                <a:gd name="T4" fmla="*/ 403420322 w 6508"/>
                <a:gd name="T5" fmla="*/ 797137896 h 6399"/>
                <a:gd name="T6" fmla="*/ 354465000 w 6508"/>
                <a:gd name="T7" fmla="*/ 907748530 h 6399"/>
                <a:gd name="T8" fmla="*/ 258170423 w 6508"/>
                <a:gd name="T9" fmla="*/ 938230259 h 6399"/>
                <a:gd name="T10" fmla="*/ 162106928 w 6508"/>
                <a:gd name="T11" fmla="*/ 1016050401 h 6399"/>
                <a:gd name="T12" fmla="*/ 197207232 w 6508"/>
                <a:gd name="T13" fmla="*/ 1126892176 h 6399"/>
                <a:gd name="T14" fmla="*/ 111073227 w 6508"/>
                <a:gd name="T15" fmla="*/ 1091099499 h 6399"/>
                <a:gd name="T16" fmla="*/ 150560920 w 6508"/>
                <a:gd name="T17" fmla="*/ 1205174359 h 6399"/>
                <a:gd name="T18" fmla="*/ 78051752 w 6508"/>
                <a:gd name="T19" fmla="*/ 1260364587 h 6399"/>
                <a:gd name="T20" fmla="*/ 0 w 6508"/>
                <a:gd name="T21" fmla="*/ 1355734837 h 6399"/>
                <a:gd name="T22" fmla="*/ 42489630 w 6508"/>
                <a:gd name="T23" fmla="*/ 1406768378 h 6399"/>
                <a:gd name="T24" fmla="*/ 84748119 w 6508"/>
                <a:gd name="T25" fmla="*/ 1469116756 h 6399"/>
                <a:gd name="T26" fmla="*/ 175500623 w 6508"/>
                <a:gd name="T27" fmla="*/ 1400071547 h 6399"/>
                <a:gd name="T28" fmla="*/ 184275339 w 6508"/>
                <a:gd name="T29" fmla="*/ 1366126073 h 6399"/>
                <a:gd name="T30" fmla="*/ 224455944 w 6508"/>
                <a:gd name="T31" fmla="*/ 1319479879 h 6399"/>
                <a:gd name="T32" fmla="*/ 561832894 w 6508"/>
                <a:gd name="T33" fmla="*/ 1433785399 h 6399"/>
                <a:gd name="T34" fmla="*/ 614713772 w 6508"/>
                <a:gd name="T35" fmla="*/ 1442329433 h 6399"/>
                <a:gd name="T36" fmla="*/ 704542162 w 6508"/>
                <a:gd name="T37" fmla="*/ 1361969386 h 6399"/>
                <a:gd name="T38" fmla="*/ 703387897 w 6508"/>
                <a:gd name="T39" fmla="*/ 1278837575 h 6399"/>
                <a:gd name="T40" fmla="*/ 747031777 w 6508"/>
                <a:gd name="T41" fmla="*/ 1236579689 h 6399"/>
                <a:gd name="T42" fmla="*/ 828316111 w 6508"/>
                <a:gd name="T43" fmla="*/ 1293617119 h 6399"/>
                <a:gd name="T44" fmla="*/ 976337301 w 6508"/>
                <a:gd name="T45" fmla="*/ 1228496976 h 6399"/>
                <a:gd name="T46" fmla="*/ 1158996274 w 6508"/>
                <a:gd name="T47" fmla="*/ 1193859522 h 6399"/>
                <a:gd name="T48" fmla="*/ 1342116807 w 6508"/>
                <a:gd name="T49" fmla="*/ 1221108165 h 6399"/>
                <a:gd name="T50" fmla="*/ 1403311079 w 6508"/>
                <a:gd name="T51" fmla="*/ 1065929680 h 6399"/>
                <a:gd name="T52" fmla="*/ 1468662049 w 6508"/>
                <a:gd name="T53" fmla="*/ 892045866 h 6399"/>
                <a:gd name="T54" fmla="*/ 1443029883 w 6508"/>
                <a:gd name="T55" fmla="*/ 820922794 h 6399"/>
                <a:gd name="T56" fmla="*/ 1428019641 w 6508"/>
                <a:gd name="T57" fmla="*/ 735020178 h 6399"/>
                <a:gd name="T58" fmla="*/ 1428943245 w 6508"/>
                <a:gd name="T59" fmla="*/ 621869400 h 6399"/>
                <a:gd name="T60" fmla="*/ 1457347182 w 6508"/>
                <a:gd name="T61" fmla="*/ 558135140 h 6399"/>
                <a:gd name="T62" fmla="*/ 1469816313 w 6508"/>
                <a:gd name="T63" fmla="*/ 441289356 h 6399"/>
                <a:gd name="T64" fmla="*/ 1452728203 w 6508"/>
                <a:gd name="T65" fmla="*/ 443136558 h 6399"/>
                <a:gd name="T66" fmla="*/ 1410470209 w 6508"/>
                <a:gd name="T67" fmla="*/ 394181361 h 6399"/>
                <a:gd name="T68" fmla="*/ 1485980820 w 6508"/>
                <a:gd name="T69" fmla="*/ 273179011 h 6399"/>
                <a:gd name="T70" fmla="*/ 1474204632 w 6508"/>
                <a:gd name="T71" fmla="*/ 220298207 h 6399"/>
                <a:gd name="T72" fmla="*/ 1473973010 w 6508"/>
                <a:gd name="T73" fmla="*/ 148251054 h 6399"/>
                <a:gd name="T74" fmla="*/ 1448803127 w 6508"/>
                <a:gd name="T75" fmla="*/ 151714799 h 6399"/>
                <a:gd name="T76" fmla="*/ 1446955920 w 6508"/>
                <a:gd name="T77" fmla="*/ 157026228 h 6399"/>
                <a:gd name="T78" fmla="*/ 1407006455 w 6508"/>
                <a:gd name="T79" fmla="*/ 172035951 h 6399"/>
                <a:gd name="T80" fmla="*/ 1413010360 w 6508"/>
                <a:gd name="T81" fmla="*/ 242928363 h 6399"/>
                <a:gd name="T82" fmla="*/ 1406081890 w 6508"/>
                <a:gd name="T83" fmla="*/ 244083105 h 6399"/>
                <a:gd name="T84" fmla="*/ 1319024792 w 6508"/>
                <a:gd name="T85" fmla="*/ 216141521 h 6399"/>
                <a:gd name="T86" fmla="*/ 1321795603 w 6508"/>
                <a:gd name="T87" fmla="*/ 372013006 h 6399"/>
                <a:gd name="T88" fmla="*/ 1342579090 w 6508"/>
                <a:gd name="T89" fmla="*/ 471539943 h 6399"/>
                <a:gd name="T90" fmla="*/ 1334035035 w 6508"/>
                <a:gd name="T91" fmla="*/ 473618287 h 6399"/>
                <a:gd name="T92" fmla="*/ 1259216406 w 6508"/>
                <a:gd name="T93" fmla="*/ 411038768 h 6399"/>
                <a:gd name="T94" fmla="*/ 1164537896 w 6508"/>
                <a:gd name="T95" fmla="*/ 552593051 h 6399"/>
                <a:gd name="T96" fmla="*/ 1120201073 w 6508"/>
                <a:gd name="T97" fmla="*/ 555133195 h 6399"/>
                <a:gd name="T98" fmla="*/ 1068706082 w 6508"/>
                <a:gd name="T99" fmla="*/ 541970674 h 6399"/>
                <a:gd name="T100" fmla="*/ 1074247704 w 6508"/>
                <a:gd name="T101" fmla="*/ 497172044 h 6399"/>
                <a:gd name="T102" fmla="*/ 1216264509 w 6508"/>
                <a:gd name="T103" fmla="*/ 345687965 h 6399"/>
                <a:gd name="T104" fmla="*/ 1215340905 w 6508"/>
                <a:gd name="T105" fmla="*/ 66043294 h 6399"/>
                <a:gd name="T106" fmla="*/ 1130823958 w 6508"/>
                <a:gd name="T107" fmla="*/ 310819370 h 6399"/>
                <a:gd name="T108" fmla="*/ 1080020948 w 6508"/>
                <a:gd name="T109" fmla="*/ 359312286 h 6399"/>
                <a:gd name="T110" fmla="*/ 1058083198 w 6508"/>
                <a:gd name="T111" fmla="*/ 288188734 h 6399"/>
                <a:gd name="T112" fmla="*/ 1006356825 w 6508"/>
                <a:gd name="T113" fmla="*/ 291190679 h 6399"/>
                <a:gd name="T114" fmla="*/ 992270667 w 6508"/>
                <a:gd name="T115" fmla="*/ 335527389 h 6399"/>
                <a:gd name="T116" fmla="*/ 908676842 w 6508"/>
                <a:gd name="T117" fmla="*/ 412424170 h 6399"/>
                <a:gd name="T118" fmla="*/ 806609502 w 6508"/>
                <a:gd name="T119" fmla="*/ 439903473 h 6399"/>
                <a:gd name="T120" fmla="*/ 738025920 w 6508"/>
                <a:gd name="T121" fmla="*/ 449833389 h 639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508"/>
                <a:gd name="T184" fmla="*/ 0 h 6399"/>
                <a:gd name="T185" fmla="*/ 6508 w 6508"/>
                <a:gd name="T186" fmla="*/ 6399 h 639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508" h="6399">
                  <a:moveTo>
                    <a:pt x="3105" y="2017"/>
                  </a:moveTo>
                  <a:lnTo>
                    <a:pt x="3037" y="2011"/>
                  </a:lnTo>
                  <a:lnTo>
                    <a:pt x="3051" y="1940"/>
                  </a:lnTo>
                  <a:lnTo>
                    <a:pt x="3005" y="1907"/>
                  </a:lnTo>
                  <a:lnTo>
                    <a:pt x="2831" y="2038"/>
                  </a:lnTo>
                  <a:lnTo>
                    <a:pt x="2780" y="2107"/>
                  </a:lnTo>
                  <a:lnTo>
                    <a:pt x="2774" y="2210"/>
                  </a:lnTo>
                  <a:lnTo>
                    <a:pt x="2666" y="2255"/>
                  </a:lnTo>
                  <a:lnTo>
                    <a:pt x="2639" y="2335"/>
                  </a:lnTo>
                  <a:lnTo>
                    <a:pt x="2549" y="2374"/>
                  </a:lnTo>
                  <a:lnTo>
                    <a:pt x="2473" y="2477"/>
                  </a:lnTo>
                  <a:lnTo>
                    <a:pt x="2470" y="2559"/>
                  </a:lnTo>
                  <a:lnTo>
                    <a:pt x="2423" y="2623"/>
                  </a:lnTo>
                  <a:lnTo>
                    <a:pt x="2410" y="2684"/>
                  </a:lnTo>
                  <a:lnTo>
                    <a:pt x="2290" y="2774"/>
                  </a:lnTo>
                  <a:lnTo>
                    <a:pt x="2260" y="2849"/>
                  </a:lnTo>
                  <a:lnTo>
                    <a:pt x="2181" y="2943"/>
                  </a:lnTo>
                  <a:lnTo>
                    <a:pt x="2165" y="3015"/>
                  </a:lnTo>
                  <a:lnTo>
                    <a:pt x="2077" y="3045"/>
                  </a:lnTo>
                  <a:lnTo>
                    <a:pt x="2057" y="3136"/>
                  </a:lnTo>
                  <a:lnTo>
                    <a:pt x="1987" y="3251"/>
                  </a:lnTo>
                  <a:lnTo>
                    <a:pt x="1892" y="3315"/>
                  </a:lnTo>
                  <a:lnTo>
                    <a:pt x="1811" y="3404"/>
                  </a:lnTo>
                  <a:lnTo>
                    <a:pt x="1747" y="3452"/>
                  </a:lnTo>
                  <a:lnTo>
                    <a:pt x="1678" y="3436"/>
                  </a:lnTo>
                  <a:lnTo>
                    <a:pt x="1600" y="3485"/>
                  </a:lnTo>
                  <a:lnTo>
                    <a:pt x="1576" y="3601"/>
                  </a:lnTo>
                  <a:lnTo>
                    <a:pt x="1607" y="3705"/>
                  </a:lnTo>
                  <a:lnTo>
                    <a:pt x="1558" y="3800"/>
                  </a:lnTo>
                  <a:lnTo>
                    <a:pt x="1510" y="3836"/>
                  </a:lnTo>
                  <a:lnTo>
                    <a:pt x="1503" y="3868"/>
                  </a:lnTo>
                  <a:lnTo>
                    <a:pt x="1535" y="3931"/>
                  </a:lnTo>
                  <a:lnTo>
                    <a:pt x="1417" y="4010"/>
                  </a:lnTo>
                  <a:lnTo>
                    <a:pt x="1354" y="3976"/>
                  </a:lnTo>
                  <a:lnTo>
                    <a:pt x="1273" y="4015"/>
                  </a:lnTo>
                  <a:lnTo>
                    <a:pt x="1265" y="4059"/>
                  </a:lnTo>
                  <a:lnTo>
                    <a:pt x="1288" y="4102"/>
                  </a:lnTo>
                  <a:lnTo>
                    <a:pt x="1199" y="4168"/>
                  </a:lnTo>
                  <a:lnTo>
                    <a:pt x="1169" y="4076"/>
                  </a:lnTo>
                  <a:lnTo>
                    <a:pt x="1118" y="4063"/>
                  </a:lnTo>
                  <a:lnTo>
                    <a:pt x="1060" y="4132"/>
                  </a:lnTo>
                  <a:lnTo>
                    <a:pt x="1024" y="4213"/>
                  </a:lnTo>
                  <a:lnTo>
                    <a:pt x="952" y="4235"/>
                  </a:lnTo>
                  <a:lnTo>
                    <a:pt x="877" y="4217"/>
                  </a:lnTo>
                  <a:lnTo>
                    <a:pt x="859" y="4185"/>
                  </a:lnTo>
                  <a:lnTo>
                    <a:pt x="820" y="4240"/>
                  </a:lnTo>
                  <a:lnTo>
                    <a:pt x="805" y="4317"/>
                  </a:lnTo>
                  <a:lnTo>
                    <a:pt x="702" y="4400"/>
                  </a:lnTo>
                  <a:lnTo>
                    <a:pt x="733" y="4492"/>
                  </a:lnTo>
                  <a:lnTo>
                    <a:pt x="808" y="4589"/>
                  </a:lnTo>
                  <a:lnTo>
                    <a:pt x="865" y="4602"/>
                  </a:lnTo>
                  <a:lnTo>
                    <a:pt x="894" y="4692"/>
                  </a:lnTo>
                  <a:lnTo>
                    <a:pt x="955" y="4646"/>
                  </a:lnTo>
                  <a:lnTo>
                    <a:pt x="955" y="4726"/>
                  </a:lnTo>
                  <a:lnTo>
                    <a:pt x="922" y="4791"/>
                  </a:lnTo>
                  <a:lnTo>
                    <a:pt x="854" y="4880"/>
                  </a:lnTo>
                  <a:lnTo>
                    <a:pt x="842" y="4936"/>
                  </a:lnTo>
                  <a:lnTo>
                    <a:pt x="750" y="4938"/>
                  </a:lnTo>
                  <a:lnTo>
                    <a:pt x="684" y="4988"/>
                  </a:lnTo>
                  <a:lnTo>
                    <a:pt x="610" y="4934"/>
                  </a:lnTo>
                  <a:lnTo>
                    <a:pt x="624" y="4871"/>
                  </a:lnTo>
                  <a:lnTo>
                    <a:pt x="591" y="4811"/>
                  </a:lnTo>
                  <a:lnTo>
                    <a:pt x="535" y="4760"/>
                  </a:lnTo>
                  <a:lnTo>
                    <a:pt x="481" y="4725"/>
                  </a:lnTo>
                  <a:lnTo>
                    <a:pt x="380" y="4779"/>
                  </a:lnTo>
                  <a:lnTo>
                    <a:pt x="378" y="4869"/>
                  </a:lnTo>
                  <a:lnTo>
                    <a:pt x="406" y="4922"/>
                  </a:lnTo>
                  <a:lnTo>
                    <a:pt x="392" y="5046"/>
                  </a:lnTo>
                  <a:lnTo>
                    <a:pt x="422" y="5151"/>
                  </a:lnTo>
                  <a:lnTo>
                    <a:pt x="516" y="5184"/>
                  </a:lnTo>
                  <a:lnTo>
                    <a:pt x="564" y="5162"/>
                  </a:lnTo>
                  <a:lnTo>
                    <a:pt x="652" y="5219"/>
                  </a:lnTo>
                  <a:lnTo>
                    <a:pt x="658" y="5324"/>
                  </a:lnTo>
                  <a:lnTo>
                    <a:pt x="639" y="5412"/>
                  </a:lnTo>
                  <a:lnTo>
                    <a:pt x="595" y="5402"/>
                  </a:lnTo>
                  <a:lnTo>
                    <a:pt x="577" y="5350"/>
                  </a:lnTo>
                  <a:lnTo>
                    <a:pt x="510" y="5343"/>
                  </a:lnTo>
                  <a:lnTo>
                    <a:pt x="504" y="5374"/>
                  </a:lnTo>
                  <a:lnTo>
                    <a:pt x="438" y="5385"/>
                  </a:lnTo>
                  <a:lnTo>
                    <a:pt x="338" y="5458"/>
                  </a:lnTo>
                  <a:lnTo>
                    <a:pt x="327" y="5510"/>
                  </a:lnTo>
                  <a:lnTo>
                    <a:pt x="259" y="5578"/>
                  </a:lnTo>
                  <a:lnTo>
                    <a:pt x="243" y="5655"/>
                  </a:lnTo>
                  <a:lnTo>
                    <a:pt x="201" y="5645"/>
                  </a:lnTo>
                  <a:lnTo>
                    <a:pt x="124" y="5746"/>
                  </a:lnTo>
                  <a:lnTo>
                    <a:pt x="100" y="5810"/>
                  </a:lnTo>
                  <a:lnTo>
                    <a:pt x="32" y="5829"/>
                  </a:lnTo>
                  <a:lnTo>
                    <a:pt x="0" y="5871"/>
                  </a:lnTo>
                  <a:lnTo>
                    <a:pt x="3" y="5871"/>
                  </a:lnTo>
                  <a:lnTo>
                    <a:pt x="136" y="5903"/>
                  </a:lnTo>
                  <a:lnTo>
                    <a:pt x="187" y="5894"/>
                  </a:lnTo>
                  <a:lnTo>
                    <a:pt x="243" y="5940"/>
                  </a:lnTo>
                  <a:lnTo>
                    <a:pt x="283" y="5950"/>
                  </a:lnTo>
                  <a:lnTo>
                    <a:pt x="297" y="6014"/>
                  </a:lnTo>
                  <a:lnTo>
                    <a:pt x="267" y="6066"/>
                  </a:lnTo>
                  <a:lnTo>
                    <a:pt x="184" y="6092"/>
                  </a:lnTo>
                  <a:lnTo>
                    <a:pt x="178" y="6149"/>
                  </a:lnTo>
                  <a:lnTo>
                    <a:pt x="220" y="6160"/>
                  </a:lnTo>
                  <a:lnTo>
                    <a:pt x="337" y="6399"/>
                  </a:lnTo>
                  <a:lnTo>
                    <a:pt x="352" y="6390"/>
                  </a:lnTo>
                  <a:lnTo>
                    <a:pt x="351" y="6381"/>
                  </a:lnTo>
                  <a:lnTo>
                    <a:pt x="354" y="6374"/>
                  </a:lnTo>
                  <a:lnTo>
                    <a:pt x="358" y="6366"/>
                  </a:lnTo>
                  <a:lnTo>
                    <a:pt x="367" y="6362"/>
                  </a:lnTo>
                  <a:lnTo>
                    <a:pt x="542" y="6291"/>
                  </a:lnTo>
                  <a:lnTo>
                    <a:pt x="580" y="6082"/>
                  </a:lnTo>
                  <a:lnTo>
                    <a:pt x="583" y="6071"/>
                  </a:lnTo>
                  <a:lnTo>
                    <a:pt x="589" y="6065"/>
                  </a:lnTo>
                  <a:lnTo>
                    <a:pt x="595" y="6062"/>
                  </a:lnTo>
                  <a:lnTo>
                    <a:pt x="606" y="6060"/>
                  </a:lnTo>
                  <a:lnTo>
                    <a:pt x="751" y="6060"/>
                  </a:lnTo>
                  <a:lnTo>
                    <a:pt x="760" y="6063"/>
                  </a:lnTo>
                  <a:lnTo>
                    <a:pt x="765" y="6065"/>
                  </a:lnTo>
                  <a:lnTo>
                    <a:pt x="771" y="6070"/>
                  </a:lnTo>
                  <a:lnTo>
                    <a:pt x="830" y="6141"/>
                  </a:lnTo>
                  <a:lnTo>
                    <a:pt x="830" y="6065"/>
                  </a:lnTo>
                  <a:lnTo>
                    <a:pt x="790" y="5945"/>
                  </a:lnTo>
                  <a:lnTo>
                    <a:pt x="788" y="5934"/>
                  </a:lnTo>
                  <a:lnTo>
                    <a:pt x="792" y="5925"/>
                  </a:lnTo>
                  <a:lnTo>
                    <a:pt x="798" y="5916"/>
                  </a:lnTo>
                  <a:lnTo>
                    <a:pt x="807" y="5912"/>
                  </a:lnTo>
                  <a:lnTo>
                    <a:pt x="866" y="5895"/>
                  </a:lnTo>
                  <a:lnTo>
                    <a:pt x="831" y="5796"/>
                  </a:lnTo>
                  <a:lnTo>
                    <a:pt x="829" y="5784"/>
                  </a:lnTo>
                  <a:lnTo>
                    <a:pt x="831" y="5776"/>
                  </a:lnTo>
                  <a:lnTo>
                    <a:pt x="836" y="5769"/>
                  </a:lnTo>
                  <a:lnTo>
                    <a:pt x="847" y="5764"/>
                  </a:lnTo>
                  <a:lnTo>
                    <a:pt x="972" y="5714"/>
                  </a:lnTo>
                  <a:lnTo>
                    <a:pt x="981" y="5711"/>
                  </a:lnTo>
                  <a:lnTo>
                    <a:pt x="993" y="5716"/>
                  </a:lnTo>
                  <a:lnTo>
                    <a:pt x="1735" y="6135"/>
                  </a:lnTo>
                  <a:lnTo>
                    <a:pt x="1871" y="6111"/>
                  </a:lnTo>
                  <a:lnTo>
                    <a:pt x="1880" y="6110"/>
                  </a:lnTo>
                  <a:lnTo>
                    <a:pt x="1889" y="6113"/>
                  </a:lnTo>
                  <a:lnTo>
                    <a:pt x="2049" y="6209"/>
                  </a:lnTo>
                  <a:lnTo>
                    <a:pt x="2433" y="6209"/>
                  </a:lnTo>
                  <a:lnTo>
                    <a:pt x="2467" y="6189"/>
                  </a:lnTo>
                  <a:lnTo>
                    <a:pt x="2474" y="6184"/>
                  </a:lnTo>
                  <a:lnTo>
                    <a:pt x="2481" y="6184"/>
                  </a:lnTo>
                  <a:lnTo>
                    <a:pt x="2488" y="6186"/>
                  </a:lnTo>
                  <a:lnTo>
                    <a:pt x="2498" y="6192"/>
                  </a:lnTo>
                  <a:lnTo>
                    <a:pt x="2626" y="6311"/>
                  </a:lnTo>
                  <a:lnTo>
                    <a:pt x="2630" y="6294"/>
                  </a:lnTo>
                  <a:lnTo>
                    <a:pt x="2662" y="6246"/>
                  </a:lnTo>
                  <a:lnTo>
                    <a:pt x="2711" y="6209"/>
                  </a:lnTo>
                  <a:lnTo>
                    <a:pt x="2725" y="6148"/>
                  </a:lnTo>
                  <a:lnTo>
                    <a:pt x="2758" y="6149"/>
                  </a:lnTo>
                  <a:lnTo>
                    <a:pt x="2810" y="6111"/>
                  </a:lnTo>
                  <a:lnTo>
                    <a:pt x="2835" y="6066"/>
                  </a:lnTo>
                  <a:lnTo>
                    <a:pt x="2852" y="5986"/>
                  </a:lnTo>
                  <a:lnTo>
                    <a:pt x="2973" y="5897"/>
                  </a:lnTo>
                  <a:lnTo>
                    <a:pt x="3051" y="5898"/>
                  </a:lnTo>
                  <a:lnTo>
                    <a:pt x="3086" y="5873"/>
                  </a:lnTo>
                  <a:lnTo>
                    <a:pt x="3099" y="5812"/>
                  </a:lnTo>
                  <a:lnTo>
                    <a:pt x="3049" y="5760"/>
                  </a:lnTo>
                  <a:lnTo>
                    <a:pt x="3040" y="5703"/>
                  </a:lnTo>
                  <a:lnTo>
                    <a:pt x="3013" y="5652"/>
                  </a:lnTo>
                  <a:lnTo>
                    <a:pt x="2967" y="5609"/>
                  </a:lnTo>
                  <a:lnTo>
                    <a:pt x="2978" y="5558"/>
                  </a:lnTo>
                  <a:lnTo>
                    <a:pt x="3046" y="5538"/>
                  </a:lnTo>
                  <a:lnTo>
                    <a:pt x="3039" y="5441"/>
                  </a:lnTo>
                  <a:lnTo>
                    <a:pt x="3059" y="5370"/>
                  </a:lnTo>
                  <a:lnTo>
                    <a:pt x="3128" y="5315"/>
                  </a:lnTo>
                  <a:lnTo>
                    <a:pt x="3129" y="5314"/>
                  </a:lnTo>
                  <a:lnTo>
                    <a:pt x="3167" y="5267"/>
                  </a:lnTo>
                  <a:lnTo>
                    <a:pt x="3236" y="5234"/>
                  </a:lnTo>
                  <a:lnTo>
                    <a:pt x="3283" y="5320"/>
                  </a:lnTo>
                  <a:lnTo>
                    <a:pt x="3235" y="5355"/>
                  </a:lnTo>
                  <a:lnTo>
                    <a:pt x="3223" y="5409"/>
                  </a:lnTo>
                  <a:lnTo>
                    <a:pt x="3334" y="5482"/>
                  </a:lnTo>
                  <a:lnTo>
                    <a:pt x="3373" y="5516"/>
                  </a:lnTo>
                  <a:lnTo>
                    <a:pt x="3415" y="5565"/>
                  </a:lnTo>
                  <a:lnTo>
                    <a:pt x="3478" y="5580"/>
                  </a:lnTo>
                  <a:lnTo>
                    <a:pt x="3479" y="5580"/>
                  </a:lnTo>
                  <a:lnTo>
                    <a:pt x="3529" y="5546"/>
                  </a:lnTo>
                  <a:lnTo>
                    <a:pt x="3587" y="5602"/>
                  </a:lnTo>
                  <a:lnTo>
                    <a:pt x="3641" y="5636"/>
                  </a:lnTo>
                  <a:lnTo>
                    <a:pt x="3734" y="5658"/>
                  </a:lnTo>
                  <a:lnTo>
                    <a:pt x="3820" y="5634"/>
                  </a:lnTo>
                  <a:lnTo>
                    <a:pt x="3898" y="5576"/>
                  </a:lnTo>
                  <a:lnTo>
                    <a:pt x="3946" y="5526"/>
                  </a:lnTo>
                  <a:lnTo>
                    <a:pt x="4072" y="5476"/>
                  </a:lnTo>
                  <a:lnTo>
                    <a:pt x="4105" y="5386"/>
                  </a:lnTo>
                  <a:lnTo>
                    <a:pt x="4228" y="5320"/>
                  </a:lnTo>
                  <a:lnTo>
                    <a:pt x="4366" y="5309"/>
                  </a:lnTo>
                  <a:lnTo>
                    <a:pt x="4390" y="5164"/>
                  </a:lnTo>
                  <a:lnTo>
                    <a:pt x="4531" y="4949"/>
                  </a:lnTo>
                  <a:lnTo>
                    <a:pt x="4660" y="4958"/>
                  </a:lnTo>
                  <a:lnTo>
                    <a:pt x="4744" y="5025"/>
                  </a:lnTo>
                  <a:lnTo>
                    <a:pt x="4877" y="5057"/>
                  </a:lnTo>
                  <a:lnTo>
                    <a:pt x="4898" y="5124"/>
                  </a:lnTo>
                  <a:lnTo>
                    <a:pt x="5019" y="5170"/>
                  </a:lnTo>
                  <a:lnTo>
                    <a:pt x="5126" y="5150"/>
                  </a:lnTo>
                  <a:lnTo>
                    <a:pt x="5193" y="5276"/>
                  </a:lnTo>
                  <a:lnTo>
                    <a:pt x="5272" y="5271"/>
                  </a:lnTo>
                  <a:lnTo>
                    <a:pt x="5362" y="5357"/>
                  </a:lnTo>
                  <a:lnTo>
                    <a:pt x="5415" y="5252"/>
                  </a:lnTo>
                  <a:lnTo>
                    <a:pt x="5584" y="5212"/>
                  </a:lnTo>
                  <a:lnTo>
                    <a:pt x="5702" y="5369"/>
                  </a:lnTo>
                  <a:lnTo>
                    <a:pt x="5812" y="5288"/>
                  </a:lnTo>
                  <a:lnTo>
                    <a:pt x="5966" y="5249"/>
                  </a:lnTo>
                  <a:lnTo>
                    <a:pt x="6047" y="5152"/>
                  </a:lnTo>
                  <a:lnTo>
                    <a:pt x="5949" y="5069"/>
                  </a:lnTo>
                  <a:lnTo>
                    <a:pt x="5866" y="4972"/>
                  </a:lnTo>
                  <a:lnTo>
                    <a:pt x="5895" y="4832"/>
                  </a:lnTo>
                  <a:lnTo>
                    <a:pt x="5895" y="4830"/>
                  </a:lnTo>
                  <a:lnTo>
                    <a:pt x="6050" y="4716"/>
                  </a:lnTo>
                  <a:lnTo>
                    <a:pt x="6077" y="4616"/>
                  </a:lnTo>
                  <a:lnTo>
                    <a:pt x="6147" y="4563"/>
                  </a:lnTo>
                  <a:lnTo>
                    <a:pt x="6171" y="4450"/>
                  </a:lnTo>
                  <a:lnTo>
                    <a:pt x="6132" y="4341"/>
                  </a:lnTo>
                  <a:lnTo>
                    <a:pt x="6189" y="4264"/>
                  </a:lnTo>
                  <a:lnTo>
                    <a:pt x="6329" y="4144"/>
                  </a:lnTo>
                  <a:lnTo>
                    <a:pt x="6317" y="4066"/>
                  </a:lnTo>
                  <a:lnTo>
                    <a:pt x="6353" y="3975"/>
                  </a:lnTo>
                  <a:lnTo>
                    <a:pt x="6360" y="3863"/>
                  </a:lnTo>
                  <a:lnTo>
                    <a:pt x="6305" y="3904"/>
                  </a:lnTo>
                  <a:lnTo>
                    <a:pt x="6305" y="3903"/>
                  </a:lnTo>
                  <a:lnTo>
                    <a:pt x="6304" y="3903"/>
                  </a:lnTo>
                  <a:lnTo>
                    <a:pt x="6272" y="3842"/>
                  </a:lnTo>
                  <a:lnTo>
                    <a:pt x="6186" y="3797"/>
                  </a:lnTo>
                  <a:lnTo>
                    <a:pt x="6186" y="3697"/>
                  </a:lnTo>
                  <a:lnTo>
                    <a:pt x="6236" y="3662"/>
                  </a:lnTo>
                  <a:lnTo>
                    <a:pt x="6249" y="3555"/>
                  </a:lnTo>
                  <a:lnTo>
                    <a:pt x="6232" y="3465"/>
                  </a:lnTo>
                  <a:lnTo>
                    <a:pt x="6196" y="3400"/>
                  </a:lnTo>
                  <a:lnTo>
                    <a:pt x="6150" y="3389"/>
                  </a:lnTo>
                  <a:lnTo>
                    <a:pt x="6150" y="3388"/>
                  </a:lnTo>
                  <a:lnTo>
                    <a:pt x="6149" y="3388"/>
                  </a:lnTo>
                  <a:lnTo>
                    <a:pt x="6125" y="3287"/>
                  </a:lnTo>
                  <a:lnTo>
                    <a:pt x="6167" y="3265"/>
                  </a:lnTo>
                  <a:lnTo>
                    <a:pt x="6184" y="3183"/>
                  </a:lnTo>
                  <a:lnTo>
                    <a:pt x="6170" y="3122"/>
                  </a:lnTo>
                  <a:lnTo>
                    <a:pt x="6178" y="3077"/>
                  </a:lnTo>
                  <a:lnTo>
                    <a:pt x="6243" y="3032"/>
                  </a:lnTo>
                  <a:lnTo>
                    <a:pt x="6227" y="2945"/>
                  </a:lnTo>
                  <a:lnTo>
                    <a:pt x="6153" y="2865"/>
                  </a:lnTo>
                  <a:lnTo>
                    <a:pt x="6166" y="2803"/>
                  </a:lnTo>
                  <a:lnTo>
                    <a:pt x="6140" y="2753"/>
                  </a:lnTo>
                  <a:lnTo>
                    <a:pt x="6188" y="2693"/>
                  </a:lnTo>
                  <a:lnTo>
                    <a:pt x="6192" y="2608"/>
                  </a:lnTo>
                  <a:lnTo>
                    <a:pt x="6164" y="2554"/>
                  </a:lnTo>
                  <a:lnTo>
                    <a:pt x="6182" y="2482"/>
                  </a:lnTo>
                  <a:lnTo>
                    <a:pt x="6183" y="2483"/>
                  </a:lnTo>
                  <a:lnTo>
                    <a:pt x="6183" y="2482"/>
                  </a:lnTo>
                  <a:lnTo>
                    <a:pt x="6233" y="2509"/>
                  </a:lnTo>
                  <a:lnTo>
                    <a:pt x="6260" y="2457"/>
                  </a:lnTo>
                  <a:lnTo>
                    <a:pt x="6311" y="2417"/>
                  </a:lnTo>
                  <a:lnTo>
                    <a:pt x="6356" y="2338"/>
                  </a:lnTo>
                  <a:lnTo>
                    <a:pt x="6338" y="2263"/>
                  </a:lnTo>
                  <a:lnTo>
                    <a:pt x="6368" y="2270"/>
                  </a:lnTo>
                  <a:lnTo>
                    <a:pt x="6402" y="2209"/>
                  </a:lnTo>
                  <a:lnTo>
                    <a:pt x="6388" y="2096"/>
                  </a:lnTo>
                  <a:lnTo>
                    <a:pt x="6402" y="2025"/>
                  </a:lnTo>
                  <a:lnTo>
                    <a:pt x="6345" y="1997"/>
                  </a:lnTo>
                  <a:lnTo>
                    <a:pt x="6365" y="1911"/>
                  </a:lnTo>
                  <a:lnTo>
                    <a:pt x="6309" y="1952"/>
                  </a:lnTo>
                  <a:lnTo>
                    <a:pt x="6309" y="1951"/>
                  </a:lnTo>
                  <a:lnTo>
                    <a:pt x="6308" y="1952"/>
                  </a:lnTo>
                  <a:lnTo>
                    <a:pt x="6305" y="1952"/>
                  </a:lnTo>
                  <a:lnTo>
                    <a:pt x="6303" y="1951"/>
                  </a:lnTo>
                  <a:lnTo>
                    <a:pt x="6298" y="1946"/>
                  </a:lnTo>
                  <a:lnTo>
                    <a:pt x="6293" y="1934"/>
                  </a:lnTo>
                  <a:lnTo>
                    <a:pt x="6291" y="1919"/>
                  </a:lnTo>
                  <a:lnTo>
                    <a:pt x="6234" y="1955"/>
                  </a:lnTo>
                  <a:lnTo>
                    <a:pt x="6234" y="1954"/>
                  </a:lnTo>
                  <a:lnTo>
                    <a:pt x="6233" y="1955"/>
                  </a:lnTo>
                  <a:lnTo>
                    <a:pt x="6214" y="1919"/>
                  </a:lnTo>
                  <a:lnTo>
                    <a:pt x="6218" y="1858"/>
                  </a:lnTo>
                  <a:lnTo>
                    <a:pt x="6146" y="1827"/>
                  </a:lnTo>
                  <a:lnTo>
                    <a:pt x="6110" y="1759"/>
                  </a:lnTo>
                  <a:lnTo>
                    <a:pt x="6108" y="1707"/>
                  </a:lnTo>
                  <a:lnTo>
                    <a:pt x="6082" y="1660"/>
                  </a:lnTo>
                  <a:lnTo>
                    <a:pt x="6096" y="1575"/>
                  </a:lnTo>
                  <a:lnTo>
                    <a:pt x="6180" y="1531"/>
                  </a:lnTo>
                  <a:lnTo>
                    <a:pt x="6252" y="1476"/>
                  </a:lnTo>
                  <a:lnTo>
                    <a:pt x="6293" y="1429"/>
                  </a:lnTo>
                  <a:lnTo>
                    <a:pt x="6294" y="1429"/>
                  </a:lnTo>
                  <a:lnTo>
                    <a:pt x="6371" y="1447"/>
                  </a:lnTo>
                  <a:lnTo>
                    <a:pt x="6435" y="1183"/>
                  </a:lnTo>
                  <a:lnTo>
                    <a:pt x="6363" y="1110"/>
                  </a:lnTo>
                  <a:lnTo>
                    <a:pt x="6350" y="1053"/>
                  </a:lnTo>
                  <a:lnTo>
                    <a:pt x="6329" y="1069"/>
                  </a:lnTo>
                  <a:lnTo>
                    <a:pt x="6329" y="1068"/>
                  </a:lnTo>
                  <a:lnTo>
                    <a:pt x="6328" y="1069"/>
                  </a:lnTo>
                  <a:lnTo>
                    <a:pt x="6317" y="1003"/>
                  </a:lnTo>
                  <a:lnTo>
                    <a:pt x="6383" y="954"/>
                  </a:lnTo>
                  <a:lnTo>
                    <a:pt x="6384" y="954"/>
                  </a:lnTo>
                  <a:lnTo>
                    <a:pt x="6460" y="957"/>
                  </a:lnTo>
                  <a:lnTo>
                    <a:pt x="6461" y="907"/>
                  </a:lnTo>
                  <a:lnTo>
                    <a:pt x="6508" y="872"/>
                  </a:lnTo>
                  <a:lnTo>
                    <a:pt x="6507" y="811"/>
                  </a:lnTo>
                  <a:lnTo>
                    <a:pt x="6460" y="764"/>
                  </a:lnTo>
                  <a:lnTo>
                    <a:pt x="6413" y="741"/>
                  </a:lnTo>
                  <a:lnTo>
                    <a:pt x="6389" y="694"/>
                  </a:lnTo>
                  <a:lnTo>
                    <a:pt x="6383" y="642"/>
                  </a:lnTo>
                  <a:lnTo>
                    <a:pt x="6348" y="633"/>
                  </a:lnTo>
                  <a:lnTo>
                    <a:pt x="6347" y="633"/>
                  </a:lnTo>
                  <a:lnTo>
                    <a:pt x="6352" y="584"/>
                  </a:lnTo>
                  <a:lnTo>
                    <a:pt x="6278" y="559"/>
                  </a:lnTo>
                  <a:lnTo>
                    <a:pt x="6246" y="541"/>
                  </a:lnTo>
                  <a:lnTo>
                    <a:pt x="6275" y="656"/>
                  </a:lnTo>
                  <a:lnTo>
                    <a:pt x="6274" y="656"/>
                  </a:lnTo>
                  <a:lnTo>
                    <a:pt x="6274" y="657"/>
                  </a:lnTo>
                  <a:lnTo>
                    <a:pt x="6274" y="660"/>
                  </a:lnTo>
                  <a:lnTo>
                    <a:pt x="6274" y="664"/>
                  </a:lnTo>
                  <a:lnTo>
                    <a:pt x="6273" y="672"/>
                  </a:lnTo>
                  <a:lnTo>
                    <a:pt x="6270" y="674"/>
                  </a:lnTo>
                  <a:lnTo>
                    <a:pt x="6269" y="674"/>
                  </a:lnTo>
                  <a:lnTo>
                    <a:pt x="6269" y="675"/>
                  </a:lnTo>
                  <a:lnTo>
                    <a:pt x="6269" y="678"/>
                  </a:lnTo>
                  <a:lnTo>
                    <a:pt x="6266" y="680"/>
                  </a:lnTo>
                  <a:lnTo>
                    <a:pt x="6263" y="684"/>
                  </a:lnTo>
                  <a:lnTo>
                    <a:pt x="6179" y="733"/>
                  </a:lnTo>
                  <a:lnTo>
                    <a:pt x="6172" y="736"/>
                  </a:lnTo>
                  <a:lnTo>
                    <a:pt x="6165" y="738"/>
                  </a:lnTo>
                  <a:lnTo>
                    <a:pt x="6158" y="736"/>
                  </a:lnTo>
                  <a:lnTo>
                    <a:pt x="6153" y="733"/>
                  </a:lnTo>
                  <a:lnTo>
                    <a:pt x="6126" y="717"/>
                  </a:lnTo>
                  <a:lnTo>
                    <a:pt x="6093" y="745"/>
                  </a:lnTo>
                  <a:lnTo>
                    <a:pt x="6189" y="949"/>
                  </a:lnTo>
                  <a:lnTo>
                    <a:pt x="6190" y="956"/>
                  </a:lnTo>
                  <a:lnTo>
                    <a:pt x="6191" y="963"/>
                  </a:lnTo>
                  <a:lnTo>
                    <a:pt x="6189" y="969"/>
                  </a:lnTo>
                  <a:lnTo>
                    <a:pt x="6185" y="976"/>
                  </a:lnTo>
                  <a:lnTo>
                    <a:pt x="6123" y="1052"/>
                  </a:lnTo>
                  <a:lnTo>
                    <a:pt x="6120" y="1052"/>
                  </a:lnTo>
                  <a:lnTo>
                    <a:pt x="6119" y="1052"/>
                  </a:lnTo>
                  <a:lnTo>
                    <a:pt x="6119" y="1053"/>
                  </a:lnTo>
                  <a:lnTo>
                    <a:pt x="6117" y="1056"/>
                  </a:lnTo>
                  <a:lnTo>
                    <a:pt x="6112" y="1059"/>
                  </a:lnTo>
                  <a:lnTo>
                    <a:pt x="6108" y="1059"/>
                  </a:lnTo>
                  <a:lnTo>
                    <a:pt x="6106" y="1060"/>
                  </a:lnTo>
                  <a:lnTo>
                    <a:pt x="6101" y="1060"/>
                  </a:lnTo>
                  <a:lnTo>
                    <a:pt x="6094" y="1059"/>
                  </a:lnTo>
                  <a:lnTo>
                    <a:pt x="6089" y="1057"/>
                  </a:lnTo>
                  <a:lnTo>
                    <a:pt x="6084" y="1053"/>
                  </a:lnTo>
                  <a:lnTo>
                    <a:pt x="6081" y="1048"/>
                  </a:lnTo>
                  <a:lnTo>
                    <a:pt x="5915" y="750"/>
                  </a:lnTo>
                  <a:lnTo>
                    <a:pt x="5913" y="732"/>
                  </a:lnTo>
                  <a:lnTo>
                    <a:pt x="5946" y="588"/>
                  </a:lnTo>
                  <a:lnTo>
                    <a:pt x="5826" y="588"/>
                  </a:lnTo>
                  <a:lnTo>
                    <a:pt x="5712" y="771"/>
                  </a:lnTo>
                  <a:lnTo>
                    <a:pt x="5712" y="936"/>
                  </a:lnTo>
                  <a:lnTo>
                    <a:pt x="5710" y="948"/>
                  </a:lnTo>
                  <a:lnTo>
                    <a:pt x="5505" y="1342"/>
                  </a:lnTo>
                  <a:lnTo>
                    <a:pt x="5488" y="1578"/>
                  </a:lnTo>
                  <a:lnTo>
                    <a:pt x="5505" y="1563"/>
                  </a:lnTo>
                  <a:lnTo>
                    <a:pt x="5514" y="1557"/>
                  </a:lnTo>
                  <a:lnTo>
                    <a:pt x="5528" y="1558"/>
                  </a:lnTo>
                  <a:lnTo>
                    <a:pt x="5715" y="1608"/>
                  </a:lnTo>
                  <a:lnTo>
                    <a:pt x="5724" y="1611"/>
                  </a:lnTo>
                  <a:lnTo>
                    <a:pt x="5730" y="1620"/>
                  </a:lnTo>
                  <a:lnTo>
                    <a:pt x="5877" y="1894"/>
                  </a:lnTo>
                  <a:lnTo>
                    <a:pt x="5878" y="1899"/>
                  </a:lnTo>
                  <a:lnTo>
                    <a:pt x="5878" y="1901"/>
                  </a:lnTo>
                  <a:lnTo>
                    <a:pt x="5878" y="1903"/>
                  </a:lnTo>
                  <a:lnTo>
                    <a:pt x="5879" y="1905"/>
                  </a:lnTo>
                  <a:lnTo>
                    <a:pt x="5877" y="1917"/>
                  </a:lnTo>
                  <a:lnTo>
                    <a:pt x="5814" y="2042"/>
                  </a:lnTo>
                  <a:lnTo>
                    <a:pt x="5812" y="2043"/>
                  </a:lnTo>
                  <a:lnTo>
                    <a:pt x="5811" y="2045"/>
                  </a:lnTo>
                  <a:lnTo>
                    <a:pt x="5807" y="2050"/>
                  </a:lnTo>
                  <a:lnTo>
                    <a:pt x="5802" y="2053"/>
                  </a:lnTo>
                  <a:lnTo>
                    <a:pt x="5798" y="2055"/>
                  </a:lnTo>
                  <a:lnTo>
                    <a:pt x="5790" y="2055"/>
                  </a:lnTo>
                  <a:lnTo>
                    <a:pt x="5786" y="2055"/>
                  </a:lnTo>
                  <a:lnTo>
                    <a:pt x="5777" y="2051"/>
                  </a:lnTo>
                  <a:lnTo>
                    <a:pt x="5673" y="1977"/>
                  </a:lnTo>
                  <a:lnTo>
                    <a:pt x="5667" y="1971"/>
                  </a:lnTo>
                  <a:lnTo>
                    <a:pt x="5663" y="1966"/>
                  </a:lnTo>
                  <a:lnTo>
                    <a:pt x="5662" y="1959"/>
                  </a:lnTo>
                  <a:lnTo>
                    <a:pt x="5663" y="1952"/>
                  </a:lnTo>
                  <a:lnTo>
                    <a:pt x="5681" y="1840"/>
                  </a:lnTo>
                  <a:lnTo>
                    <a:pt x="5595" y="1759"/>
                  </a:lnTo>
                  <a:lnTo>
                    <a:pt x="5453" y="1780"/>
                  </a:lnTo>
                  <a:lnTo>
                    <a:pt x="5400" y="1888"/>
                  </a:lnTo>
                  <a:lnTo>
                    <a:pt x="5379" y="2057"/>
                  </a:lnTo>
                  <a:lnTo>
                    <a:pt x="5376" y="2063"/>
                  </a:lnTo>
                  <a:lnTo>
                    <a:pt x="5374" y="2069"/>
                  </a:lnTo>
                  <a:lnTo>
                    <a:pt x="5369" y="2073"/>
                  </a:lnTo>
                  <a:lnTo>
                    <a:pt x="5366" y="2078"/>
                  </a:lnTo>
                  <a:lnTo>
                    <a:pt x="5185" y="2175"/>
                  </a:lnTo>
                  <a:lnTo>
                    <a:pt x="5043" y="2393"/>
                  </a:lnTo>
                  <a:lnTo>
                    <a:pt x="5041" y="2393"/>
                  </a:lnTo>
                  <a:lnTo>
                    <a:pt x="5039" y="2393"/>
                  </a:lnTo>
                  <a:lnTo>
                    <a:pt x="5039" y="2395"/>
                  </a:lnTo>
                  <a:lnTo>
                    <a:pt x="5037" y="2397"/>
                  </a:lnTo>
                  <a:lnTo>
                    <a:pt x="5032" y="2401"/>
                  </a:lnTo>
                  <a:lnTo>
                    <a:pt x="5026" y="2403"/>
                  </a:lnTo>
                  <a:lnTo>
                    <a:pt x="5021" y="2404"/>
                  </a:lnTo>
                  <a:lnTo>
                    <a:pt x="4851" y="2404"/>
                  </a:lnTo>
                  <a:lnTo>
                    <a:pt x="4816" y="2488"/>
                  </a:lnTo>
                  <a:lnTo>
                    <a:pt x="4807" y="2498"/>
                  </a:lnTo>
                  <a:lnTo>
                    <a:pt x="4797" y="2503"/>
                  </a:lnTo>
                  <a:lnTo>
                    <a:pt x="4790" y="2503"/>
                  </a:lnTo>
                  <a:lnTo>
                    <a:pt x="4784" y="2501"/>
                  </a:lnTo>
                  <a:lnTo>
                    <a:pt x="4778" y="2499"/>
                  </a:lnTo>
                  <a:lnTo>
                    <a:pt x="4773" y="2495"/>
                  </a:lnTo>
                  <a:lnTo>
                    <a:pt x="4628" y="2347"/>
                  </a:lnTo>
                  <a:lnTo>
                    <a:pt x="4622" y="2338"/>
                  </a:lnTo>
                  <a:lnTo>
                    <a:pt x="4621" y="2329"/>
                  </a:lnTo>
                  <a:lnTo>
                    <a:pt x="4621" y="2179"/>
                  </a:lnTo>
                  <a:lnTo>
                    <a:pt x="4623" y="2165"/>
                  </a:lnTo>
                  <a:lnTo>
                    <a:pt x="4634" y="2157"/>
                  </a:lnTo>
                  <a:lnTo>
                    <a:pt x="4639" y="2153"/>
                  </a:lnTo>
                  <a:lnTo>
                    <a:pt x="4646" y="2152"/>
                  </a:lnTo>
                  <a:lnTo>
                    <a:pt x="4652" y="2153"/>
                  </a:lnTo>
                  <a:lnTo>
                    <a:pt x="4659" y="2157"/>
                  </a:lnTo>
                  <a:lnTo>
                    <a:pt x="4766" y="2222"/>
                  </a:lnTo>
                  <a:lnTo>
                    <a:pt x="4855" y="2114"/>
                  </a:lnTo>
                  <a:lnTo>
                    <a:pt x="4858" y="2110"/>
                  </a:lnTo>
                  <a:lnTo>
                    <a:pt x="5247" y="1769"/>
                  </a:lnTo>
                  <a:lnTo>
                    <a:pt x="5266" y="1506"/>
                  </a:lnTo>
                  <a:lnTo>
                    <a:pt x="5266" y="1502"/>
                  </a:lnTo>
                  <a:lnTo>
                    <a:pt x="5267" y="1497"/>
                  </a:lnTo>
                  <a:lnTo>
                    <a:pt x="5560" y="829"/>
                  </a:lnTo>
                  <a:lnTo>
                    <a:pt x="5579" y="511"/>
                  </a:lnTo>
                  <a:lnTo>
                    <a:pt x="5584" y="496"/>
                  </a:lnTo>
                  <a:lnTo>
                    <a:pt x="5786" y="258"/>
                  </a:lnTo>
                  <a:lnTo>
                    <a:pt x="5769" y="157"/>
                  </a:lnTo>
                  <a:lnTo>
                    <a:pt x="5525" y="0"/>
                  </a:lnTo>
                  <a:lnTo>
                    <a:pt x="5269" y="282"/>
                  </a:lnTo>
                  <a:lnTo>
                    <a:pt x="5263" y="286"/>
                  </a:lnTo>
                  <a:lnTo>
                    <a:pt x="5039" y="409"/>
                  </a:lnTo>
                  <a:lnTo>
                    <a:pt x="4899" y="648"/>
                  </a:lnTo>
                  <a:lnTo>
                    <a:pt x="4820" y="884"/>
                  </a:lnTo>
                  <a:lnTo>
                    <a:pt x="4897" y="1023"/>
                  </a:lnTo>
                  <a:lnTo>
                    <a:pt x="4899" y="1032"/>
                  </a:lnTo>
                  <a:lnTo>
                    <a:pt x="4900" y="1042"/>
                  </a:lnTo>
                  <a:lnTo>
                    <a:pt x="4841" y="1255"/>
                  </a:lnTo>
                  <a:lnTo>
                    <a:pt x="4897" y="1346"/>
                  </a:lnTo>
                  <a:lnTo>
                    <a:pt x="4899" y="1353"/>
                  </a:lnTo>
                  <a:lnTo>
                    <a:pt x="4900" y="1363"/>
                  </a:lnTo>
                  <a:lnTo>
                    <a:pt x="4897" y="1370"/>
                  </a:lnTo>
                  <a:lnTo>
                    <a:pt x="4894" y="1371"/>
                  </a:lnTo>
                  <a:lnTo>
                    <a:pt x="4893" y="1374"/>
                  </a:lnTo>
                  <a:lnTo>
                    <a:pt x="4891" y="1378"/>
                  </a:lnTo>
                  <a:lnTo>
                    <a:pt x="4684" y="1552"/>
                  </a:lnTo>
                  <a:lnTo>
                    <a:pt x="4677" y="1556"/>
                  </a:lnTo>
                  <a:lnTo>
                    <a:pt x="4671" y="1558"/>
                  </a:lnTo>
                  <a:lnTo>
                    <a:pt x="4664" y="1558"/>
                  </a:lnTo>
                  <a:lnTo>
                    <a:pt x="4659" y="1557"/>
                  </a:lnTo>
                  <a:lnTo>
                    <a:pt x="4652" y="1554"/>
                  </a:lnTo>
                  <a:lnTo>
                    <a:pt x="4647" y="1550"/>
                  </a:lnTo>
                  <a:lnTo>
                    <a:pt x="4643" y="1544"/>
                  </a:lnTo>
                  <a:lnTo>
                    <a:pt x="4642" y="1538"/>
                  </a:lnTo>
                  <a:lnTo>
                    <a:pt x="4582" y="1248"/>
                  </a:lnTo>
                  <a:lnTo>
                    <a:pt x="4439" y="1077"/>
                  </a:lnTo>
                  <a:lnTo>
                    <a:pt x="4435" y="1066"/>
                  </a:lnTo>
                  <a:lnTo>
                    <a:pt x="4408" y="946"/>
                  </a:lnTo>
                  <a:lnTo>
                    <a:pt x="4334" y="1002"/>
                  </a:lnTo>
                  <a:lnTo>
                    <a:pt x="4363" y="1052"/>
                  </a:lnTo>
                  <a:lnTo>
                    <a:pt x="4363" y="1088"/>
                  </a:lnTo>
                  <a:lnTo>
                    <a:pt x="4390" y="1106"/>
                  </a:lnTo>
                  <a:lnTo>
                    <a:pt x="4358" y="1261"/>
                  </a:lnTo>
                  <a:lnTo>
                    <a:pt x="4328" y="1254"/>
                  </a:lnTo>
                  <a:lnTo>
                    <a:pt x="4327" y="1252"/>
                  </a:lnTo>
                  <a:lnTo>
                    <a:pt x="4321" y="1251"/>
                  </a:lnTo>
                  <a:lnTo>
                    <a:pt x="4321" y="1252"/>
                  </a:lnTo>
                  <a:lnTo>
                    <a:pt x="4293" y="1298"/>
                  </a:lnTo>
                  <a:lnTo>
                    <a:pt x="4258" y="1308"/>
                  </a:lnTo>
                  <a:lnTo>
                    <a:pt x="4228" y="1389"/>
                  </a:lnTo>
                  <a:lnTo>
                    <a:pt x="4297" y="1453"/>
                  </a:lnTo>
                  <a:lnTo>
                    <a:pt x="4285" y="1512"/>
                  </a:lnTo>
                  <a:lnTo>
                    <a:pt x="4205" y="1528"/>
                  </a:lnTo>
                  <a:lnTo>
                    <a:pt x="4251" y="1614"/>
                  </a:lnTo>
                  <a:lnTo>
                    <a:pt x="4147" y="1646"/>
                  </a:lnTo>
                  <a:lnTo>
                    <a:pt x="4059" y="1711"/>
                  </a:lnTo>
                  <a:lnTo>
                    <a:pt x="3985" y="1693"/>
                  </a:lnTo>
                  <a:lnTo>
                    <a:pt x="3937" y="1786"/>
                  </a:lnTo>
                  <a:lnTo>
                    <a:pt x="3935" y="1786"/>
                  </a:lnTo>
                  <a:lnTo>
                    <a:pt x="3805" y="1755"/>
                  </a:lnTo>
                  <a:lnTo>
                    <a:pt x="3673" y="1759"/>
                  </a:lnTo>
                  <a:lnTo>
                    <a:pt x="3531" y="1810"/>
                  </a:lnTo>
                  <a:lnTo>
                    <a:pt x="3509" y="1910"/>
                  </a:lnTo>
                  <a:lnTo>
                    <a:pt x="3508" y="1909"/>
                  </a:lnTo>
                  <a:lnTo>
                    <a:pt x="3496" y="1906"/>
                  </a:lnTo>
                  <a:lnTo>
                    <a:pt x="3495" y="1905"/>
                  </a:lnTo>
                  <a:lnTo>
                    <a:pt x="3493" y="1905"/>
                  </a:lnTo>
                  <a:lnTo>
                    <a:pt x="3477" y="1900"/>
                  </a:lnTo>
                  <a:lnTo>
                    <a:pt x="3464" y="1897"/>
                  </a:lnTo>
                  <a:lnTo>
                    <a:pt x="3429" y="1887"/>
                  </a:lnTo>
                  <a:lnTo>
                    <a:pt x="3427" y="1887"/>
                  </a:lnTo>
                  <a:lnTo>
                    <a:pt x="3424" y="1886"/>
                  </a:lnTo>
                  <a:lnTo>
                    <a:pt x="3331" y="1877"/>
                  </a:lnTo>
                  <a:lnTo>
                    <a:pt x="3278" y="1922"/>
                  </a:lnTo>
                  <a:lnTo>
                    <a:pt x="3196" y="1948"/>
                  </a:lnTo>
                  <a:lnTo>
                    <a:pt x="3105" y="2017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66" name="Freeform 928"/>
            <p:cNvSpPr>
              <a:spLocks/>
            </p:cNvSpPr>
            <p:nvPr/>
          </p:nvSpPr>
          <p:spPr bwMode="auto">
            <a:xfrm>
              <a:off x="5803900" y="2890838"/>
              <a:ext cx="42863" cy="41275"/>
            </a:xfrm>
            <a:custGeom>
              <a:avLst/>
              <a:gdLst>
                <a:gd name="T0" fmla="*/ 7281783 w 87"/>
                <a:gd name="T1" fmla="*/ 4146218 h 86"/>
                <a:gd name="T2" fmla="*/ 7039385 w 87"/>
                <a:gd name="T3" fmla="*/ 4837334 h 86"/>
                <a:gd name="T4" fmla="*/ 4854851 w 87"/>
                <a:gd name="T5" fmla="*/ 8753180 h 86"/>
                <a:gd name="T6" fmla="*/ 4126673 w 87"/>
                <a:gd name="T7" fmla="*/ 9444296 h 86"/>
                <a:gd name="T8" fmla="*/ 485288 w 87"/>
                <a:gd name="T9" fmla="*/ 14511521 h 86"/>
                <a:gd name="T10" fmla="*/ 242890 w 87"/>
                <a:gd name="T11" fmla="*/ 14281149 h 86"/>
                <a:gd name="T12" fmla="*/ 0 w 87"/>
                <a:gd name="T13" fmla="*/ 14972265 h 86"/>
                <a:gd name="T14" fmla="*/ 0 w 87"/>
                <a:gd name="T15" fmla="*/ 15202637 h 86"/>
                <a:gd name="T16" fmla="*/ 0 w 87"/>
                <a:gd name="T17" fmla="*/ 15433009 h 86"/>
                <a:gd name="T18" fmla="*/ 0 w 87"/>
                <a:gd name="T19" fmla="*/ 15663381 h 86"/>
                <a:gd name="T20" fmla="*/ 242890 w 87"/>
                <a:gd name="T21" fmla="*/ 15893757 h 86"/>
                <a:gd name="T22" fmla="*/ 242890 w 87"/>
                <a:gd name="T23" fmla="*/ 15433009 h 86"/>
                <a:gd name="T24" fmla="*/ 728178 w 87"/>
                <a:gd name="T25" fmla="*/ 16584873 h 86"/>
                <a:gd name="T26" fmla="*/ 2669823 w 87"/>
                <a:gd name="T27" fmla="*/ 17966625 h 86"/>
                <a:gd name="T28" fmla="*/ 1941644 w 87"/>
                <a:gd name="T29" fmla="*/ 17736733 h 86"/>
                <a:gd name="T30" fmla="*/ 5825426 w 87"/>
                <a:gd name="T31" fmla="*/ 19809601 h 86"/>
                <a:gd name="T32" fmla="*/ 21117664 w 87"/>
                <a:gd name="T33" fmla="*/ 12899397 h 86"/>
                <a:gd name="T34" fmla="*/ 16262815 w 87"/>
                <a:gd name="T35" fmla="*/ 6910202 h 86"/>
                <a:gd name="T36" fmla="*/ 8738141 w 87"/>
                <a:gd name="T37" fmla="*/ 0 h 86"/>
                <a:gd name="T38" fmla="*/ 7281783 w 87"/>
                <a:gd name="T39" fmla="*/ 4146218 h 8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7"/>
                <a:gd name="T61" fmla="*/ 0 h 86"/>
                <a:gd name="T62" fmla="*/ 87 w 87"/>
                <a:gd name="T63" fmla="*/ 86 h 8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7" h="86">
                  <a:moveTo>
                    <a:pt x="30" y="18"/>
                  </a:moveTo>
                  <a:lnTo>
                    <a:pt x="29" y="21"/>
                  </a:lnTo>
                  <a:lnTo>
                    <a:pt x="20" y="38"/>
                  </a:lnTo>
                  <a:lnTo>
                    <a:pt x="17" y="41"/>
                  </a:lnTo>
                  <a:lnTo>
                    <a:pt x="2" y="63"/>
                  </a:lnTo>
                  <a:lnTo>
                    <a:pt x="1" y="62"/>
                  </a:lnTo>
                  <a:lnTo>
                    <a:pt x="0" y="65"/>
                  </a:lnTo>
                  <a:lnTo>
                    <a:pt x="0" y="66"/>
                  </a:lnTo>
                  <a:lnTo>
                    <a:pt x="0" y="67"/>
                  </a:lnTo>
                  <a:lnTo>
                    <a:pt x="0" y="68"/>
                  </a:lnTo>
                  <a:lnTo>
                    <a:pt x="1" y="69"/>
                  </a:lnTo>
                  <a:lnTo>
                    <a:pt x="1" y="67"/>
                  </a:lnTo>
                  <a:lnTo>
                    <a:pt x="3" y="72"/>
                  </a:lnTo>
                  <a:lnTo>
                    <a:pt x="11" y="78"/>
                  </a:lnTo>
                  <a:lnTo>
                    <a:pt x="8" y="77"/>
                  </a:lnTo>
                  <a:lnTo>
                    <a:pt x="24" y="86"/>
                  </a:lnTo>
                  <a:lnTo>
                    <a:pt x="87" y="56"/>
                  </a:lnTo>
                  <a:lnTo>
                    <a:pt x="67" y="30"/>
                  </a:lnTo>
                  <a:lnTo>
                    <a:pt x="36" y="0"/>
                  </a:lnTo>
                  <a:lnTo>
                    <a:pt x="30" y="18"/>
                  </a:lnTo>
                  <a:close/>
                </a:path>
              </a:pathLst>
            </a:custGeom>
            <a:solidFill>
              <a:srgbClr val="EEEEE6">
                <a:alpha val="87842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67" name="Freeform 930"/>
            <p:cNvSpPr>
              <a:spLocks noEditPoints="1"/>
            </p:cNvSpPr>
            <p:nvPr/>
          </p:nvSpPr>
          <p:spPr bwMode="auto">
            <a:xfrm>
              <a:off x="4287838" y="2655888"/>
              <a:ext cx="5132387" cy="5534025"/>
            </a:xfrm>
            <a:custGeom>
              <a:avLst/>
              <a:gdLst>
                <a:gd name="T0" fmla="*/ 1299965050 w 10679"/>
                <a:gd name="T1" fmla="*/ 141815230 h 11515"/>
                <a:gd name="T2" fmla="*/ 1071523689 w 10679"/>
                <a:gd name="T3" fmla="*/ 278779839 h 11515"/>
                <a:gd name="T4" fmla="*/ 966427542 w 10679"/>
                <a:gd name="T5" fmla="*/ 444846670 h 11515"/>
                <a:gd name="T6" fmla="*/ 868029352 w 10679"/>
                <a:gd name="T7" fmla="*/ 451545168 h 11515"/>
                <a:gd name="T8" fmla="*/ 804971040 w 10679"/>
                <a:gd name="T9" fmla="*/ 625696166 h 11515"/>
                <a:gd name="T10" fmla="*/ 869184247 w 10679"/>
                <a:gd name="T11" fmla="*/ 715312258 h 11515"/>
                <a:gd name="T12" fmla="*/ 815134402 w 10679"/>
                <a:gd name="T13" fmla="*/ 893158411 h 11515"/>
                <a:gd name="T14" fmla="*/ 842390015 w 10679"/>
                <a:gd name="T15" fmla="*/ 1118584428 h 11515"/>
                <a:gd name="T16" fmla="*/ 755079392 w 10679"/>
                <a:gd name="T17" fmla="*/ 1346782263 h 11515"/>
                <a:gd name="T18" fmla="*/ 524790584 w 10679"/>
                <a:gd name="T19" fmla="*/ 1414687105 h 11515"/>
                <a:gd name="T20" fmla="*/ 221973434 w 10679"/>
                <a:gd name="T21" fmla="*/ 1525089785 h 11515"/>
                <a:gd name="T22" fmla="*/ 113643023 w 10679"/>
                <a:gd name="T23" fmla="*/ 1461573714 h 11515"/>
                <a:gd name="T24" fmla="*/ 42500432 w 10679"/>
                <a:gd name="T25" fmla="*/ 1642653294 h 11515"/>
                <a:gd name="T26" fmla="*/ 67215580 w 10679"/>
                <a:gd name="T27" fmla="*/ 1743818024 h 11515"/>
                <a:gd name="T28" fmla="*/ 140667976 w 10679"/>
                <a:gd name="T29" fmla="*/ 1919123766 h 11515"/>
                <a:gd name="T30" fmla="*/ 289420215 w 10679"/>
                <a:gd name="T31" fmla="*/ 1951229270 h 11515"/>
                <a:gd name="T32" fmla="*/ 510931847 w 10679"/>
                <a:gd name="T33" fmla="*/ 2147483647 h 11515"/>
                <a:gd name="T34" fmla="*/ 669385046 w 10679"/>
                <a:gd name="T35" fmla="*/ 2147483647 h 11515"/>
                <a:gd name="T36" fmla="*/ 972663878 w 10679"/>
                <a:gd name="T37" fmla="*/ 2147483647 h 11515"/>
                <a:gd name="T38" fmla="*/ 1293266372 w 10679"/>
                <a:gd name="T39" fmla="*/ 2147483647 h 11515"/>
                <a:gd name="T40" fmla="*/ 1628420396 w 10679"/>
                <a:gd name="T41" fmla="*/ 2147483647 h 11515"/>
                <a:gd name="T42" fmla="*/ 2147483647 w 10679"/>
                <a:gd name="T43" fmla="*/ 2147483647 h 11515"/>
                <a:gd name="T44" fmla="*/ 2147483647 w 10679"/>
                <a:gd name="T45" fmla="*/ 2147483647 h 11515"/>
                <a:gd name="T46" fmla="*/ 2147483647 w 10679"/>
                <a:gd name="T47" fmla="*/ 2018902948 h 11515"/>
                <a:gd name="T48" fmla="*/ 2147483647 w 10679"/>
                <a:gd name="T49" fmla="*/ 1854914680 h 11515"/>
                <a:gd name="T50" fmla="*/ 2147483647 w 10679"/>
                <a:gd name="T51" fmla="*/ 1740353913 h 11515"/>
                <a:gd name="T52" fmla="*/ 2122490923 w 10679"/>
                <a:gd name="T53" fmla="*/ 1595997370 h 11515"/>
                <a:gd name="T54" fmla="*/ 2001918080 w 10679"/>
                <a:gd name="T55" fmla="*/ 1619325332 h 11515"/>
                <a:gd name="T56" fmla="*/ 1862867402 w 10679"/>
                <a:gd name="T57" fmla="*/ 1708480055 h 11515"/>
                <a:gd name="T58" fmla="*/ 1807892872 w 10679"/>
                <a:gd name="T59" fmla="*/ 1429006841 h 11515"/>
                <a:gd name="T60" fmla="*/ 1720582250 w 10679"/>
                <a:gd name="T61" fmla="*/ 1306362508 h 11515"/>
                <a:gd name="T62" fmla="*/ 1664684957 w 10679"/>
                <a:gd name="T63" fmla="*/ 1241921776 h 11515"/>
                <a:gd name="T64" fmla="*/ 1618488205 w 10679"/>
                <a:gd name="T65" fmla="*/ 1077703304 h 11515"/>
                <a:gd name="T66" fmla="*/ 1607169947 w 10679"/>
                <a:gd name="T67" fmla="*/ 807468761 h 11515"/>
                <a:gd name="T68" fmla="*/ 1740446632 w 10679"/>
                <a:gd name="T69" fmla="*/ 584121547 h 11515"/>
                <a:gd name="T70" fmla="*/ 1661451444 w 10679"/>
                <a:gd name="T71" fmla="*/ 368627095 h 11515"/>
                <a:gd name="T72" fmla="*/ 1513392298 w 10679"/>
                <a:gd name="T73" fmla="*/ 372091687 h 11515"/>
                <a:gd name="T74" fmla="*/ 1583841361 w 10679"/>
                <a:gd name="T75" fmla="*/ 223347274 h 11515"/>
                <a:gd name="T76" fmla="*/ 1467888578 w 10679"/>
                <a:gd name="T77" fmla="*/ 37648193 h 11515"/>
                <a:gd name="T78" fmla="*/ 1848777013 w 10679"/>
                <a:gd name="T79" fmla="*/ 2147483647 h 11515"/>
                <a:gd name="T80" fmla="*/ 1834918275 w 10679"/>
                <a:gd name="T81" fmla="*/ 2147483647 h 11515"/>
                <a:gd name="T82" fmla="*/ 1836997374 w 10679"/>
                <a:gd name="T83" fmla="*/ 2147483647 h 11515"/>
                <a:gd name="T84" fmla="*/ 1817363682 w 10679"/>
                <a:gd name="T85" fmla="*/ 2147483647 h 11515"/>
                <a:gd name="T86" fmla="*/ 1810202662 w 10679"/>
                <a:gd name="T87" fmla="*/ 2147483647 h 11515"/>
                <a:gd name="T88" fmla="*/ 1771166930 w 10679"/>
                <a:gd name="T89" fmla="*/ 2147483647 h 11515"/>
                <a:gd name="T90" fmla="*/ 1715038947 w 10679"/>
                <a:gd name="T91" fmla="*/ 2147483647 h 11515"/>
                <a:gd name="T92" fmla="*/ 1652211325 w 10679"/>
                <a:gd name="T93" fmla="*/ 2147483647 h 11515"/>
                <a:gd name="T94" fmla="*/ 1587305565 w 10679"/>
                <a:gd name="T95" fmla="*/ 2147483647 h 11515"/>
                <a:gd name="T96" fmla="*/ 1708570959 w 10679"/>
                <a:gd name="T97" fmla="*/ 2147483647 h 11515"/>
                <a:gd name="T98" fmla="*/ 1755922126 w 10679"/>
                <a:gd name="T99" fmla="*/ 2147483647 h 11515"/>
                <a:gd name="T100" fmla="*/ 1812051070 w 10679"/>
                <a:gd name="T101" fmla="*/ 2119606309 h 11515"/>
                <a:gd name="T102" fmla="*/ 1818056715 w 10679"/>
                <a:gd name="T103" fmla="*/ 2040614196 h 11515"/>
                <a:gd name="T104" fmla="*/ 1838151789 w 10679"/>
                <a:gd name="T105" fmla="*/ 1993496423 h 11515"/>
                <a:gd name="T106" fmla="*/ 1597007065 w 10679"/>
                <a:gd name="T107" fmla="*/ 2147483647 h 11515"/>
                <a:gd name="T108" fmla="*/ 1612944902 w 10679"/>
                <a:gd name="T109" fmla="*/ 2147483647 h 11515"/>
                <a:gd name="T110" fmla="*/ 1775093476 w 10679"/>
                <a:gd name="T111" fmla="*/ 2147483647 h 11515"/>
                <a:gd name="T112" fmla="*/ 1783640562 w 10679"/>
                <a:gd name="T113" fmla="*/ 2147483647 h 11515"/>
                <a:gd name="T114" fmla="*/ 1013085916 w 10679"/>
                <a:gd name="T115" fmla="*/ 683207234 h 11515"/>
                <a:gd name="T116" fmla="*/ 1028100029 w 10679"/>
                <a:gd name="T117" fmla="*/ 683207234 h 1151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679"/>
                <a:gd name="T178" fmla="*/ 0 h 11515"/>
                <a:gd name="T179" fmla="*/ 10679 w 10679"/>
                <a:gd name="T180" fmla="*/ 11515 h 1151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679" h="11515">
                  <a:moveTo>
                    <a:pt x="6348" y="141"/>
                  </a:moveTo>
                  <a:lnTo>
                    <a:pt x="6365" y="42"/>
                  </a:lnTo>
                  <a:lnTo>
                    <a:pt x="6115" y="0"/>
                  </a:lnTo>
                  <a:lnTo>
                    <a:pt x="5981" y="205"/>
                  </a:lnTo>
                  <a:lnTo>
                    <a:pt x="5981" y="368"/>
                  </a:lnTo>
                  <a:lnTo>
                    <a:pt x="5980" y="373"/>
                  </a:lnTo>
                  <a:lnTo>
                    <a:pt x="5978" y="375"/>
                  </a:lnTo>
                  <a:lnTo>
                    <a:pt x="5978" y="379"/>
                  </a:lnTo>
                  <a:lnTo>
                    <a:pt x="5972" y="389"/>
                  </a:lnTo>
                  <a:lnTo>
                    <a:pt x="5827" y="513"/>
                  </a:lnTo>
                  <a:lnTo>
                    <a:pt x="5824" y="515"/>
                  </a:lnTo>
                  <a:lnTo>
                    <a:pt x="5657" y="615"/>
                  </a:lnTo>
                  <a:lnTo>
                    <a:pt x="5646" y="619"/>
                  </a:lnTo>
                  <a:lnTo>
                    <a:pt x="5636" y="619"/>
                  </a:lnTo>
                  <a:lnTo>
                    <a:pt x="5628" y="614"/>
                  </a:lnTo>
                  <a:lnTo>
                    <a:pt x="5622" y="607"/>
                  </a:lnTo>
                  <a:lnTo>
                    <a:pt x="5532" y="455"/>
                  </a:lnTo>
                  <a:lnTo>
                    <a:pt x="5324" y="589"/>
                  </a:lnTo>
                  <a:lnTo>
                    <a:pt x="5320" y="591"/>
                  </a:lnTo>
                  <a:lnTo>
                    <a:pt x="5015" y="714"/>
                  </a:lnTo>
                  <a:lnTo>
                    <a:pt x="4766" y="984"/>
                  </a:lnTo>
                  <a:lnTo>
                    <a:pt x="4667" y="1080"/>
                  </a:lnTo>
                  <a:lnTo>
                    <a:pt x="4649" y="1194"/>
                  </a:lnTo>
                  <a:lnTo>
                    <a:pt x="4646" y="1201"/>
                  </a:lnTo>
                  <a:lnTo>
                    <a:pt x="4644" y="1203"/>
                  </a:lnTo>
                  <a:lnTo>
                    <a:pt x="4643" y="1203"/>
                  </a:lnTo>
                  <a:lnTo>
                    <a:pt x="4643" y="1205"/>
                  </a:lnTo>
                  <a:lnTo>
                    <a:pt x="4643" y="1207"/>
                  </a:lnTo>
                  <a:lnTo>
                    <a:pt x="4640" y="1207"/>
                  </a:lnTo>
                  <a:lnTo>
                    <a:pt x="4639" y="1207"/>
                  </a:lnTo>
                  <a:lnTo>
                    <a:pt x="4639" y="1208"/>
                  </a:lnTo>
                  <a:lnTo>
                    <a:pt x="4637" y="1211"/>
                  </a:lnTo>
                  <a:lnTo>
                    <a:pt x="4630" y="1214"/>
                  </a:lnTo>
                  <a:lnTo>
                    <a:pt x="4380" y="1289"/>
                  </a:lnTo>
                  <a:lnTo>
                    <a:pt x="4369" y="1290"/>
                  </a:lnTo>
                  <a:lnTo>
                    <a:pt x="4126" y="1242"/>
                  </a:lnTo>
                  <a:lnTo>
                    <a:pt x="4081" y="1260"/>
                  </a:lnTo>
                  <a:lnTo>
                    <a:pt x="3984" y="1561"/>
                  </a:lnTo>
                  <a:lnTo>
                    <a:pt x="4187" y="1898"/>
                  </a:lnTo>
                  <a:lnTo>
                    <a:pt x="4189" y="1903"/>
                  </a:lnTo>
                  <a:lnTo>
                    <a:pt x="4189" y="1905"/>
                  </a:lnTo>
                  <a:lnTo>
                    <a:pt x="4189" y="1907"/>
                  </a:lnTo>
                  <a:lnTo>
                    <a:pt x="4190" y="1909"/>
                  </a:lnTo>
                  <a:lnTo>
                    <a:pt x="4188" y="1921"/>
                  </a:lnTo>
                  <a:lnTo>
                    <a:pt x="4184" y="1926"/>
                  </a:lnTo>
                  <a:lnTo>
                    <a:pt x="4181" y="1931"/>
                  </a:lnTo>
                  <a:lnTo>
                    <a:pt x="4175" y="1933"/>
                  </a:lnTo>
                  <a:lnTo>
                    <a:pt x="4170" y="1937"/>
                  </a:lnTo>
                  <a:lnTo>
                    <a:pt x="4044" y="1962"/>
                  </a:lnTo>
                  <a:lnTo>
                    <a:pt x="4037" y="1962"/>
                  </a:lnTo>
                  <a:lnTo>
                    <a:pt x="4030" y="1961"/>
                  </a:lnTo>
                  <a:lnTo>
                    <a:pt x="4024" y="1957"/>
                  </a:lnTo>
                  <a:lnTo>
                    <a:pt x="4019" y="1952"/>
                  </a:lnTo>
                  <a:lnTo>
                    <a:pt x="3904" y="1796"/>
                  </a:lnTo>
                  <a:lnTo>
                    <a:pt x="3883" y="1812"/>
                  </a:lnTo>
                  <a:lnTo>
                    <a:pt x="3883" y="1874"/>
                  </a:lnTo>
                  <a:lnTo>
                    <a:pt x="3838" y="1909"/>
                  </a:lnTo>
                  <a:lnTo>
                    <a:pt x="3835" y="1958"/>
                  </a:lnTo>
                  <a:lnTo>
                    <a:pt x="3834" y="1958"/>
                  </a:lnTo>
                  <a:lnTo>
                    <a:pt x="3758" y="1955"/>
                  </a:lnTo>
                  <a:lnTo>
                    <a:pt x="3691" y="2004"/>
                  </a:lnTo>
                  <a:lnTo>
                    <a:pt x="3703" y="2069"/>
                  </a:lnTo>
                  <a:lnTo>
                    <a:pt x="3722" y="2048"/>
                  </a:lnTo>
                  <a:lnTo>
                    <a:pt x="3724" y="2054"/>
                  </a:lnTo>
                  <a:lnTo>
                    <a:pt x="3727" y="2053"/>
                  </a:lnTo>
                  <a:lnTo>
                    <a:pt x="3738" y="2111"/>
                  </a:lnTo>
                  <a:lnTo>
                    <a:pt x="3810" y="2185"/>
                  </a:lnTo>
                  <a:lnTo>
                    <a:pt x="3746" y="2448"/>
                  </a:lnTo>
                  <a:lnTo>
                    <a:pt x="3745" y="2448"/>
                  </a:lnTo>
                  <a:lnTo>
                    <a:pt x="3668" y="2430"/>
                  </a:lnTo>
                  <a:lnTo>
                    <a:pt x="3628" y="2478"/>
                  </a:lnTo>
                  <a:lnTo>
                    <a:pt x="3556" y="2532"/>
                  </a:lnTo>
                  <a:lnTo>
                    <a:pt x="3472" y="2576"/>
                  </a:lnTo>
                  <a:lnTo>
                    <a:pt x="3458" y="2661"/>
                  </a:lnTo>
                  <a:lnTo>
                    <a:pt x="3485" y="2709"/>
                  </a:lnTo>
                  <a:lnTo>
                    <a:pt x="3485" y="2761"/>
                  </a:lnTo>
                  <a:lnTo>
                    <a:pt x="3522" y="2829"/>
                  </a:lnTo>
                  <a:lnTo>
                    <a:pt x="3593" y="2860"/>
                  </a:lnTo>
                  <a:lnTo>
                    <a:pt x="3589" y="2920"/>
                  </a:lnTo>
                  <a:lnTo>
                    <a:pt x="3608" y="2955"/>
                  </a:lnTo>
                  <a:lnTo>
                    <a:pt x="3665" y="2919"/>
                  </a:lnTo>
                  <a:lnTo>
                    <a:pt x="3665" y="2920"/>
                  </a:lnTo>
                  <a:lnTo>
                    <a:pt x="3666" y="2920"/>
                  </a:lnTo>
                  <a:lnTo>
                    <a:pt x="3683" y="2952"/>
                  </a:lnTo>
                  <a:lnTo>
                    <a:pt x="3739" y="2911"/>
                  </a:lnTo>
                  <a:lnTo>
                    <a:pt x="3739" y="2912"/>
                  </a:lnTo>
                  <a:lnTo>
                    <a:pt x="3740" y="2911"/>
                  </a:lnTo>
                  <a:lnTo>
                    <a:pt x="3720" y="2998"/>
                  </a:lnTo>
                  <a:lnTo>
                    <a:pt x="3778" y="3026"/>
                  </a:lnTo>
                  <a:lnTo>
                    <a:pt x="3763" y="3097"/>
                  </a:lnTo>
                  <a:lnTo>
                    <a:pt x="3778" y="3211"/>
                  </a:lnTo>
                  <a:lnTo>
                    <a:pt x="3743" y="3271"/>
                  </a:lnTo>
                  <a:lnTo>
                    <a:pt x="3742" y="3271"/>
                  </a:lnTo>
                  <a:lnTo>
                    <a:pt x="3713" y="3264"/>
                  </a:lnTo>
                  <a:lnTo>
                    <a:pt x="3731" y="3339"/>
                  </a:lnTo>
                  <a:lnTo>
                    <a:pt x="3686" y="3418"/>
                  </a:lnTo>
                  <a:lnTo>
                    <a:pt x="3634" y="3458"/>
                  </a:lnTo>
                  <a:lnTo>
                    <a:pt x="3608" y="3511"/>
                  </a:lnTo>
                  <a:lnTo>
                    <a:pt x="3557" y="3484"/>
                  </a:lnTo>
                  <a:lnTo>
                    <a:pt x="3540" y="3555"/>
                  </a:lnTo>
                  <a:lnTo>
                    <a:pt x="3568" y="3609"/>
                  </a:lnTo>
                  <a:lnTo>
                    <a:pt x="3563" y="3696"/>
                  </a:lnTo>
                  <a:lnTo>
                    <a:pt x="3516" y="3756"/>
                  </a:lnTo>
                  <a:lnTo>
                    <a:pt x="3542" y="3805"/>
                  </a:lnTo>
                  <a:lnTo>
                    <a:pt x="3529" y="3867"/>
                  </a:lnTo>
                  <a:lnTo>
                    <a:pt x="3602" y="3948"/>
                  </a:lnTo>
                  <a:lnTo>
                    <a:pt x="3618" y="4034"/>
                  </a:lnTo>
                  <a:lnTo>
                    <a:pt x="3553" y="4078"/>
                  </a:lnTo>
                  <a:lnTo>
                    <a:pt x="3545" y="4123"/>
                  </a:lnTo>
                  <a:lnTo>
                    <a:pt x="3560" y="4184"/>
                  </a:lnTo>
                  <a:lnTo>
                    <a:pt x="3544" y="4266"/>
                  </a:lnTo>
                  <a:lnTo>
                    <a:pt x="3502" y="4288"/>
                  </a:lnTo>
                  <a:lnTo>
                    <a:pt x="3524" y="4389"/>
                  </a:lnTo>
                  <a:lnTo>
                    <a:pt x="3571" y="4401"/>
                  </a:lnTo>
                  <a:lnTo>
                    <a:pt x="3607" y="4466"/>
                  </a:lnTo>
                  <a:lnTo>
                    <a:pt x="3624" y="4556"/>
                  </a:lnTo>
                  <a:lnTo>
                    <a:pt x="3611" y="4663"/>
                  </a:lnTo>
                  <a:lnTo>
                    <a:pt x="3563" y="4699"/>
                  </a:lnTo>
                  <a:lnTo>
                    <a:pt x="3562" y="4798"/>
                  </a:lnTo>
                  <a:lnTo>
                    <a:pt x="3647" y="4843"/>
                  </a:lnTo>
                  <a:lnTo>
                    <a:pt x="3679" y="4904"/>
                  </a:lnTo>
                  <a:lnTo>
                    <a:pt x="3734" y="4863"/>
                  </a:lnTo>
                  <a:lnTo>
                    <a:pt x="3734" y="4864"/>
                  </a:lnTo>
                  <a:lnTo>
                    <a:pt x="3736" y="4863"/>
                  </a:lnTo>
                  <a:lnTo>
                    <a:pt x="3728" y="4976"/>
                  </a:lnTo>
                  <a:lnTo>
                    <a:pt x="3694" y="5067"/>
                  </a:lnTo>
                  <a:lnTo>
                    <a:pt x="3704" y="5146"/>
                  </a:lnTo>
                  <a:lnTo>
                    <a:pt x="3565" y="5266"/>
                  </a:lnTo>
                  <a:lnTo>
                    <a:pt x="3508" y="5342"/>
                  </a:lnTo>
                  <a:lnTo>
                    <a:pt x="3546" y="5451"/>
                  </a:lnTo>
                  <a:lnTo>
                    <a:pt x="3522" y="5564"/>
                  </a:lnTo>
                  <a:lnTo>
                    <a:pt x="3452" y="5618"/>
                  </a:lnTo>
                  <a:lnTo>
                    <a:pt x="3425" y="5717"/>
                  </a:lnTo>
                  <a:lnTo>
                    <a:pt x="3270" y="5833"/>
                  </a:lnTo>
                  <a:lnTo>
                    <a:pt x="3269" y="5831"/>
                  </a:lnTo>
                  <a:lnTo>
                    <a:pt x="3269" y="5833"/>
                  </a:lnTo>
                  <a:lnTo>
                    <a:pt x="3240" y="5973"/>
                  </a:lnTo>
                  <a:lnTo>
                    <a:pt x="3323" y="6070"/>
                  </a:lnTo>
                  <a:lnTo>
                    <a:pt x="3421" y="6153"/>
                  </a:lnTo>
                  <a:lnTo>
                    <a:pt x="3340" y="6250"/>
                  </a:lnTo>
                  <a:lnTo>
                    <a:pt x="3186" y="6289"/>
                  </a:lnTo>
                  <a:lnTo>
                    <a:pt x="3076" y="6370"/>
                  </a:lnTo>
                  <a:lnTo>
                    <a:pt x="2958" y="6213"/>
                  </a:lnTo>
                  <a:lnTo>
                    <a:pt x="2789" y="6253"/>
                  </a:lnTo>
                  <a:lnTo>
                    <a:pt x="2736" y="6358"/>
                  </a:lnTo>
                  <a:lnTo>
                    <a:pt x="2646" y="6272"/>
                  </a:lnTo>
                  <a:lnTo>
                    <a:pt x="2567" y="6277"/>
                  </a:lnTo>
                  <a:lnTo>
                    <a:pt x="2500" y="6151"/>
                  </a:lnTo>
                  <a:lnTo>
                    <a:pt x="2393" y="6171"/>
                  </a:lnTo>
                  <a:lnTo>
                    <a:pt x="2272" y="6125"/>
                  </a:lnTo>
                  <a:lnTo>
                    <a:pt x="2251" y="6058"/>
                  </a:lnTo>
                  <a:lnTo>
                    <a:pt x="2118" y="6026"/>
                  </a:lnTo>
                  <a:lnTo>
                    <a:pt x="2034" y="5959"/>
                  </a:lnTo>
                  <a:lnTo>
                    <a:pt x="1905" y="5950"/>
                  </a:lnTo>
                  <a:lnTo>
                    <a:pt x="1764" y="6165"/>
                  </a:lnTo>
                  <a:lnTo>
                    <a:pt x="1740" y="6310"/>
                  </a:lnTo>
                  <a:lnTo>
                    <a:pt x="1602" y="6321"/>
                  </a:lnTo>
                  <a:lnTo>
                    <a:pt x="1479" y="6387"/>
                  </a:lnTo>
                  <a:lnTo>
                    <a:pt x="1446" y="6477"/>
                  </a:lnTo>
                  <a:lnTo>
                    <a:pt x="1320" y="6527"/>
                  </a:lnTo>
                  <a:lnTo>
                    <a:pt x="1272" y="6577"/>
                  </a:lnTo>
                  <a:lnTo>
                    <a:pt x="1194" y="6635"/>
                  </a:lnTo>
                  <a:lnTo>
                    <a:pt x="1108" y="6659"/>
                  </a:lnTo>
                  <a:lnTo>
                    <a:pt x="1015" y="6637"/>
                  </a:lnTo>
                  <a:lnTo>
                    <a:pt x="961" y="6603"/>
                  </a:lnTo>
                  <a:lnTo>
                    <a:pt x="903" y="6547"/>
                  </a:lnTo>
                  <a:lnTo>
                    <a:pt x="867" y="6585"/>
                  </a:lnTo>
                  <a:lnTo>
                    <a:pt x="853" y="6581"/>
                  </a:lnTo>
                  <a:lnTo>
                    <a:pt x="852" y="6581"/>
                  </a:lnTo>
                  <a:lnTo>
                    <a:pt x="789" y="6566"/>
                  </a:lnTo>
                  <a:lnTo>
                    <a:pt x="747" y="6517"/>
                  </a:lnTo>
                  <a:lnTo>
                    <a:pt x="708" y="6483"/>
                  </a:lnTo>
                  <a:lnTo>
                    <a:pt x="597" y="6410"/>
                  </a:lnTo>
                  <a:lnTo>
                    <a:pt x="609" y="6356"/>
                  </a:lnTo>
                  <a:lnTo>
                    <a:pt x="657" y="6321"/>
                  </a:lnTo>
                  <a:lnTo>
                    <a:pt x="610" y="6235"/>
                  </a:lnTo>
                  <a:lnTo>
                    <a:pt x="541" y="6268"/>
                  </a:lnTo>
                  <a:lnTo>
                    <a:pt x="503" y="6315"/>
                  </a:lnTo>
                  <a:lnTo>
                    <a:pt x="502" y="6316"/>
                  </a:lnTo>
                  <a:lnTo>
                    <a:pt x="492" y="6328"/>
                  </a:lnTo>
                  <a:lnTo>
                    <a:pt x="433" y="6371"/>
                  </a:lnTo>
                  <a:lnTo>
                    <a:pt x="413" y="6442"/>
                  </a:lnTo>
                  <a:lnTo>
                    <a:pt x="420" y="6539"/>
                  </a:lnTo>
                  <a:lnTo>
                    <a:pt x="352" y="6559"/>
                  </a:lnTo>
                  <a:lnTo>
                    <a:pt x="341" y="6610"/>
                  </a:lnTo>
                  <a:lnTo>
                    <a:pt x="387" y="6653"/>
                  </a:lnTo>
                  <a:lnTo>
                    <a:pt x="414" y="6704"/>
                  </a:lnTo>
                  <a:lnTo>
                    <a:pt x="423" y="6761"/>
                  </a:lnTo>
                  <a:lnTo>
                    <a:pt x="473" y="6813"/>
                  </a:lnTo>
                  <a:lnTo>
                    <a:pt x="460" y="6874"/>
                  </a:lnTo>
                  <a:lnTo>
                    <a:pt x="425" y="6899"/>
                  </a:lnTo>
                  <a:lnTo>
                    <a:pt x="347" y="6898"/>
                  </a:lnTo>
                  <a:lnTo>
                    <a:pt x="226" y="6987"/>
                  </a:lnTo>
                  <a:lnTo>
                    <a:pt x="209" y="7067"/>
                  </a:lnTo>
                  <a:lnTo>
                    <a:pt x="184" y="7112"/>
                  </a:lnTo>
                  <a:lnTo>
                    <a:pt x="132" y="7150"/>
                  </a:lnTo>
                  <a:lnTo>
                    <a:pt x="99" y="7149"/>
                  </a:lnTo>
                  <a:lnTo>
                    <a:pt x="85" y="7210"/>
                  </a:lnTo>
                  <a:lnTo>
                    <a:pt x="36" y="7247"/>
                  </a:lnTo>
                  <a:lnTo>
                    <a:pt x="4" y="7295"/>
                  </a:lnTo>
                  <a:lnTo>
                    <a:pt x="0" y="7312"/>
                  </a:lnTo>
                  <a:lnTo>
                    <a:pt x="141" y="7441"/>
                  </a:lnTo>
                  <a:lnTo>
                    <a:pt x="281" y="7513"/>
                  </a:lnTo>
                  <a:lnTo>
                    <a:pt x="289" y="7519"/>
                  </a:lnTo>
                  <a:lnTo>
                    <a:pt x="292" y="7522"/>
                  </a:lnTo>
                  <a:lnTo>
                    <a:pt x="295" y="7528"/>
                  </a:lnTo>
                  <a:lnTo>
                    <a:pt x="295" y="7533"/>
                  </a:lnTo>
                  <a:lnTo>
                    <a:pt x="295" y="7539"/>
                  </a:lnTo>
                  <a:lnTo>
                    <a:pt x="293" y="7544"/>
                  </a:lnTo>
                  <a:lnTo>
                    <a:pt x="291" y="7550"/>
                  </a:lnTo>
                  <a:lnTo>
                    <a:pt x="215" y="7663"/>
                  </a:lnTo>
                  <a:lnTo>
                    <a:pt x="253" y="7775"/>
                  </a:lnTo>
                  <a:lnTo>
                    <a:pt x="253" y="7785"/>
                  </a:lnTo>
                  <a:lnTo>
                    <a:pt x="252" y="7795"/>
                  </a:lnTo>
                  <a:lnTo>
                    <a:pt x="185" y="7939"/>
                  </a:lnTo>
                  <a:lnTo>
                    <a:pt x="357" y="7958"/>
                  </a:lnTo>
                  <a:lnTo>
                    <a:pt x="366" y="7960"/>
                  </a:lnTo>
                  <a:lnTo>
                    <a:pt x="370" y="7963"/>
                  </a:lnTo>
                  <a:lnTo>
                    <a:pt x="375" y="7969"/>
                  </a:lnTo>
                  <a:lnTo>
                    <a:pt x="604" y="8292"/>
                  </a:lnTo>
                  <a:lnTo>
                    <a:pt x="604" y="8294"/>
                  </a:lnTo>
                  <a:lnTo>
                    <a:pt x="605" y="8296"/>
                  </a:lnTo>
                  <a:lnTo>
                    <a:pt x="607" y="8301"/>
                  </a:lnTo>
                  <a:lnTo>
                    <a:pt x="607" y="8304"/>
                  </a:lnTo>
                  <a:lnTo>
                    <a:pt x="609" y="8309"/>
                  </a:lnTo>
                  <a:lnTo>
                    <a:pt x="605" y="8316"/>
                  </a:lnTo>
                  <a:lnTo>
                    <a:pt x="603" y="8318"/>
                  </a:lnTo>
                  <a:lnTo>
                    <a:pt x="601" y="8320"/>
                  </a:lnTo>
                  <a:lnTo>
                    <a:pt x="599" y="8325"/>
                  </a:lnTo>
                  <a:lnTo>
                    <a:pt x="535" y="8382"/>
                  </a:lnTo>
                  <a:lnTo>
                    <a:pt x="635" y="8501"/>
                  </a:lnTo>
                  <a:lnTo>
                    <a:pt x="911" y="8430"/>
                  </a:lnTo>
                  <a:lnTo>
                    <a:pt x="922" y="8430"/>
                  </a:lnTo>
                  <a:lnTo>
                    <a:pt x="1042" y="8456"/>
                  </a:lnTo>
                  <a:lnTo>
                    <a:pt x="1224" y="8430"/>
                  </a:lnTo>
                  <a:lnTo>
                    <a:pt x="1230" y="8429"/>
                  </a:lnTo>
                  <a:lnTo>
                    <a:pt x="1237" y="8430"/>
                  </a:lnTo>
                  <a:lnTo>
                    <a:pt x="1243" y="8434"/>
                  </a:lnTo>
                  <a:lnTo>
                    <a:pt x="1249" y="8442"/>
                  </a:lnTo>
                  <a:lnTo>
                    <a:pt x="1253" y="8448"/>
                  </a:lnTo>
                  <a:lnTo>
                    <a:pt x="1254" y="8456"/>
                  </a:lnTo>
                  <a:lnTo>
                    <a:pt x="1253" y="8463"/>
                  </a:lnTo>
                  <a:lnTo>
                    <a:pt x="1249" y="8470"/>
                  </a:lnTo>
                  <a:lnTo>
                    <a:pt x="1156" y="8606"/>
                  </a:lnTo>
                  <a:lnTo>
                    <a:pt x="1396" y="8964"/>
                  </a:lnTo>
                  <a:lnTo>
                    <a:pt x="1399" y="8976"/>
                  </a:lnTo>
                  <a:lnTo>
                    <a:pt x="1524" y="10019"/>
                  </a:lnTo>
                  <a:lnTo>
                    <a:pt x="1524" y="10023"/>
                  </a:lnTo>
                  <a:lnTo>
                    <a:pt x="1524" y="10026"/>
                  </a:lnTo>
                  <a:lnTo>
                    <a:pt x="1507" y="10188"/>
                  </a:lnTo>
                  <a:lnTo>
                    <a:pt x="1681" y="10148"/>
                  </a:lnTo>
                  <a:lnTo>
                    <a:pt x="1691" y="10146"/>
                  </a:lnTo>
                  <a:lnTo>
                    <a:pt x="1703" y="10151"/>
                  </a:lnTo>
                  <a:lnTo>
                    <a:pt x="1926" y="10323"/>
                  </a:lnTo>
                  <a:lnTo>
                    <a:pt x="2212" y="10372"/>
                  </a:lnTo>
                  <a:lnTo>
                    <a:pt x="2224" y="10377"/>
                  </a:lnTo>
                  <a:lnTo>
                    <a:pt x="2494" y="10601"/>
                  </a:lnTo>
                  <a:lnTo>
                    <a:pt x="2499" y="10605"/>
                  </a:lnTo>
                  <a:lnTo>
                    <a:pt x="2502" y="10611"/>
                  </a:lnTo>
                  <a:lnTo>
                    <a:pt x="2503" y="10617"/>
                  </a:lnTo>
                  <a:lnTo>
                    <a:pt x="2503" y="10624"/>
                  </a:lnTo>
                  <a:lnTo>
                    <a:pt x="2483" y="10837"/>
                  </a:lnTo>
                  <a:lnTo>
                    <a:pt x="2581" y="10979"/>
                  </a:lnTo>
                  <a:lnTo>
                    <a:pt x="2586" y="10992"/>
                  </a:lnTo>
                  <a:lnTo>
                    <a:pt x="2607" y="11241"/>
                  </a:lnTo>
                  <a:lnTo>
                    <a:pt x="2873" y="11241"/>
                  </a:lnTo>
                  <a:lnTo>
                    <a:pt x="2881" y="11242"/>
                  </a:lnTo>
                  <a:lnTo>
                    <a:pt x="2890" y="11245"/>
                  </a:lnTo>
                  <a:lnTo>
                    <a:pt x="2894" y="11251"/>
                  </a:lnTo>
                  <a:lnTo>
                    <a:pt x="2898" y="11262"/>
                  </a:lnTo>
                  <a:lnTo>
                    <a:pt x="2936" y="11446"/>
                  </a:lnTo>
                  <a:lnTo>
                    <a:pt x="3140" y="11490"/>
                  </a:lnTo>
                  <a:lnTo>
                    <a:pt x="3278" y="11418"/>
                  </a:lnTo>
                  <a:lnTo>
                    <a:pt x="3287" y="11415"/>
                  </a:lnTo>
                  <a:lnTo>
                    <a:pt x="3298" y="11416"/>
                  </a:lnTo>
                  <a:lnTo>
                    <a:pt x="3473" y="11464"/>
                  </a:lnTo>
                  <a:lnTo>
                    <a:pt x="3691" y="11296"/>
                  </a:lnTo>
                  <a:lnTo>
                    <a:pt x="3704" y="11292"/>
                  </a:lnTo>
                  <a:lnTo>
                    <a:pt x="3898" y="11269"/>
                  </a:lnTo>
                  <a:lnTo>
                    <a:pt x="3932" y="11160"/>
                  </a:lnTo>
                  <a:lnTo>
                    <a:pt x="3934" y="11154"/>
                  </a:lnTo>
                  <a:lnTo>
                    <a:pt x="3937" y="11151"/>
                  </a:lnTo>
                  <a:lnTo>
                    <a:pt x="3946" y="11145"/>
                  </a:lnTo>
                  <a:lnTo>
                    <a:pt x="4088" y="11071"/>
                  </a:lnTo>
                  <a:lnTo>
                    <a:pt x="4211" y="10950"/>
                  </a:lnTo>
                  <a:lnTo>
                    <a:pt x="4220" y="10943"/>
                  </a:lnTo>
                  <a:lnTo>
                    <a:pt x="4232" y="10944"/>
                  </a:lnTo>
                  <a:lnTo>
                    <a:pt x="4482" y="10993"/>
                  </a:lnTo>
                  <a:lnTo>
                    <a:pt x="4714" y="11070"/>
                  </a:lnTo>
                  <a:lnTo>
                    <a:pt x="4720" y="11073"/>
                  </a:lnTo>
                  <a:lnTo>
                    <a:pt x="4726" y="11077"/>
                  </a:lnTo>
                  <a:lnTo>
                    <a:pt x="4729" y="11082"/>
                  </a:lnTo>
                  <a:lnTo>
                    <a:pt x="4732" y="11091"/>
                  </a:lnTo>
                  <a:lnTo>
                    <a:pt x="4751" y="11296"/>
                  </a:lnTo>
                  <a:lnTo>
                    <a:pt x="4962" y="11341"/>
                  </a:lnTo>
                  <a:lnTo>
                    <a:pt x="5402" y="11391"/>
                  </a:lnTo>
                  <a:lnTo>
                    <a:pt x="5533" y="11237"/>
                  </a:lnTo>
                  <a:lnTo>
                    <a:pt x="5473" y="10999"/>
                  </a:lnTo>
                  <a:lnTo>
                    <a:pt x="5476" y="10981"/>
                  </a:lnTo>
                  <a:lnTo>
                    <a:pt x="5599" y="10757"/>
                  </a:lnTo>
                  <a:lnTo>
                    <a:pt x="5600" y="10757"/>
                  </a:lnTo>
                  <a:lnTo>
                    <a:pt x="5682" y="10512"/>
                  </a:lnTo>
                  <a:lnTo>
                    <a:pt x="5687" y="10504"/>
                  </a:lnTo>
                  <a:lnTo>
                    <a:pt x="5695" y="10498"/>
                  </a:lnTo>
                  <a:lnTo>
                    <a:pt x="5705" y="10494"/>
                  </a:lnTo>
                  <a:lnTo>
                    <a:pt x="5716" y="10497"/>
                  </a:lnTo>
                  <a:lnTo>
                    <a:pt x="5986" y="10596"/>
                  </a:lnTo>
                  <a:lnTo>
                    <a:pt x="6295" y="10671"/>
                  </a:lnTo>
                  <a:lnTo>
                    <a:pt x="6304" y="10674"/>
                  </a:lnTo>
                  <a:lnTo>
                    <a:pt x="6311" y="10683"/>
                  </a:lnTo>
                  <a:lnTo>
                    <a:pt x="6518" y="11053"/>
                  </a:lnTo>
                  <a:lnTo>
                    <a:pt x="6694" y="11194"/>
                  </a:lnTo>
                  <a:lnTo>
                    <a:pt x="6946" y="11217"/>
                  </a:lnTo>
                  <a:lnTo>
                    <a:pt x="7041" y="11124"/>
                  </a:lnTo>
                  <a:lnTo>
                    <a:pt x="7050" y="11118"/>
                  </a:lnTo>
                  <a:lnTo>
                    <a:pt x="7059" y="11117"/>
                  </a:lnTo>
                  <a:lnTo>
                    <a:pt x="7334" y="11117"/>
                  </a:lnTo>
                  <a:lnTo>
                    <a:pt x="7647" y="11167"/>
                  </a:lnTo>
                  <a:lnTo>
                    <a:pt x="7658" y="11173"/>
                  </a:lnTo>
                  <a:lnTo>
                    <a:pt x="7967" y="11418"/>
                  </a:lnTo>
                  <a:lnTo>
                    <a:pt x="8227" y="11515"/>
                  </a:lnTo>
                  <a:lnTo>
                    <a:pt x="8525" y="11445"/>
                  </a:lnTo>
                  <a:lnTo>
                    <a:pt x="9019" y="11124"/>
                  </a:lnTo>
                  <a:lnTo>
                    <a:pt x="9079" y="11031"/>
                  </a:lnTo>
                  <a:lnTo>
                    <a:pt x="9081" y="11026"/>
                  </a:lnTo>
                  <a:lnTo>
                    <a:pt x="9312" y="10778"/>
                  </a:lnTo>
                  <a:lnTo>
                    <a:pt x="9321" y="10770"/>
                  </a:lnTo>
                  <a:lnTo>
                    <a:pt x="9332" y="10770"/>
                  </a:lnTo>
                  <a:lnTo>
                    <a:pt x="9696" y="10794"/>
                  </a:lnTo>
                  <a:lnTo>
                    <a:pt x="9771" y="10726"/>
                  </a:lnTo>
                  <a:lnTo>
                    <a:pt x="9783" y="10720"/>
                  </a:lnTo>
                  <a:lnTo>
                    <a:pt x="9798" y="10721"/>
                  </a:lnTo>
                  <a:lnTo>
                    <a:pt x="10115" y="10840"/>
                  </a:lnTo>
                  <a:lnTo>
                    <a:pt x="10265" y="10684"/>
                  </a:lnTo>
                  <a:lnTo>
                    <a:pt x="10364" y="10445"/>
                  </a:lnTo>
                  <a:lnTo>
                    <a:pt x="10304" y="10229"/>
                  </a:lnTo>
                  <a:lnTo>
                    <a:pt x="10304" y="10218"/>
                  </a:lnTo>
                  <a:lnTo>
                    <a:pt x="10346" y="9920"/>
                  </a:lnTo>
                  <a:lnTo>
                    <a:pt x="10347" y="9914"/>
                  </a:lnTo>
                  <a:lnTo>
                    <a:pt x="10406" y="9776"/>
                  </a:lnTo>
                  <a:lnTo>
                    <a:pt x="10347" y="9635"/>
                  </a:lnTo>
                  <a:lnTo>
                    <a:pt x="10344" y="9626"/>
                  </a:lnTo>
                  <a:lnTo>
                    <a:pt x="10345" y="9617"/>
                  </a:lnTo>
                  <a:lnTo>
                    <a:pt x="10349" y="9610"/>
                  </a:lnTo>
                  <a:lnTo>
                    <a:pt x="10356" y="9605"/>
                  </a:lnTo>
                  <a:lnTo>
                    <a:pt x="10406" y="9567"/>
                  </a:lnTo>
                  <a:lnTo>
                    <a:pt x="10371" y="9401"/>
                  </a:lnTo>
                  <a:lnTo>
                    <a:pt x="10329" y="9401"/>
                  </a:lnTo>
                  <a:lnTo>
                    <a:pt x="10322" y="9400"/>
                  </a:lnTo>
                  <a:lnTo>
                    <a:pt x="10316" y="9398"/>
                  </a:lnTo>
                  <a:lnTo>
                    <a:pt x="10311" y="9394"/>
                  </a:lnTo>
                  <a:lnTo>
                    <a:pt x="10308" y="9389"/>
                  </a:lnTo>
                  <a:lnTo>
                    <a:pt x="10303" y="9376"/>
                  </a:lnTo>
                  <a:lnTo>
                    <a:pt x="10307" y="9365"/>
                  </a:lnTo>
                  <a:lnTo>
                    <a:pt x="10389" y="9190"/>
                  </a:lnTo>
                  <a:lnTo>
                    <a:pt x="10536" y="8964"/>
                  </a:lnTo>
                  <a:lnTo>
                    <a:pt x="10543" y="8957"/>
                  </a:lnTo>
                  <a:lnTo>
                    <a:pt x="10679" y="8859"/>
                  </a:lnTo>
                  <a:lnTo>
                    <a:pt x="10640" y="8750"/>
                  </a:lnTo>
                  <a:lnTo>
                    <a:pt x="10572" y="8741"/>
                  </a:lnTo>
                  <a:lnTo>
                    <a:pt x="10563" y="8640"/>
                  </a:lnTo>
                  <a:lnTo>
                    <a:pt x="10536" y="8576"/>
                  </a:lnTo>
                  <a:lnTo>
                    <a:pt x="10599" y="8541"/>
                  </a:lnTo>
                  <a:lnTo>
                    <a:pt x="10602" y="8510"/>
                  </a:lnTo>
                  <a:lnTo>
                    <a:pt x="10572" y="8506"/>
                  </a:lnTo>
                  <a:lnTo>
                    <a:pt x="10525" y="8432"/>
                  </a:lnTo>
                  <a:lnTo>
                    <a:pt x="10481" y="8420"/>
                  </a:lnTo>
                  <a:lnTo>
                    <a:pt x="10503" y="8303"/>
                  </a:lnTo>
                  <a:lnTo>
                    <a:pt x="10483" y="8247"/>
                  </a:lnTo>
                  <a:lnTo>
                    <a:pt x="10465" y="8153"/>
                  </a:lnTo>
                  <a:lnTo>
                    <a:pt x="10405" y="8109"/>
                  </a:lnTo>
                  <a:lnTo>
                    <a:pt x="10352" y="8176"/>
                  </a:lnTo>
                  <a:lnTo>
                    <a:pt x="10307" y="8150"/>
                  </a:lnTo>
                  <a:lnTo>
                    <a:pt x="10310" y="8071"/>
                  </a:lnTo>
                  <a:lnTo>
                    <a:pt x="10283" y="8031"/>
                  </a:lnTo>
                  <a:lnTo>
                    <a:pt x="10237" y="8009"/>
                  </a:lnTo>
                  <a:lnTo>
                    <a:pt x="10183" y="8060"/>
                  </a:lnTo>
                  <a:lnTo>
                    <a:pt x="10153" y="8126"/>
                  </a:lnTo>
                  <a:lnTo>
                    <a:pt x="10073" y="8090"/>
                  </a:lnTo>
                  <a:lnTo>
                    <a:pt x="10053" y="8030"/>
                  </a:lnTo>
                  <a:lnTo>
                    <a:pt x="10109" y="7966"/>
                  </a:lnTo>
                  <a:lnTo>
                    <a:pt x="10086" y="7910"/>
                  </a:lnTo>
                  <a:lnTo>
                    <a:pt x="10029" y="7923"/>
                  </a:lnTo>
                  <a:lnTo>
                    <a:pt x="9963" y="7893"/>
                  </a:lnTo>
                  <a:lnTo>
                    <a:pt x="9921" y="7832"/>
                  </a:lnTo>
                  <a:lnTo>
                    <a:pt x="9926" y="7777"/>
                  </a:lnTo>
                  <a:lnTo>
                    <a:pt x="9864" y="7748"/>
                  </a:lnTo>
                  <a:lnTo>
                    <a:pt x="9872" y="7667"/>
                  </a:lnTo>
                  <a:lnTo>
                    <a:pt x="9815" y="7637"/>
                  </a:lnTo>
                  <a:lnTo>
                    <a:pt x="9763" y="7535"/>
                  </a:lnTo>
                  <a:lnTo>
                    <a:pt x="9680" y="7486"/>
                  </a:lnTo>
                  <a:lnTo>
                    <a:pt x="9680" y="7485"/>
                  </a:lnTo>
                  <a:lnTo>
                    <a:pt x="9672" y="7378"/>
                  </a:lnTo>
                  <a:lnTo>
                    <a:pt x="9636" y="7325"/>
                  </a:lnTo>
                  <a:lnTo>
                    <a:pt x="9654" y="7277"/>
                  </a:lnTo>
                  <a:lnTo>
                    <a:pt x="9557" y="7132"/>
                  </a:lnTo>
                  <a:lnTo>
                    <a:pt x="9535" y="7024"/>
                  </a:lnTo>
                  <a:lnTo>
                    <a:pt x="9485" y="7012"/>
                  </a:lnTo>
                  <a:lnTo>
                    <a:pt x="9492" y="6946"/>
                  </a:lnTo>
                  <a:lnTo>
                    <a:pt x="9408" y="6817"/>
                  </a:lnTo>
                  <a:lnTo>
                    <a:pt x="9344" y="6808"/>
                  </a:lnTo>
                  <a:lnTo>
                    <a:pt x="9337" y="6878"/>
                  </a:lnTo>
                  <a:lnTo>
                    <a:pt x="9337" y="6879"/>
                  </a:lnTo>
                  <a:lnTo>
                    <a:pt x="9275" y="6937"/>
                  </a:lnTo>
                  <a:lnTo>
                    <a:pt x="9189" y="6910"/>
                  </a:lnTo>
                  <a:lnTo>
                    <a:pt x="9197" y="6844"/>
                  </a:lnTo>
                  <a:lnTo>
                    <a:pt x="9163" y="6802"/>
                  </a:lnTo>
                  <a:lnTo>
                    <a:pt x="9171" y="6719"/>
                  </a:lnTo>
                  <a:lnTo>
                    <a:pt x="9096" y="6697"/>
                  </a:lnTo>
                  <a:lnTo>
                    <a:pt x="9012" y="6638"/>
                  </a:lnTo>
                  <a:lnTo>
                    <a:pt x="8928" y="6638"/>
                  </a:lnTo>
                  <a:lnTo>
                    <a:pt x="8927" y="6638"/>
                  </a:lnTo>
                  <a:lnTo>
                    <a:pt x="8844" y="6613"/>
                  </a:lnTo>
                  <a:lnTo>
                    <a:pt x="8790" y="6674"/>
                  </a:lnTo>
                  <a:lnTo>
                    <a:pt x="8779" y="6703"/>
                  </a:lnTo>
                  <a:lnTo>
                    <a:pt x="8778" y="6706"/>
                  </a:lnTo>
                  <a:lnTo>
                    <a:pt x="8759" y="6760"/>
                  </a:lnTo>
                  <a:lnTo>
                    <a:pt x="8695" y="6818"/>
                  </a:lnTo>
                  <a:lnTo>
                    <a:pt x="8708" y="6911"/>
                  </a:lnTo>
                  <a:lnTo>
                    <a:pt x="8667" y="7011"/>
                  </a:lnTo>
                  <a:lnTo>
                    <a:pt x="8585" y="7088"/>
                  </a:lnTo>
                  <a:lnTo>
                    <a:pt x="8568" y="7249"/>
                  </a:lnTo>
                  <a:lnTo>
                    <a:pt x="8456" y="7318"/>
                  </a:lnTo>
                  <a:lnTo>
                    <a:pt x="8445" y="7414"/>
                  </a:lnTo>
                  <a:lnTo>
                    <a:pt x="8445" y="7412"/>
                  </a:lnTo>
                  <a:lnTo>
                    <a:pt x="8444" y="7414"/>
                  </a:lnTo>
                  <a:lnTo>
                    <a:pt x="8408" y="7336"/>
                  </a:lnTo>
                  <a:lnTo>
                    <a:pt x="8417" y="7257"/>
                  </a:lnTo>
                  <a:lnTo>
                    <a:pt x="8417" y="7256"/>
                  </a:lnTo>
                  <a:lnTo>
                    <a:pt x="8370" y="7189"/>
                  </a:lnTo>
                  <a:lnTo>
                    <a:pt x="8318" y="7209"/>
                  </a:lnTo>
                  <a:lnTo>
                    <a:pt x="8298" y="7282"/>
                  </a:lnTo>
                  <a:lnTo>
                    <a:pt x="8162" y="7322"/>
                  </a:lnTo>
                  <a:lnTo>
                    <a:pt x="8100" y="7315"/>
                  </a:lnTo>
                  <a:lnTo>
                    <a:pt x="8065" y="7397"/>
                  </a:lnTo>
                  <a:lnTo>
                    <a:pt x="8019" y="7462"/>
                  </a:lnTo>
                  <a:lnTo>
                    <a:pt x="7933" y="7457"/>
                  </a:lnTo>
                  <a:lnTo>
                    <a:pt x="7849" y="7335"/>
                  </a:lnTo>
                  <a:lnTo>
                    <a:pt x="7862" y="7103"/>
                  </a:lnTo>
                  <a:lnTo>
                    <a:pt x="7902" y="6854"/>
                  </a:lnTo>
                  <a:lnTo>
                    <a:pt x="7903" y="6838"/>
                  </a:lnTo>
                  <a:lnTo>
                    <a:pt x="7929" y="6723"/>
                  </a:lnTo>
                  <a:lnTo>
                    <a:pt x="7940" y="6613"/>
                  </a:lnTo>
                  <a:lnTo>
                    <a:pt x="7827" y="6543"/>
                  </a:lnTo>
                  <a:lnTo>
                    <a:pt x="7826" y="6487"/>
                  </a:lnTo>
                  <a:lnTo>
                    <a:pt x="7809" y="6422"/>
                  </a:lnTo>
                  <a:lnTo>
                    <a:pt x="7770" y="6363"/>
                  </a:lnTo>
                  <a:lnTo>
                    <a:pt x="7776" y="6302"/>
                  </a:lnTo>
                  <a:lnTo>
                    <a:pt x="7811" y="6269"/>
                  </a:lnTo>
                  <a:lnTo>
                    <a:pt x="7827" y="6187"/>
                  </a:lnTo>
                  <a:lnTo>
                    <a:pt x="7827" y="6185"/>
                  </a:lnTo>
                  <a:lnTo>
                    <a:pt x="7790" y="6130"/>
                  </a:lnTo>
                  <a:lnTo>
                    <a:pt x="7733" y="6123"/>
                  </a:lnTo>
                  <a:lnTo>
                    <a:pt x="7675" y="6080"/>
                  </a:lnTo>
                  <a:lnTo>
                    <a:pt x="7681" y="6014"/>
                  </a:lnTo>
                  <a:lnTo>
                    <a:pt x="7710" y="5987"/>
                  </a:lnTo>
                  <a:lnTo>
                    <a:pt x="7704" y="5979"/>
                  </a:lnTo>
                  <a:lnTo>
                    <a:pt x="7686" y="5954"/>
                  </a:lnTo>
                  <a:lnTo>
                    <a:pt x="7686" y="5953"/>
                  </a:lnTo>
                  <a:lnTo>
                    <a:pt x="7673" y="5851"/>
                  </a:lnTo>
                  <a:lnTo>
                    <a:pt x="7634" y="5740"/>
                  </a:lnTo>
                  <a:lnTo>
                    <a:pt x="7580" y="5683"/>
                  </a:lnTo>
                  <a:lnTo>
                    <a:pt x="7511" y="5698"/>
                  </a:lnTo>
                  <a:lnTo>
                    <a:pt x="7446" y="5695"/>
                  </a:lnTo>
                  <a:lnTo>
                    <a:pt x="7449" y="5656"/>
                  </a:lnTo>
                  <a:lnTo>
                    <a:pt x="7454" y="5607"/>
                  </a:lnTo>
                  <a:lnTo>
                    <a:pt x="7455" y="5607"/>
                  </a:lnTo>
                  <a:lnTo>
                    <a:pt x="7455" y="5606"/>
                  </a:lnTo>
                  <a:lnTo>
                    <a:pt x="7511" y="5595"/>
                  </a:lnTo>
                  <a:lnTo>
                    <a:pt x="7515" y="5536"/>
                  </a:lnTo>
                  <a:lnTo>
                    <a:pt x="7491" y="5501"/>
                  </a:lnTo>
                  <a:lnTo>
                    <a:pt x="7466" y="5465"/>
                  </a:lnTo>
                  <a:lnTo>
                    <a:pt x="7466" y="5464"/>
                  </a:lnTo>
                  <a:lnTo>
                    <a:pt x="7467" y="5451"/>
                  </a:lnTo>
                  <a:lnTo>
                    <a:pt x="7470" y="5410"/>
                  </a:lnTo>
                  <a:lnTo>
                    <a:pt x="7412" y="5398"/>
                  </a:lnTo>
                  <a:lnTo>
                    <a:pt x="7363" y="5443"/>
                  </a:lnTo>
                  <a:lnTo>
                    <a:pt x="7313" y="5408"/>
                  </a:lnTo>
                  <a:lnTo>
                    <a:pt x="7237" y="5430"/>
                  </a:lnTo>
                  <a:lnTo>
                    <a:pt x="7207" y="5377"/>
                  </a:lnTo>
                  <a:lnTo>
                    <a:pt x="7171" y="5372"/>
                  </a:lnTo>
                  <a:lnTo>
                    <a:pt x="7134" y="5404"/>
                  </a:lnTo>
                  <a:lnTo>
                    <a:pt x="7070" y="5397"/>
                  </a:lnTo>
                  <a:lnTo>
                    <a:pt x="7029" y="5368"/>
                  </a:lnTo>
                  <a:lnTo>
                    <a:pt x="7039" y="5277"/>
                  </a:lnTo>
                  <a:lnTo>
                    <a:pt x="7067" y="5251"/>
                  </a:lnTo>
                  <a:lnTo>
                    <a:pt x="7074" y="5190"/>
                  </a:lnTo>
                  <a:lnTo>
                    <a:pt x="7061" y="5119"/>
                  </a:lnTo>
                  <a:lnTo>
                    <a:pt x="7117" y="5038"/>
                  </a:lnTo>
                  <a:lnTo>
                    <a:pt x="7153" y="4952"/>
                  </a:lnTo>
                  <a:lnTo>
                    <a:pt x="7117" y="4900"/>
                  </a:lnTo>
                  <a:lnTo>
                    <a:pt x="7081" y="4849"/>
                  </a:lnTo>
                  <a:lnTo>
                    <a:pt x="7079" y="4814"/>
                  </a:lnTo>
                  <a:lnTo>
                    <a:pt x="7071" y="4718"/>
                  </a:lnTo>
                  <a:lnTo>
                    <a:pt x="7007" y="4666"/>
                  </a:lnTo>
                  <a:lnTo>
                    <a:pt x="7015" y="4585"/>
                  </a:lnTo>
                  <a:lnTo>
                    <a:pt x="7045" y="4561"/>
                  </a:lnTo>
                  <a:lnTo>
                    <a:pt x="7021" y="4526"/>
                  </a:lnTo>
                  <a:lnTo>
                    <a:pt x="7029" y="4452"/>
                  </a:lnTo>
                  <a:lnTo>
                    <a:pt x="6959" y="4407"/>
                  </a:lnTo>
                  <a:lnTo>
                    <a:pt x="6934" y="4429"/>
                  </a:lnTo>
                  <a:lnTo>
                    <a:pt x="6919" y="4348"/>
                  </a:lnTo>
                  <a:lnTo>
                    <a:pt x="6960" y="4310"/>
                  </a:lnTo>
                  <a:lnTo>
                    <a:pt x="7008" y="4240"/>
                  </a:lnTo>
                  <a:lnTo>
                    <a:pt x="7070" y="4227"/>
                  </a:lnTo>
                  <a:lnTo>
                    <a:pt x="7059" y="3930"/>
                  </a:lnTo>
                  <a:lnTo>
                    <a:pt x="7065" y="3868"/>
                  </a:lnTo>
                  <a:lnTo>
                    <a:pt x="7011" y="3714"/>
                  </a:lnTo>
                  <a:lnTo>
                    <a:pt x="7020" y="3559"/>
                  </a:lnTo>
                  <a:lnTo>
                    <a:pt x="6958" y="3496"/>
                  </a:lnTo>
                  <a:lnTo>
                    <a:pt x="6920" y="3348"/>
                  </a:lnTo>
                  <a:lnTo>
                    <a:pt x="6925" y="3309"/>
                  </a:lnTo>
                  <a:lnTo>
                    <a:pt x="7011" y="3283"/>
                  </a:lnTo>
                  <a:lnTo>
                    <a:pt x="7112" y="3151"/>
                  </a:lnTo>
                  <a:lnTo>
                    <a:pt x="7173" y="3138"/>
                  </a:lnTo>
                  <a:lnTo>
                    <a:pt x="7251" y="3176"/>
                  </a:lnTo>
                  <a:lnTo>
                    <a:pt x="7281" y="3117"/>
                  </a:lnTo>
                  <a:lnTo>
                    <a:pt x="7290" y="3040"/>
                  </a:lnTo>
                  <a:lnTo>
                    <a:pt x="7249" y="2984"/>
                  </a:lnTo>
                  <a:lnTo>
                    <a:pt x="7280" y="2896"/>
                  </a:lnTo>
                  <a:lnTo>
                    <a:pt x="7341" y="2880"/>
                  </a:lnTo>
                  <a:lnTo>
                    <a:pt x="7356" y="2713"/>
                  </a:lnTo>
                  <a:lnTo>
                    <a:pt x="7427" y="2670"/>
                  </a:lnTo>
                  <a:lnTo>
                    <a:pt x="7512" y="2592"/>
                  </a:lnTo>
                  <a:lnTo>
                    <a:pt x="7535" y="2529"/>
                  </a:lnTo>
                  <a:lnTo>
                    <a:pt x="7567" y="2534"/>
                  </a:lnTo>
                  <a:lnTo>
                    <a:pt x="7571" y="2439"/>
                  </a:lnTo>
                  <a:lnTo>
                    <a:pt x="7508" y="2432"/>
                  </a:lnTo>
                  <a:lnTo>
                    <a:pt x="7465" y="2300"/>
                  </a:lnTo>
                  <a:lnTo>
                    <a:pt x="7476" y="2187"/>
                  </a:lnTo>
                  <a:lnTo>
                    <a:pt x="7433" y="2121"/>
                  </a:lnTo>
                  <a:lnTo>
                    <a:pt x="7334" y="2017"/>
                  </a:lnTo>
                  <a:lnTo>
                    <a:pt x="7339" y="1969"/>
                  </a:lnTo>
                  <a:lnTo>
                    <a:pt x="7262" y="1925"/>
                  </a:lnTo>
                  <a:lnTo>
                    <a:pt x="7241" y="1853"/>
                  </a:lnTo>
                  <a:lnTo>
                    <a:pt x="7241" y="1851"/>
                  </a:lnTo>
                  <a:lnTo>
                    <a:pt x="7263" y="1761"/>
                  </a:lnTo>
                  <a:lnTo>
                    <a:pt x="7235" y="1718"/>
                  </a:lnTo>
                  <a:lnTo>
                    <a:pt x="7206" y="1651"/>
                  </a:lnTo>
                  <a:lnTo>
                    <a:pt x="7193" y="1596"/>
                  </a:lnTo>
                  <a:lnTo>
                    <a:pt x="7224" y="1567"/>
                  </a:lnTo>
                  <a:lnTo>
                    <a:pt x="7236" y="1524"/>
                  </a:lnTo>
                  <a:lnTo>
                    <a:pt x="7207" y="1490"/>
                  </a:lnTo>
                  <a:lnTo>
                    <a:pt x="7127" y="1295"/>
                  </a:lnTo>
                  <a:lnTo>
                    <a:pt x="6721" y="1608"/>
                  </a:lnTo>
                  <a:lnTo>
                    <a:pt x="6719" y="1608"/>
                  </a:lnTo>
                  <a:lnTo>
                    <a:pt x="6718" y="1608"/>
                  </a:lnTo>
                  <a:lnTo>
                    <a:pt x="6718" y="1609"/>
                  </a:lnTo>
                  <a:lnTo>
                    <a:pt x="6714" y="1611"/>
                  </a:lnTo>
                  <a:lnTo>
                    <a:pt x="6709" y="1611"/>
                  </a:lnTo>
                  <a:lnTo>
                    <a:pt x="6707" y="1611"/>
                  </a:lnTo>
                  <a:lnTo>
                    <a:pt x="6706" y="1611"/>
                  </a:lnTo>
                  <a:lnTo>
                    <a:pt x="6706" y="1613"/>
                  </a:lnTo>
                  <a:lnTo>
                    <a:pt x="6559" y="1613"/>
                  </a:lnTo>
                  <a:lnTo>
                    <a:pt x="6552" y="1611"/>
                  </a:lnTo>
                  <a:lnTo>
                    <a:pt x="6547" y="1610"/>
                  </a:lnTo>
                  <a:lnTo>
                    <a:pt x="6542" y="1608"/>
                  </a:lnTo>
                  <a:lnTo>
                    <a:pt x="6540" y="1605"/>
                  </a:lnTo>
                  <a:lnTo>
                    <a:pt x="6536" y="1601"/>
                  </a:lnTo>
                  <a:lnTo>
                    <a:pt x="6535" y="1597"/>
                  </a:lnTo>
                  <a:lnTo>
                    <a:pt x="6534" y="1587"/>
                  </a:lnTo>
                  <a:lnTo>
                    <a:pt x="6534" y="1439"/>
                  </a:lnTo>
                  <a:lnTo>
                    <a:pt x="6534" y="1431"/>
                  </a:lnTo>
                  <a:lnTo>
                    <a:pt x="6536" y="1427"/>
                  </a:lnTo>
                  <a:lnTo>
                    <a:pt x="6546" y="1418"/>
                  </a:lnTo>
                  <a:lnTo>
                    <a:pt x="6828" y="1225"/>
                  </a:lnTo>
                  <a:lnTo>
                    <a:pt x="6847" y="989"/>
                  </a:lnTo>
                  <a:lnTo>
                    <a:pt x="6848" y="978"/>
                  </a:lnTo>
                  <a:lnTo>
                    <a:pt x="6854" y="971"/>
                  </a:lnTo>
                  <a:lnTo>
                    <a:pt x="6857" y="967"/>
                  </a:lnTo>
                  <a:lnTo>
                    <a:pt x="6862" y="966"/>
                  </a:lnTo>
                  <a:lnTo>
                    <a:pt x="6872" y="965"/>
                  </a:lnTo>
                  <a:lnTo>
                    <a:pt x="6964" y="965"/>
                  </a:lnTo>
                  <a:lnTo>
                    <a:pt x="7099" y="732"/>
                  </a:lnTo>
                  <a:lnTo>
                    <a:pt x="7117" y="527"/>
                  </a:lnTo>
                  <a:lnTo>
                    <a:pt x="7043" y="415"/>
                  </a:lnTo>
                  <a:lnTo>
                    <a:pt x="6906" y="368"/>
                  </a:lnTo>
                  <a:lnTo>
                    <a:pt x="6901" y="366"/>
                  </a:lnTo>
                  <a:lnTo>
                    <a:pt x="6896" y="363"/>
                  </a:lnTo>
                  <a:lnTo>
                    <a:pt x="6802" y="272"/>
                  </a:lnTo>
                  <a:lnTo>
                    <a:pt x="6544" y="319"/>
                  </a:lnTo>
                  <a:lnTo>
                    <a:pt x="6536" y="319"/>
                  </a:lnTo>
                  <a:lnTo>
                    <a:pt x="6530" y="318"/>
                  </a:lnTo>
                  <a:lnTo>
                    <a:pt x="6521" y="313"/>
                  </a:lnTo>
                  <a:lnTo>
                    <a:pt x="6355" y="163"/>
                  </a:lnTo>
                  <a:lnTo>
                    <a:pt x="6349" y="157"/>
                  </a:lnTo>
                  <a:lnTo>
                    <a:pt x="6347" y="152"/>
                  </a:lnTo>
                  <a:lnTo>
                    <a:pt x="6346" y="146"/>
                  </a:lnTo>
                  <a:lnTo>
                    <a:pt x="6348" y="141"/>
                  </a:lnTo>
                  <a:close/>
                  <a:moveTo>
                    <a:pt x="8023" y="8706"/>
                  </a:moveTo>
                  <a:lnTo>
                    <a:pt x="8019" y="8759"/>
                  </a:lnTo>
                  <a:lnTo>
                    <a:pt x="8019" y="8760"/>
                  </a:lnTo>
                  <a:lnTo>
                    <a:pt x="8039" y="8817"/>
                  </a:lnTo>
                  <a:lnTo>
                    <a:pt x="8030" y="9108"/>
                  </a:lnTo>
                  <a:lnTo>
                    <a:pt x="8011" y="9304"/>
                  </a:lnTo>
                  <a:lnTo>
                    <a:pt x="8012" y="9321"/>
                  </a:lnTo>
                  <a:lnTo>
                    <a:pt x="8025" y="9388"/>
                  </a:lnTo>
                  <a:lnTo>
                    <a:pt x="8028" y="9432"/>
                  </a:lnTo>
                  <a:lnTo>
                    <a:pt x="8004" y="9526"/>
                  </a:lnTo>
                  <a:lnTo>
                    <a:pt x="8004" y="9615"/>
                  </a:lnTo>
                  <a:lnTo>
                    <a:pt x="8000" y="9636"/>
                  </a:lnTo>
                  <a:lnTo>
                    <a:pt x="7997" y="9641"/>
                  </a:lnTo>
                  <a:lnTo>
                    <a:pt x="7989" y="9648"/>
                  </a:lnTo>
                  <a:lnTo>
                    <a:pt x="7983" y="9651"/>
                  </a:lnTo>
                  <a:lnTo>
                    <a:pt x="7980" y="9652"/>
                  </a:lnTo>
                  <a:lnTo>
                    <a:pt x="7973" y="9646"/>
                  </a:lnTo>
                  <a:lnTo>
                    <a:pt x="7965" y="9638"/>
                  </a:lnTo>
                  <a:lnTo>
                    <a:pt x="7963" y="9634"/>
                  </a:lnTo>
                  <a:lnTo>
                    <a:pt x="7959" y="9615"/>
                  </a:lnTo>
                  <a:lnTo>
                    <a:pt x="7959" y="9570"/>
                  </a:lnTo>
                  <a:lnTo>
                    <a:pt x="7953" y="9555"/>
                  </a:lnTo>
                  <a:lnTo>
                    <a:pt x="7951" y="9555"/>
                  </a:lnTo>
                  <a:lnTo>
                    <a:pt x="7952" y="9556"/>
                  </a:lnTo>
                  <a:lnTo>
                    <a:pt x="7941" y="9563"/>
                  </a:lnTo>
                  <a:lnTo>
                    <a:pt x="7944" y="9562"/>
                  </a:lnTo>
                  <a:lnTo>
                    <a:pt x="7910" y="9604"/>
                  </a:lnTo>
                  <a:lnTo>
                    <a:pt x="7886" y="9650"/>
                  </a:lnTo>
                  <a:lnTo>
                    <a:pt x="7868" y="9699"/>
                  </a:lnTo>
                  <a:lnTo>
                    <a:pt x="7868" y="9695"/>
                  </a:lnTo>
                  <a:lnTo>
                    <a:pt x="7868" y="9707"/>
                  </a:lnTo>
                  <a:lnTo>
                    <a:pt x="7871" y="9706"/>
                  </a:lnTo>
                  <a:lnTo>
                    <a:pt x="7869" y="9706"/>
                  </a:lnTo>
                  <a:lnTo>
                    <a:pt x="7889" y="9701"/>
                  </a:lnTo>
                  <a:lnTo>
                    <a:pt x="7898" y="9692"/>
                  </a:lnTo>
                  <a:lnTo>
                    <a:pt x="7910" y="9683"/>
                  </a:lnTo>
                  <a:lnTo>
                    <a:pt x="7921" y="9681"/>
                  </a:lnTo>
                  <a:lnTo>
                    <a:pt x="7935" y="9686"/>
                  </a:lnTo>
                  <a:lnTo>
                    <a:pt x="7941" y="9690"/>
                  </a:lnTo>
                  <a:lnTo>
                    <a:pt x="7953" y="9704"/>
                  </a:lnTo>
                  <a:lnTo>
                    <a:pt x="7953" y="9708"/>
                  </a:lnTo>
                  <a:lnTo>
                    <a:pt x="7953" y="9710"/>
                  </a:lnTo>
                  <a:lnTo>
                    <a:pt x="7955" y="9712"/>
                  </a:lnTo>
                  <a:lnTo>
                    <a:pt x="7955" y="9724"/>
                  </a:lnTo>
                  <a:lnTo>
                    <a:pt x="7951" y="9742"/>
                  </a:lnTo>
                  <a:lnTo>
                    <a:pt x="7951" y="9744"/>
                  </a:lnTo>
                  <a:lnTo>
                    <a:pt x="7945" y="9762"/>
                  </a:lnTo>
                  <a:lnTo>
                    <a:pt x="7943" y="9765"/>
                  </a:lnTo>
                  <a:lnTo>
                    <a:pt x="7934" y="9777"/>
                  </a:lnTo>
                  <a:lnTo>
                    <a:pt x="7929" y="9782"/>
                  </a:lnTo>
                  <a:lnTo>
                    <a:pt x="7917" y="9786"/>
                  </a:lnTo>
                  <a:lnTo>
                    <a:pt x="7914" y="9788"/>
                  </a:lnTo>
                  <a:lnTo>
                    <a:pt x="7885" y="9794"/>
                  </a:lnTo>
                  <a:lnTo>
                    <a:pt x="7877" y="9798"/>
                  </a:lnTo>
                  <a:lnTo>
                    <a:pt x="7868" y="9812"/>
                  </a:lnTo>
                  <a:lnTo>
                    <a:pt x="7868" y="9809"/>
                  </a:lnTo>
                  <a:lnTo>
                    <a:pt x="7839" y="9905"/>
                  </a:lnTo>
                  <a:lnTo>
                    <a:pt x="7839" y="9903"/>
                  </a:lnTo>
                  <a:lnTo>
                    <a:pt x="7837" y="9927"/>
                  </a:lnTo>
                  <a:lnTo>
                    <a:pt x="7837" y="9928"/>
                  </a:lnTo>
                  <a:lnTo>
                    <a:pt x="7841" y="9940"/>
                  </a:lnTo>
                  <a:lnTo>
                    <a:pt x="7853" y="9959"/>
                  </a:lnTo>
                  <a:lnTo>
                    <a:pt x="7854" y="9963"/>
                  </a:lnTo>
                  <a:lnTo>
                    <a:pt x="7856" y="9970"/>
                  </a:lnTo>
                  <a:lnTo>
                    <a:pt x="7856" y="9974"/>
                  </a:lnTo>
                  <a:lnTo>
                    <a:pt x="7855" y="9974"/>
                  </a:lnTo>
                  <a:lnTo>
                    <a:pt x="7855" y="9975"/>
                  </a:lnTo>
                  <a:lnTo>
                    <a:pt x="7855" y="9977"/>
                  </a:lnTo>
                  <a:lnTo>
                    <a:pt x="7853" y="9980"/>
                  </a:lnTo>
                  <a:lnTo>
                    <a:pt x="7850" y="9982"/>
                  </a:lnTo>
                  <a:lnTo>
                    <a:pt x="7837" y="9989"/>
                  </a:lnTo>
                  <a:lnTo>
                    <a:pt x="7821" y="9992"/>
                  </a:lnTo>
                  <a:lnTo>
                    <a:pt x="7805" y="10000"/>
                  </a:lnTo>
                  <a:lnTo>
                    <a:pt x="7806" y="10000"/>
                  </a:lnTo>
                  <a:lnTo>
                    <a:pt x="7795" y="10010"/>
                  </a:lnTo>
                  <a:lnTo>
                    <a:pt x="7791" y="10061"/>
                  </a:lnTo>
                  <a:lnTo>
                    <a:pt x="7789" y="10065"/>
                  </a:lnTo>
                  <a:lnTo>
                    <a:pt x="7789" y="10067"/>
                  </a:lnTo>
                  <a:lnTo>
                    <a:pt x="7773" y="10086"/>
                  </a:lnTo>
                  <a:lnTo>
                    <a:pt x="7770" y="10090"/>
                  </a:lnTo>
                  <a:lnTo>
                    <a:pt x="7748" y="10103"/>
                  </a:lnTo>
                  <a:lnTo>
                    <a:pt x="7745" y="10104"/>
                  </a:lnTo>
                  <a:lnTo>
                    <a:pt x="7721" y="10112"/>
                  </a:lnTo>
                  <a:lnTo>
                    <a:pt x="7693" y="10114"/>
                  </a:lnTo>
                  <a:lnTo>
                    <a:pt x="7691" y="10114"/>
                  </a:lnTo>
                  <a:lnTo>
                    <a:pt x="7668" y="10112"/>
                  </a:lnTo>
                  <a:lnTo>
                    <a:pt x="7664" y="10112"/>
                  </a:lnTo>
                  <a:lnTo>
                    <a:pt x="7655" y="10116"/>
                  </a:lnTo>
                  <a:lnTo>
                    <a:pt x="7644" y="10128"/>
                  </a:lnTo>
                  <a:lnTo>
                    <a:pt x="7549" y="10272"/>
                  </a:lnTo>
                  <a:lnTo>
                    <a:pt x="7532" y="10304"/>
                  </a:lnTo>
                  <a:lnTo>
                    <a:pt x="7531" y="10305"/>
                  </a:lnTo>
                  <a:lnTo>
                    <a:pt x="7511" y="10329"/>
                  </a:lnTo>
                  <a:lnTo>
                    <a:pt x="7507" y="10332"/>
                  </a:lnTo>
                  <a:lnTo>
                    <a:pt x="7494" y="10340"/>
                  </a:lnTo>
                  <a:lnTo>
                    <a:pt x="7490" y="10341"/>
                  </a:lnTo>
                  <a:lnTo>
                    <a:pt x="7459" y="10349"/>
                  </a:lnTo>
                  <a:lnTo>
                    <a:pt x="7460" y="10348"/>
                  </a:lnTo>
                  <a:lnTo>
                    <a:pt x="7446" y="10355"/>
                  </a:lnTo>
                  <a:lnTo>
                    <a:pt x="7449" y="10354"/>
                  </a:lnTo>
                  <a:lnTo>
                    <a:pt x="7425" y="10378"/>
                  </a:lnTo>
                  <a:lnTo>
                    <a:pt x="7406" y="10410"/>
                  </a:lnTo>
                  <a:lnTo>
                    <a:pt x="7395" y="10492"/>
                  </a:lnTo>
                  <a:lnTo>
                    <a:pt x="7394" y="10494"/>
                  </a:lnTo>
                  <a:lnTo>
                    <a:pt x="7379" y="10529"/>
                  </a:lnTo>
                  <a:lnTo>
                    <a:pt x="7377" y="10529"/>
                  </a:lnTo>
                  <a:lnTo>
                    <a:pt x="7377" y="10530"/>
                  </a:lnTo>
                  <a:lnTo>
                    <a:pt x="7356" y="10563"/>
                  </a:lnTo>
                  <a:lnTo>
                    <a:pt x="7319" y="10599"/>
                  </a:lnTo>
                  <a:lnTo>
                    <a:pt x="7181" y="10694"/>
                  </a:lnTo>
                  <a:lnTo>
                    <a:pt x="7175" y="10702"/>
                  </a:lnTo>
                  <a:lnTo>
                    <a:pt x="7173" y="10708"/>
                  </a:lnTo>
                  <a:lnTo>
                    <a:pt x="7173" y="10709"/>
                  </a:lnTo>
                  <a:lnTo>
                    <a:pt x="7172" y="10716"/>
                  </a:lnTo>
                  <a:lnTo>
                    <a:pt x="7165" y="10722"/>
                  </a:lnTo>
                  <a:lnTo>
                    <a:pt x="7153" y="10728"/>
                  </a:lnTo>
                  <a:lnTo>
                    <a:pt x="7149" y="10730"/>
                  </a:lnTo>
                  <a:lnTo>
                    <a:pt x="7121" y="10736"/>
                  </a:lnTo>
                  <a:lnTo>
                    <a:pt x="7008" y="10744"/>
                  </a:lnTo>
                  <a:lnTo>
                    <a:pt x="6985" y="10742"/>
                  </a:lnTo>
                  <a:lnTo>
                    <a:pt x="6984" y="10742"/>
                  </a:lnTo>
                  <a:lnTo>
                    <a:pt x="6967" y="10737"/>
                  </a:lnTo>
                  <a:lnTo>
                    <a:pt x="6919" y="10715"/>
                  </a:lnTo>
                  <a:lnTo>
                    <a:pt x="6899" y="10700"/>
                  </a:lnTo>
                  <a:lnTo>
                    <a:pt x="6881" y="10682"/>
                  </a:lnTo>
                  <a:lnTo>
                    <a:pt x="6880" y="10679"/>
                  </a:lnTo>
                  <a:lnTo>
                    <a:pt x="6869" y="10664"/>
                  </a:lnTo>
                  <a:lnTo>
                    <a:pt x="6866" y="10660"/>
                  </a:lnTo>
                  <a:lnTo>
                    <a:pt x="6865" y="10640"/>
                  </a:lnTo>
                  <a:lnTo>
                    <a:pt x="6870" y="10624"/>
                  </a:lnTo>
                  <a:lnTo>
                    <a:pt x="6872" y="10620"/>
                  </a:lnTo>
                  <a:lnTo>
                    <a:pt x="6893" y="10595"/>
                  </a:lnTo>
                  <a:lnTo>
                    <a:pt x="6899" y="10590"/>
                  </a:lnTo>
                  <a:lnTo>
                    <a:pt x="6929" y="10584"/>
                  </a:lnTo>
                  <a:lnTo>
                    <a:pt x="6964" y="10582"/>
                  </a:lnTo>
                  <a:lnTo>
                    <a:pt x="7032" y="10563"/>
                  </a:lnTo>
                  <a:lnTo>
                    <a:pt x="7098" y="10530"/>
                  </a:lnTo>
                  <a:lnTo>
                    <a:pt x="7101" y="10530"/>
                  </a:lnTo>
                  <a:lnTo>
                    <a:pt x="7127" y="10527"/>
                  </a:lnTo>
                  <a:lnTo>
                    <a:pt x="7125" y="10527"/>
                  </a:lnTo>
                  <a:lnTo>
                    <a:pt x="7151" y="10518"/>
                  </a:lnTo>
                  <a:lnTo>
                    <a:pt x="7194" y="10485"/>
                  </a:lnTo>
                  <a:lnTo>
                    <a:pt x="7237" y="10443"/>
                  </a:lnTo>
                  <a:lnTo>
                    <a:pt x="7357" y="10259"/>
                  </a:lnTo>
                  <a:lnTo>
                    <a:pt x="7356" y="10260"/>
                  </a:lnTo>
                  <a:lnTo>
                    <a:pt x="7397" y="10178"/>
                  </a:lnTo>
                  <a:lnTo>
                    <a:pt x="7466" y="10086"/>
                  </a:lnTo>
                  <a:lnTo>
                    <a:pt x="7519" y="10037"/>
                  </a:lnTo>
                  <a:lnTo>
                    <a:pt x="7517" y="10038"/>
                  </a:lnTo>
                  <a:lnTo>
                    <a:pt x="7526" y="10023"/>
                  </a:lnTo>
                  <a:lnTo>
                    <a:pt x="7525" y="10013"/>
                  </a:lnTo>
                  <a:lnTo>
                    <a:pt x="7508" y="9978"/>
                  </a:lnTo>
                  <a:lnTo>
                    <a:pt x="7507" y="9974"/>
                  </a:lnTo>
                  <a:lnTo>
                    <a:pt x="7507" y="9953"/>
                  </a:lnTo>
                  <a:lnTo>
                    <a:pt x="7507" y="9948"/>
                  </a:lnTo>
                  <a:lnTo>
                    <a:pt x="7519" y="9926"/>
                  </a:lnTo>
                  <a:lnTo>
                    <a:pt x="7520" y="9923"/>
                  </a:lnTo>
                  <a:lnTo>
                    <a:pt x="7577" y="9852"/>
                  </a:lnTo>
                  <a:lnTo>
                    <a:pt x="7590" y="9840"/>
                  </a:lnTo>
                  <a:lnTo>
                    <a:pt x="7591" y="9838"/>
                  </a:lnTo>
                  <a:lnTo>
                    <a:pt x="7602" y="9832"/>
                  </a:lnTo>
                  <a:lnTo>
                    <a:pt x="7609" y="9826"/>
                  </a:lnTo>
                  <a:lnTo>
                    <a:pt x="7614" y="9818"/>
                  </a:lnTo>
                  <a:lnTo>
                    <a:pt x="7639" y="9726"/>
                  </a:lnTo>
                  <a:lnTo>
                    <a:pt x="7682" y="9633"/>
                  </a:lnTo>
                  <a:lnTo>
                    <a:pt x="7698" y="9606"/>
                  </a:lnTo>
                  <a:lnTo>
                    <a:pt x="7700" y="9604"/>
                  </a:lnTo>
                  <a:lnTo>
                    <a:pt x="7717" y="9588"/>
                  </a:lnTo>
                  <a:lnTo>
                    <a:pt x="7718" y="9586"/>
                  </a:lnTo>
                  <a:lnTo>
                    <a:pt x="7721" y="9586"/>
                  </a:lnTo>
                  <a:lnTo>
                    <a:pt x="7740" y="9576"/>
                  </a:lnTo>
                  <a:lnTo>
                    <a:pt x="7754" y="9567"/>
                  </a:lnTo>
                  <a:lnTo>
                    <a:pt x="7766" y="9552"/>
                  </a:lnTo>
                  <a:lnTo>
                    <a:pt x="7776" y="9520"/>
                  </a:lnTo>
                  <a:lnTo>
                    <a:pt x="7844" y="9180"/>
                  </a:lnTo>
                  <a:lnTo>
                    <a:pt x="7845" y="9177"/>
                  </a:lnTo>
                  <a:lnTo>
                    <a:pt x="7854" y="9162"/>
                  </a:lnTo>
                  <a:lnTo>
                    <a:pt x="7856" y="9159"/>
                  </a:lnTo>
                  <a:lnTo>
                    <a:pt x="7866" y="9150"/>
                  </a:lnTo>
                  <a:lnTo>
                    <a:pt x="7865" y="9153"/>
                  </a:lnTo>
                  <a:lnTo>
                    <a:pt x="7875" y="9138"/>
                  </a:lnTo>
                  <a:lnTo>
                    <a:pt x="7874" y="9129"/>
                  </a:lnTo>
                  <a:lnTo>
                    <a:pt x="7874" y="9132"/>
                  </a:lnTo>
                  <a:lnTo>
                    <a:pt x="7871" y="9118"/>
                  </a:lnTo>
                  <a:lnTo>
                    <a:pt x="7865" y="9104"/>
                  </a:lnTo>
                  <a:lnTo>
                    <a:pt x="7863" y="9078"/>
                  </a:lnTo>
                  <a:lnTo>
                    <a:pt x="7869" y="9053"/>
                  </a:lnTo>
                  <a:lnTo>
                    <a:pt x="7871" y="9052"/>
                  </a:lnTo>
                  <a:lnTo>
                    <a:pt x="7895" y="8973"/>
                  </a:lnTo>
                  <a:lnTo>
                    <a:pt x="7889" y="8920"/>
                  </a:lnTo>
                  <a:lnTo>
                    <a:pt x="7871" y="8835"/>
                  </a:lnTo>
                  <a:lnTo>
                    <a:pt x="7868" y="8801"/>
                  </a:lnTo>
                  <a:lnTo>
                    <a:pt x="7869" y="8795"/>
                  </a:lnTo>
                  <a:lnTo>
                    <a:pt x="7880" y="8768"/>
                  </a:lnTo>
                  <a:lnTo>
                    <a:pt x="7881" y="8765"/>
                  </a:lnTo>
                  <a:lnTo>
                    <a:pt x="7899" y="8742"/>
                  </a:lnTo>
                  <a:lnTo>
                    <a:pt x="7902" y="8740"/>
                  </a:lnTo>
                  <a:lnTo>
                    <a:pt x="7922" y="8723"/>
                  </a:lnTo>
                  <a:lnTo>
                    <a:pt x="7939" y="8704"/>
                  </a:lnTo>
                  <a:lnTo>
                    <a:pt x="7935" y="8708"/>
                  </a:lnTo>
                  <a:lnTo>
                    <a:pt x="7941" y="8690"/>
                  </a:lnTo>
                  <a:lnTo>
                    <a:pt x="7941" y="8692"/>
                  </a:lnTo>
                  <a:lnTo>
                    <a:pt x="7946" y="8650"/>
                  </a:lnTo>
                  <a:lnTo>
                    <a:pt x="7947" y="8645"/>
                  </a:lnTo>
                  <a:lnTo>
                    <a:pt x="7953" y="8636"/>
                  </a:lnTo>
                  <a:lnTo>
                    <a:pt x="7958" y="8631"/>
                  </a:lnTo>
                  <a:lnTo>
                    <a:pt x="7967" y="8631"/>
                  </a:lnTo>
                  <a:lnTo>
                    <a:pt x="7976" y="8633"/>
                  </a:lnTo>
                  <a:lnTo>
                    <a:pt x="7980" y="8636"/>
                  </a:lnTo>
                  <a:lnTo>
                    <a:pt x="7995" y="8650"/>
                  </a:lnTo>
                  <a:lnTo>
                    <a:pt x="8009" y="8666"/>
                  </a:lnTo>
                  <a:lnTo>
                    <a:pt x="8019" y="8682"/>
                  </a:lnTo>
                  <a:lnTo>
                    <a:pt x="8019" y="8686"/>
                  </a:lnTo>
                  <a:lnTo>
                    <a:pt x="8023" y="8703"/>
                  </a:lnTo>
                  <a:lnTo>
                    <a:pt x="8023" y="8706"/>
                  </a:lnTo>
                  <a:close/>
                  <a:moveTo>
                    <a:pt x="6923" y="10373"/>
                  </a:moveTo>
                  <a:lnTo>
                    <a:pt x="6917" y="10365"/>
                  </a:lnTo>
                  <a:lnTo>
                    <a:pt x="6914" y="10358"/>
                  </a:lnTo>
                  <a:lnTo>
                    <a:pt x="6912" y="10349"/>
                  </a:lnTo>
                  <a:lnTo>
                    <a:pt x="6912" y="10341"/>
                  </a:lnTo>
                  <a:lnTo>
                    <a:pt x="6914" y="10323"/>
                  </a:lnTo>
                  <a:lnTo>
                    <a:pt x="6923" y="10308"/>
                  </a:lnTo>
                  <a:lnTo>
                    <a:pt x="6935" y="10299"/>
                  </a:lnTo>
                  <a:lnTo>
                    <a:pt x="6949" y="10296"/>
                  </a:lnTo>
                  <a:lnTo>
                    <a:pt x="6955" y="10296"/>
                  </a:lnTo>
                  <a:lnTo>
                    <a:pt x="6962" y="10299"/>
                  </a:lnTo>
                  <a:lnTo>
                    <a:pt x="6968" y="10302"/>
                  </a:lnTo>
                  <a:lnTo>
                    <a:pt x="6976" y="10308"/>
                  </a:lnTo>
                  <a:lnTo>
                    <a:pt x="6983" y="10323"/>
                  </a:lnTo>
                  <a:lnTo>
                    <a:pt x="6985" y="10331"/>
                  </a:lnTo>
                  <a:lnTo>
                    <a:pt x="6986" y="10341"/>
                  </a:lnTo>
                  <a:lnTo>
                    <a:pt x="6985" y="10341"/>
                  </a:lnTo>
                  <a:lnTo>
                    <a:pt x="6985" y="10342"/>
                  </a:lnTo>
                  <a:lnTo>
                    <a:pt x="6985" y="10344"/>
                  </a:lnTo>
                  <a:lnTo>
                    <a:pt x="6985" y="10349"/>
                  </a:lnTo>
                  <a:lnTo>
                    <a:pt x="6983" y="10358"/>
                  </a:lnTo>
                  <a:lnTo>
                    <a:pt x="6979" y="10365"/>
                  </a:lnTo>
                  <a:lnTo>
                    <a:pt x="6977" y="10368"/>
                  </a:lnTo>
                  <a:lnTo>
                    <a:pt x="6976" y="10373"/>
                  </a:lnTo>
                  <a:lnTo>
                    <a:pt x="6968" y="10378"/>
                  </a:lnTo>
                  <a:lnTo>
                    <a:pt x="6962" y="10383"/>
                  </a:lnTo>
                  <a:lnTo>
                    <a:pt x="6955" y="10385"/>
                  </a:lnTo>
                  <a:lnTo>
                    <a:pt x="6952" y="10385"/>
                  </a:lnTo>
                  <a:lnTo>
                    <a:pt x="6949" y="10386"/>
                  </a:lnTo>
                  <a:lnTo>
                    <a:pt x="6942" y="10385"/>
                  </a:lnTo>
                  <a:lnTo>
                    <a:pt x="6935" y="10383"/>
                  </a:lnTo>
                  <a:lnTo>
                    <a:pt x="6923" y="10373"/>
                  </a:lnTo>
                  <a:close/>
                  <a:moveTo>
                    <a:pt x="7664" y="10448"/>
                  </a:moveTo>
                  <a:lnTo>
                    <a:pt x="7667" y="10430"/>
                  </a:lnTo>
                  <a:lnTo>
                    <a:pt x="7674" y="10416"/>
                  </a:lnTo>
                  <a:lnTo>
                    <a:pt x="7685" y="10406"/>
                  </a:lnTo>
                  <a:lnTo>
                    <a:pt x="7698" y="10403"/>
                  </a:lnTo>
                  <a:lnTo>
                    <a:pt x="7704" y="10403"/>
                  </a:lnTo>
                  <a:lnTo>
                    <a:pt x="7711" y="10406"/>
                  </a:lnTo>
                  <a:lnTo>
                    <a:pt x="7716" y="10409"/>
                  </a:lnTo>
                  <a:lnTo>
                    <a:pt x="7722" y="10416"/>
                  </a:lnTo>
                  <a:lnTo>
                    <a:pt x="7729" y="10430"/>
                  </a:lnTo>
                  <a:lnTo>
                    <a:pt x="7731" y="10448"/>
                  </a:lnTo>
                  <a:lnTo>
                    <a:pt x="7730" y="10455"/>
                  </a:lnTo>
                  <a:lnTo>
                    <a:pt x="7729" y="10455"/>
                  </a:lnTo>
                  <a:lnTo>
                    <a:pt x="7729" y="10456"/>
                  </a:lnTo>
                  <a:lnTo>
                    <a:pt x="7729" y="10458"/>
                  </a:lnTo>
                  <a:lnTo>
                    <a:pt x="7729" y="10463"/>
                  </a:lnTo>
                  <a:lnTo>
                    <a:pt x="7725" y="10470"/>
                  </a:lnTo>
                  <a:lnTo>
                    <a:pt x="7723" y="10474"/>
                  </a:lnTo>
                  <a:lnTo>
                    <a:pt x="7722" y="10479"/>
                  </a:lnTo>
                  <a:lnTo>
                    <a:pt x="7716" y="10484"/>
                  </a:lnTo>
                  <a:lnTo>
                    <a:pt x="7711" y="10488"/>
                  </a:lnTo>
                  <a:lnTo>
                    <a:pt x="7704" y="10491"/>
                  </a:lnTo>
                  <a:lnTo>
                    <a:pt x="7700" y="10491"/>
                  </a:lnTo>
                  <a:lnTo>
                    <a:pt x="7698" y="10492"/>
                  </a:lnTo>
                  <a:lnTo>
                    <a:pt x="7691" y="10491"/>
                  </a:lnTo>
                  <a:lnTo>
                    <a:pt x="7685" y="10488"/>
                  </a:lnTo>
                  <a:lnTo>
                    <a:pt x="7674" y="10479"/>
                  </a:lnTo>
                  <a:lnTo>
                    <a:pt x="7669" y="10470"/>
                  </a:lnTo>
                  <a:lnTo>
                    <a:pt x="7667" y="10463"/>
                  </a:lnTo>
                  <a:lnTo>
                    <a:pt x="7664" y="10455"/>
                  </a:lnTo>
                  <a:lnTo>
                    <a:pt x="7664" y="10448"/>
                  </a:lnTo>
                  <a:close/>
                  <a:moveTo>
                    <a:pt x="4394" y="2971"/>
                  </a:moveTo>
                  <a:lnTo>
                    <a:pt x="4388" y="2964"/>
                  </a:lnTo>
                  <a:lnTo>
                    <a:pt x="4386" y="2958"/>
                  </a:lnTo>
                  <a:lnTo>
                    <a:pt x="4384" y="2949"/>
                  </a:lnTo>
                  <a:lnTo>
                    <a:pt x="4384" y="2942"/>
                  </a:lnTo>
                  <a:lnTo>
                    <a:pt x="4386" y="2926"/>
                  </a:lnTo>
                  <a:lnTo>
                    <a:pt x="4394" y="2913"/>
                  </a:lnTo>
                  <a:lnTo>
                    <a:pt x="4405" y="2902"/>
                  </a:lnTo>
                  <a:lnTo>
                    <a:pt x="4420" y="2900"/>
                  </a:lnTo>
                  <a:lnTo>
                    <a:pt x="4426" y="2900"/>
                  </a:lnTo>
                  <a:lnTo>
                    <a:pt x="4433" y="2902"/>
                  </a:lnTo>
                  <a:lnTo>
                    <a:pt x="4438" y="2906"/>
                  </a:lnTo>
                  <a:lnTo>
                    <a:pt x="4444" y="2913"/>
                  </a:lnTo>
                  <a:lnTo>
                    <a:pt x="4451" y="2926"/>
                  </a:lnTo>
                  <a:lnTo>
                    <a:pt x="4453" y="2934"/>
                  </a:lnTo>
                  <a:lnTo>
                    <a:pt x="4454" y="2942"/>
                  </a:lnTo>
                  <a:lnTo>
                    <a:pt x="4453" y="2949"/>
                  </a:lnTo>
                  <a:lnTo>
                    <a:pt x="4451" y="2958"/>
                  </a:lnTo>
                  <a:lnTo>
                    <a:pt x="4448" y="2960"/>
                  </a:lnTo>
                  <a:lnTo>
                    <a:pt x="4447" y="2960"/>
                  </a:lnTo>
                  <a:lnTo>
                    <a:pt x="4447" y="2961"/>
                  </a:lnTo>
                  <a:lnTo>
                    <a:pt x="4447" y="2964"/>
                  </a:lnTo>
                  <a:lnTo>
                    <a:pt x="4444" y="2971"/>
                  </a:lnTo>
                  <a:lnTo>
                    <a:pt x="4438" y="2976"/>
                  </a:lnTo>
                  <a:lnTo>
                    <a:pt x="4433" y="2979"/>
                  </a:lnTo>
                  <a:lnTo>
                    <a:pt x="4426" y="2982"/>
                  </a:lnTo>
                  <a:lnTo>
                    <a:pt x="4422" y="2982"/>
                  </a:lnTo>
                  <a:lnTo>
                    <a:pt x="4420" y="2983"/>
                  </a:lnTo>
                  <a:lnTo>
                    <a:pt x="4412" y="2982"/>
                  </a:lnTo>
                  <a:lnTo>
                    <a:pt x="4405" y="2979"/>
                  </a:lnTo>
                  <a:lnTo>
                    <a:pt x="4399" y="2976"/>
                  </a:lnTo>
                  <a:lnTo>
                    <a:pt x="4394" y="2971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68" name="Freeform 937"/>
            <p:cNvSpPr>
              <a:spLocks/>
            </p:cNvSpPr>
            <p:nvPr/>
          </p:nvSpPr>
          <p:spPr bwMode="auto">
            <a:xfrm>
              <a:off x="10567988" y="704850"/>
              <a:ext cx="95250" cy="257175"/>
            </a:xfrm>
            <a:custGeom>
              <a:avLst/>
              <a:gdLst>
                <a:gd name="T0" fmla="*/ 22680988 w 199"/>
                <a:gd name="T1" fmla="*/ 18322995 h 534"/>
                <a:gd name="T2" fmla="*/ 21993657 w 199"/>
                <a:gd name="T3" fmla="*/ 19251040 h 534"/>
                <a:gd name="T4" fmla="*/ 4811322 w 199"/>
                <a:gd name="T5" fmla="*/ 41749034 h 534"/>
                <a:gd name="T6" fmla="*/ 687332 w 199"/>
                <a:gd name="T7" fmla="*/ 49170986 h 534"/>
                <a:gd name="T8" fmla="*/ 0 w 199"/>
                <a:gd name="T9" fmla="*/ 55201592 h 534"/>
                <a:gd name="T10" fmla="*/ 229270 w 199"/>
                <a:gd name="T11" fmla="*/ 62391894 h 534"/>
                <a:gd name="T12" fmla="*/ 229270 w 199"/>
                <a:gd name="T13" fmla="*/ 61232199 h 534"/>
                <a:gd name="T14" fmla="*/ 2978118 w 199"/>
                <a:gd name="T15" fmla="*/ 74684772 h 534"/>
                <a:gd name="T16" fmla="*/ 11226098 w 199"/>
                <a:gd name="T17" fmla="*/ 94631236 h 534"/>
                <a:gd name="T18" fmla="*/ 11454890 w 199"/>
                <a:gd name="T19" fmla="*/ 95095018 h 534"/>
                <a:gd name="T20" fmla="*/ 11454890 w 199"/>
                <a:gd name="T21" fmla="*/ 95559281 h 534"/>
                <a:gd name="T22" fmla="*/ 11684160 w 199"/>
                <a:gd name="T23" fmla="*/ 96023063 h 534"/>
                <a:gd name="T24" fmla="*/ 13058823 w 199"/>
                <a:gd name="T25" fmla="*/ 102053188 h 534"/>
                <a:gd name="T26" fmla="*/ 14662277 w 199"/>
                <a:gd name="T27" fmla="*/ 115274096 h 534"/>
                <a:gd name="T28" fmla="*/ 15578878 w 199"/>
                <a:gd name="T29" fmla="*/ 118289399 h 534"/>
                <a:gd name="T30" fmla="*/ 17869668 w 199"/>
                <a:gd name="T31" fmla="*/ 119216963 h 534"/>
                <a:gd name="T32" fmla="*/ 23826381 w 199"/>
                <a:gd name="T33" fmla="*/ 119912876 h 534"/>
                <a:gd name="T34" fmla="*/ 24971774 w 199"/>
                <a:gd name="T35" fmla="*/ 120144526 h 534"/>
                <a:gd name="T36" fmla="*/ 33677820 w 199"/>
                <a:gd name="T37" fmla="*/ 123855742 h 534"/>
                <a:gd name="T38" fmla="*/ 34593943 w 199"/>
                <a:gd name="T39" fmla="*/ 121536352 h 534"/>
                <a:gd name="T40" fmla="*/ 30928487 w 199"/>
                <a:gd name="T41" fmla="*/ 92311846 h 534"/>
                <a:gd name="T42" fmla="*/ 31157278 w 199"/>
                <a:gd name="T43" fmla="*/ 91384283 h 534"/>
                <a:gd name="T44" fmla="*/ 33677820 w 199"/>
                <a:gd name="T45" fmla="*/ 79555202 h 534"/>
                <a:gd name="T46" fmla="*/ 44445374 w 199"/>
                <a:gd name="T47" fmla="*/ 54041897 h 534"/>
                <a:gd name="T48" fmla="*/ 45590767 w 199"/>
                <a:gd name="T49" fmla="*/ 48243422 h 534"/>
                <a:gd name="T50" fmla="*/ 45361497 w 199"/>
                <a:gd name="T51" fmla="*/ 41749034 h 534"/>
                <a:gd name="T52" fmla="*/ 40550656 w 199"/>
                <a:gd name="T53" fmla="*/ 5102563 h 534"/>
                <a:gd name="T54" fmla="*/ 39863324 w 199"/>
                <a:gd name="T55" fmla="*/ 232132 h 534"/>
                <a:gd name="T56" fmla="*/ 39863324 w 199"/>
                <a:gd name="T57" fmla="*/ 0 h 534"/>
                <a:gd name="T58" fmla="*/ 39175993 w 199"/>
                <a:gd name="T59" fmla="*/ 232132 h 534"/>
                <a:gd name="T60" fmla="*/ 37113999 w 199"/>
                <a:gd name="T61" fmla="*/ 927564 h 534"/>
                <a:gd name="T62" fmla="*/ 32073887 w 199"/>
                <a:gd name="T63" fmla="*/ 2783173 h 534"/>
                <a:gd name="T64" fmla="*/ 32531948 w 199"/>
                <a:gd name="T65" fmla="*/ 2319391 h 534"/>
                <a:gd name="T66" fmla="*/ 29553824 w 199"/>
                <a:gd name="T67" fmla="*/ 4406650 h 534"/>
                <a:gd name="T68" fmla="*/ 28179161 w 199"/>
                <a:gd name="T69" fmla="*/ 5798477 h 534"/>
                <a:gd name="T70" fmla="*/ 25429835 w 199"/>
                <a:gd name="T71" fmla="*/ 12988780 h 534"/>
                <a:gd name="T72" fmla="*/ 22680988 w 199"/>
                <a:gd name="T73" fmla="*/ 18322995 h 53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99"/>
                <a:gd name="T112" fmla="*/ 0 h 534"/>
                <a:gd name="T113" fmla="*/ 199 w 199"/>
                <a:gd name="T114" fmla="*/ 534 h 53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99" h="534">
                  <a:moveTo>
                    <a:pt x="99" y="79"/>
                  </a:moveTo>
                  <a:lnTo>
                    <a:pt x="96" y="83"/>
                  </a:lnTo>
                  <a:lnTo>
                    <a:pt x="21" y="180"/>
                  </a:lnTo>
                  <a:lnTo>
                    <a:pt x="3" y="212"/>
                  </a:lnTo>
                  <a:lnTo>
                    <a:pt x="0" y="238"/>
                  </a:lnTo>
                  <a:lnTo>
                    <a:pt x="1" y="269"/>
                  </a:lnTo>
                  <a:lnTo>
                    <a:pt x="1" y="264"/>
                  </a:lnTo>
                  <a:lnTo>
                    <a:pt x="13" y="322"/>
                  </a:lnTo>
                  <a:lnTo>
                    <a:pt x="49" y="408"/>
                  </a:lnTo>
                  <a:lnTo>
                    <a:pt x="50" y="410"/>
                  </a:lnTo>
                  <a:lnTo>
                    <a:pt x="50" y="412"/>
                  </a:lnTo>
                  <a:lnTo>
                    <a:pt x="51" y="414"/>
                  </a:lnTo>
                  <a:lnTo>
                    <a:pt x="57" y="440"/>
                  </a:lnTo>
                  <a:lnTo>
                    <a:pt x="64" y="497"/>
                  </a:lnTo>
                  <a:lnTo>
                    <a:pt x="68" y="510"/>
                  </a:lnTo>
                  <a:lnTo>
                    <a:pt x="78" y="514"/>
                  </a:lnTo>
                  <a:lnTo>
                    <a:pt x="104" y="517"/>
                  </a:lnTo>
                  <a:lnTo>
                    <a:pt x="109" y="518"/>
                  </a:lnTo>
                  <a:lnTo>
                    <a:pt x="147" y="534"/>
                  </a:lnTo>
                  <a:lnTo>
                    <a:pt x="151" y="524"/>
                  </a:lnTo>
                  <a:lnTo>
                    <a:pt x="135" y="398"/>
                  </a:lnTo>
                  <a:lnTo>
                    <a:pt x="136" y="394"/>
                  </a:lnTo>
                  <a:lnTo>
                    <a:pt x="147" y="343"/>
                  </a:lnTo>
                  <a:lnTo>
                    <a:pt x="194" y="233"/>
                  </a:lnTo>
                  <a:lnTo>
                    <a:pt x="199" y="208"/>
                  </a:lnTo>
                  <a:lnTo>
                    <a:pt x="198" y="180"/>
                  </a:lnTo>
                  <a:lnTo>
                    <a:pt x="177" y="22"/>
                  </a:lnTo>
                  <a:lnTo>
                    <a:pt x="174" y="1"/>
                  </a:lnTo>
                  <a:lnTo>
                    <a:pt x="174" y="0"/>
                  </a:lnTo>
                  <a:lnTo>
                    <a:pt x="171" y="1"/>
                  </a:lnTo>
                  <a:lnTo>
                    <a:pt x="162" y="4"/>
                  </a:lnTo>
                  <a:lnTo>
                    <a:pt x="140" y="12"/>
                  </a:lnTo>
                  <a:lnTo>
                    <a:pt x="142" y="10"/>
                  </a:lnTo>
                  <a:lnTo>
                    <a:pt x="129" y="19"/>
                  </a:lnTo>
                  <a:lnTo>
                    <a:pt x="123" y="25"/>
                  </a:lnTo>
                  <a:lnTo>
                    <a:pt x="111" y="56"/>
                  </a:lnTo>
                  <a:lnTo>
                    <a:pt x="99" y="79"/>
                  </a:lnTo>
                  <a:close/>
                </a:path>
              </a:pathLst>
            </a:custGeom>
            <a:solidFill>
              <a:srgbClr val="FFF7E6">
                <a:alpha val="87842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69" name="Freeform 942"/>
            <p:cNvSpPr>
              <a:spLocks/>
            </p:cNvSpPr>
            <p:nvPr/>
          </p:nvSpPr>
          <p:spPr bwMode="auto">
            <a:xfrm>
              <a:off x="10625138" y="5708650"/>
              <a:ext cx="65087" cy="90488"/>
            </a:xfrm>
            <a:custGeom>
              <a:avLst/>
              <a:gdLst>
                <a:gd name="T0" fmla="*/ 23361923 w 136"/>
                <a:gd name="T1" fmla="*/ 0 h 188"/>
                <a:gd name="T2" fmla="*/ 22216679 w 136"/>
                <a:gd name="T3" fmla="*/ 231514 h 188"/>
                <a:gd name="T4" fmla="*/ 4122496 w 136"/>
                <a:gd name="T5" fmla="*/ 7181763 h 188"/>
                <a:gd name="T6" fmla="*/ 229240 w 136"/>
                <a:gd name="T7" fmla="*/ 11351912 h 188"/>
                <a:gd name="T8" fmla="*/ 0 w 136"/>
                <a:gd name="T9" fmla="*/ 11814941 h 188"/>
                <a:gd name="T10" fmla="*/ 1603246 w 136"/>
                <a:gd name="T11" fmla="*/ 13668501 h 188"/>
                <a:gd name="T12" fmla="*/ 4351736 w 136"/>
                <a:gd name="T13" fmla="*/ 16911632 h 188"/>
                <a:gd name="T14" fmla="*/ 4809738 w 136"/>
                <a:gd name="T15" fmla="*/ 17375142 h 188"/>
                <a:gd name="T16" fmla="*/ 7787466 w 136"/>
                <a:gd name="T17" fmla="*/ 23861878 h 188"/>
                <a:gd name="T18" fmla="*/ 8245470 w 136"/>
                <a:gd name="T19" fmla="*/ 24788417 h 188"/>
                <a:gd name="T20" fmla="*/ 9161473 w 136"/>
                <a:gd name="T21" fmla="*/ 30348614 h 188"/>
                <a:gd name="T22" fmla="*/ 9848715 w 136"/>
                <a:gd name="T23" fmla="*/ 41932044 h 188"/>
                <a:gd name="T24" fmla="*/ 10535957 w 136"/>
                <a:gd name="T25" fmla="*/ 43553608 h 188"/>
                <a:gd name="T26" fmla="*/ 16032938 w 136"/>
                <a:gd name="T27" fmla="*/ 39383460 h 188"/>
                <a:gd name="T28" fmla="*/ 17864945 w 136"/>
                <a:gd name="T29" fmla="*/ 38920431 h 188"/>
                <a:gd name="T30" fmla="*/ 19926671 w 136"/>
                <a:gd name="T31" fmla="*/ 39383460 h 188"/>
                <a:gd name="T32" fmla="*/ 27026894 w 136"/>
                <a:gd name="T33" fmla="*/ 42858583 h 188"/>
                <a:gd name="T34" fmla="*/ 31149387 w 136"/>
                <a:gd name="T35" fmla="*/ 22008318 h 188"/>
                <a:gd name="T36" fmla="*/ 24965168 w 136"/>
                <a:gd name="T37" fmla="*/ 9961863 h 188"/>
                <a:gd name="T38" fmla="*/ 24736406 w 136"/>
                <a:gd name="T39" fmla="*/ 9034843 h 188"/>
                <a:gd name="T40" fmla="*/ 23819924 w 136"/>
                <a:gd name="T41" fmla="*/ 2085075 h 188"/>
                <a:gd name="T42" fmla="*/ 23361923 w 136"/>
                <a:gd name="T43" fmla="*/ 0 h 18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6"/>
                <a:gd name="T67" fmla="*/ 0 h 188"/>
                <a:gd name="T68" fmla="*/ 136 w 136"/>
                <a:gd name="T69" fmla="*/ 188 h 18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6" h="188">
                  <a:moveTo>
                    <a:pt x="102" y="0"/>
                  </a:moveTo>
                  <a:lnTo>
                    <a:pt x="97" y="1"/>
                  </a:lnTo>
                  <a:lnTo>
                    <a:pt x="18" y="31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7" y="59"/>
                  </a:lnTo>
                  <a:lnTo>
                    <a:pt x="19" y="73"/>
                  </a:lnTo>
                  <a:lnTo>
                    <a:pt x="21" y="75"/>
                  </a:lnTo>
                  <a:lnTo>
                    <a:pt x="34" y="103"/>
                  </a:lnTo>
                  <a:lnTo>
                    <a:pt x="36" y="107"/>
                  </a:lnTo>
                  <a:lnTo>
                    <a:pt x="40" y="131"/>
                  </a:lnTo>
                  <a:lnTo>
                    <a:pt x="43" y="181"/>
                  </a:lnTo>
                  <a:lnTo>
                    <a:pt x="46" y="188"/>
                  </a:lnTo>
                  <a:lnTo>
                    <a:pt x="70" y="170"/>
                  </a:lnTo>
                  <a:lnTo>
                    <a:pt x="78" y="168"/>
                  </a:lnTo>
                  <a:lnTo>
                    <a:pt x="87" y="170"/>
                  </a:lnTo>
                  <a:lnTo>
                    <a:pt x="118" y="185"/>
                  </a:lnTo>
                  <a:lnTo>
                    <a:pt x="136" y="95"/>
                  </a:lnTo>
                  <a:lnTo>
                    <a:pt x="109" y="43"/>
                  </a:lnTo>
                  <a:lnTo>
                    <a:pt x="108" y="39"/>
                  </a:lnTo>
                  <a:lnTo>
                    <a:pt x="104" y="9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F7E6">
                <a:alpha val="87842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70" name="Freeform 944"/>
            <p:cNvSpPr>
              <a:spLocks/>
            </p:cNvSpPr>
            <p:nvPr/>
          </p:nvSpPr>
          <p:spPr bwMode="auto">
            <a:xfrm>
              <a:off x="12725400" y="5238750"/>
              <a:ext cx="9525" cy="31750"/>
            </a:xfrm>
            <a:custGeom>
              <a:avLst/>
              <a:gdLst>
                <a:gd name="T0" fmla="*/ 1851478 w 21"/>
                <a:gd name="T1" fmla="*/ 3934113 h 66"/>
                <a:gd name="T2" fmla="*/ 0 w 21"/>
                <a:gd name="T3" fmla="*/ 0 h 66"/>
                <a:gd name="T4" fmla="*/ 1851478 w 21"/>
                <a:gd name="T5" fmla="*/ 10645389 h 66"/>
                <a:gd name="T6" fmla="*/ 3702957 w 21"/>
                <a:gd name="T7" fmla="*/ 15273671 h 66"/>
                <a:gd name="T8" fmla="*/ 4320268 w 21"/>
                <a:gd name="T9" fmla="*/ 15042281 h 66"/>
                <a:gd name="T10" fmla="*/ 1851478 w 21"/>
                <a:gd name="T11" fmla="*/ 3934113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"/>
                <a:gd name="T19" fmla="*/ 0 h 66"/>
                <a:gd name="T20" fmla="*/ 21 w 21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" h="66">
                  <a:moveTo>
                    <a:pt x="9" y="17"/>
                  </a:moveTo>
                  <a:lnTo>
                    <a:pt x="0" y="0"/>
                  </a:lnTo>
                  <a:lnTo>
                    <a:pt x="9" y="46"/>
                  </a:lnTo>
                  <a:lnTo>
                    <a:pt x="18" y="66"/>
                  </a:lnTo>
                  <a:lnTo>
                    <a:pt x="21" y="65"/>
                  </a:lnTo>
                  <a:lnTo>
                    <a:pt x="9" y="17"/>
                  </a:lnTo>
                  <a:close/>
                </a:path>
              </a:pathLst>
            </a:custGeom>
            <a:solidFill>
              <a:srgbClr val="FFF7E6">
                <a:alpha val="87842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71" name="Freeform 946"/>
            <p:cNvSpPr>
              <a:spLocks/>
            </p:cNvSpPr>
            <p:nvPr/>
          </p:nvSpPr>
          <p:spPr bwMode="auto">
            <a:xfrm>
              <a:off x="12776200" y="6319838"/>
              <a:ext cx="25400" cy="123825"/>
            </a:xfrm>
            <a:custGeom>
              <a:avLst/>
              <a:gdLst>
                <a:gd name="T0" fmla="*/ 6637396 w 54"/>
                <a:gd name="T1" fmla="*/ 13928623 h 257"/>
                <a:gd name="T2" fmla="*/ 0 w 54"/>
                <a:gd name="T3" fmla="*/ 47356551 h 257"/>
                <a:gd name="T4" fmla="*/ 1106311 w 54"/>
                <a:gd name="T5" fmla="*/ 59660028 h 257"/>
                <a:gd name="T6" fmla="*/ 7080015 w 54"/>
                <a:gd name="T7" fmla="*/ 33892395 h 257"/>
                <a:gd name="T8" fmla="*/ 11947408 w 54"/>
                <a:gd name="T9" fmla="*/ 22053374 h 257"/>
                <a:gd name="T10" fmla="*/ 6858470 w 54"/>
                <a:gd name="T11" fmla="*/ 0 h 257"/>
                <a:gd name="T12" fmla="*/ 6637396 w 54"/>
                <a:gd name="T13" fmla="*/ 13928623 h 2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"/>
                <a:gd name="T22" fmla="*/ 0 h 257"/>
                <a:gd name="T23" fmla="*/ 54 w 54"/>
                <a:gd name="T24" fmla="*/ 257 h 2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" h="257">
                  <a:moveTo>
                    <a:pt x="30" y="60"/>
                  </a:moveTo>
                  <a:lnTo>
                    <a:pt x="0" y="204"/>
                  </a:lnTo>
                  <a:lnTo>
                    <a:pt x="5" y="257"/>
                  </a:lnTo>
                  <a:lnTo>
                    <a:pt x="32" y="146"/>
                  </a:lnTo>
                  <a:lnTo>
                    <a:pt x="54" y="95"/>
                  </a:lnTo>
                  <a:lnTo>
                    <a:pt x="31" y="0"/>
                  </a:lnTo>
                  <a:lnTo>
                    <a:pt x="30" y="60"/>
                  </a:lnTo>
                  <a:close/>
                </a:path>
              </a:pathLst>
            </a:custGeom>
            <a:solidFill>
              <a:srgbClr val="FFF7E6">
                <a:alpha val="87842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72" name="Freeform 947"/>
            <p:cNvSpPr>
              <a:spLocks/>
            </p:cNvSpPr>
            <p:nvPr/>
          </p:nvSpPr>
          <p:spPr bwMode="auto">
            <a:xfrm>
              <a:off x="12666663" y="6675438"/>
              <a:ext cx="38100" cy="220662"/>
            </a:xfrm>
            <a:custGeom>
              <a:avLst/>
              <a:gdLst>
                <a:gd name="T0" fmla="*/ 16593727 w 81"/>
                <a:gd name="T1" fmla="*/ 0 h 460"/>
                <a:gd name="T2" fmla="*/ 15930035 w 81"/>
                <a:gd name="T3" fmla="*/ 230256 h 460"/>
                <a:gd name="T4" fmla="*/ 9071093 w 81"/>
                <a:gd name="T5" fmla="*/ 3221665 h 460"/>
                <a:gd name="T6" fmla="*/ 7080014 w 81"/>
                <a:gd name="T7" fmla="*/ 4602242 h 460"/>
                <a:gd name="T8" fmla="*/ 6858470 w 81"/>
                <a:gd name="T9" fmla="*/ 5062275 h 460"/>
                <a:gd name="T10" fmla="*/ 6416322 w 81"/>
                <a:gd name="T11" fmla="*/ 6903363 h 460"/>
                <a:gd name="T12" fmla="*/ 5752629 w 81"/>
                <a:gd name="T13" fmla="*/ 11275349 h 460"/>
                <a:gd name="T14" fmla="*/ 5752629 w 81"/>
                <a:gd name="T15" fmla="*/ 17488426 h 460"/>
                <a:gd name="T16" fmla="*/ 6416322 w 81"/>
                <a:gd name="T17" fmla="*/ 19789546 h 460"/>
                <a:gd name="T18" fmla="*/ 9071093 w 81"/>
                <a:gd name="T19" fmla="*/ 27153419 h 460"/>
                <a:gd name="T20" fmla="*/ 9292637 w 81"/>
                <a:gd name="T21" fmla="*/ 28994027 h 460"/>
                <a:gd name="T22" fmla="*/ 9292637 w 81"/>
                <a:gd name="T23" fmla="*/ 32675731 h 460"/>
                <a:gd name="T24" fmla="*/ 8628474 w 81"/>
                <a:gd name="T25" fmla="*/ 35667619 h 460"/>
                <a:gd name="T26" fmla="*/ 7080014 w 81"/>
                <a:gd name="T27" fmla="*/ 38659028 h 460"/>
                <a:gd name="T28" fmla="*/ 5531085 w 81"/>
                <a:gd name="T29" fmla="*/ 40499636 h 460"/>
                <a:gd name="T30" fmla="*/ 0 w 81"/>
                <a:gd name="T31" fmla="*/ 44641845 h 460"/>
                <a:gd name="T32" fmla="*/ 3982626 w 81"/>
                <a:gd name="T33" fmla="*/ 60749687 h 460"/>
                <a:gd name="T34" fmla="*/ 9292637 w 81"/>
                <a:gd name="T35" fmla="*/ 103090411 h 460"/>
                <a:gd name="T36" fmla="*/ 9071093 w 81"/>
                <a:gd name="T37" fmla="*/ 105391531 h 460"/>
                <a:gd name="T38" fmla="*/ 10398478 w 81"/>
                <a:gd name="T39" fmla="*/ 105851563 h 460"/>
                <a:gd name="T40" fmla="*/ 15044794 w 81"/>
                <a:gd name="T41" fmla="*/ 79848952 h 460"/>
                <a:gd name="T42" fmla="*/ 15044794 w 81"/>
                <a:gd name="T43" fmla="*/ 76167255 h 460"/>
                <a:gd name="T44" fmla="*/ 12611099 w 81"/>
                <a:gd name="T45" fmla="*/ 67192551 h 460"/>
                <a:gd name="T46" fmla="*/ 9071093 w 81"/>
                <a:gd name="T47" fmla="*/ 59138854 h 460"/>
                <a:gd name="T48" fmla="*/ 8407401 w 81"/>
                <a:gd name="T49" fmla="*/ 56377222 h 460"/>
                <a:gd name="T50" fmla="*/ 8407401 w 81"/>
                <a:gd name="T51" fmla="*/ 54996646 h 460"/>
                <a:gd name="T52" fmla="*/ 9071093 w 81"/>
                <a:gd name="T53" fmla="*/ 53846326 h 460"/>
                <a:gd name="T54" fmla="*/ 15930035 w 81"/>
                <a:gd name="T55" fmla="*/ 37277972 h 460"/>
                <a:gd name="T56" fmla="*/ 17921112 w 81"/>
                <a:gd name="T57" fmla="*/ 23701499 h 460"/>
                <a:gd name="T58" fmla="*/ 17700038 w 81"/>
                <a:gd name="T59" fmla="*/ 24622043 h 460"/>
                <a:gd name="T60" fmla="*/ 17921112 w 81"/>
                <a:gd name="T61" fmla="*/ 17948938 h 460"/>
                <a:gd name="T62" fmla="*/ 16593727 w 81"/>
                <a:gd name="T63" fmla="*/ 0 h 4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1"/>
                <a:gd name="T97" fmla="*/ 0 h 460"/>
                <a:gd name="T98" fmla="*/ 81 w 81"/>
                <a:gd name="T99" fmla="*/ 460 h 46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1" h="460">
                  <a:moveTo>
                    <a:pt x="75" y="0"/>
                  </a:moveTo>
                  <a:lnTo>
                    <a:pt x="72" y="1"/>
                  </a:lnTo>
                  <a:lnTo>
                    <a:pt x="41" y="14"/>
                  </a:lnTo>
                  <a:lnTo>
                    <a:pt x="32" y="20"/>
                  </a:lnTo>
                  <a:lnTo>
                    <a:pt x="31" y="22"/>
                  </a:lnTo>
                  <a:lnTo>
                    <a:pt x="29" y="30"/>
                  </a:lnTo>
                  <a:lnTo>
                    <a:pt x="26" y="49"/>
                  </a:lnTo>
                  <a:lnTo>
                    <a:pt x="26" y="76"/>
                  </a:lnTo>
                  <a:lnTo>
                    <a:pt x="29" y="86"/>
                  </a:lnTo>
                  <a:lnTo>
                    <a:pt x="41" y="118"/>
                  </a:lnTo>
                  <a:lnTo>
                    <a:pt x="42" y="126"/>
                  </a:lnTo>
                  <a:lnTo>
                    <a:pt x="42" y="142"/>
                  </a:lnTo>
                  <a:lnTo>
                    <a:pt x="39" y="155"/>
                  </a:lnTo>
                  <a:lnTo>
                    <a:pt x="32" y="168"/>
                  </a:lnTo>
                  <a:lnTo>
                    <a:pt x="25" y="176"/>
                  </a:lnTo>
                  <a:lnTo>
                    <a:pt x="0" y="194"/>
                  </a:lnTo>
                  <a:lnTo>
                    <a:pt x="18" y="264"/>
                  </a:lnTo>
                  <a:lnTo>
                    <a:pt x="42" y="448"/>
                  </a:lnTo>
                  <a:lnTo>
                    <a:pt x="41" y="458"/>
                  </a:lnTo>
                  <a:lnTo>
                    <a:pt x="47" y="460"/>
                  </a:lnTo>
                  <a:lnTo>
                    <a:pt x="68" y="347"/>
                  </a:lnTo>
                  <a:lnTo>
                    <a:pt x="68" y="331"/>
                  </a:lnTo>
                  <a:lnTo>
                    <a:pt x="57" y="292"/>
                  </a:lnTo>
                  <a:lnTo>
                    <a:pt x="41" y="257"/>
                  </a:lnTo>
                  <a:lnTo>
                    <a:pt x="38" y="245"/>
                  </a:lnTo>
                  <a:lnTo>
                    <a:pt x="38" y="239"/>
                  </a:lnTo>
                  <a:lnTo>
                    <a:pt x="41" y="234"/>
                  </a:lnTo>
                  <a:lnTo>
                    <a:pt x="72" y="162"/>
                  </a:lnTo>
                  <a:lnTo>
                    <a:pt x="81" y="103"/>
                  </a:lnTo>
                  <a:lnTo>
                    <a:pt x="80" y="107"/>
                  </a:lnTo>
                  <a:lnTo>
                    <a:pt x="81" y="78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F7E6">
                <a:alpha val="87842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73" name="Freeform 948"/>
            <p:cNvSpPr>
              <a:spLocks/>
            </p:cNvSpPr>
            <p:nvPr/>
          </p:nvSpPr>
          <p:spPr bwMode="auto">
            <a:xfrm>
              <a:off x="12598400" y="7037388"/>
              <a:ext cx="31750" cy="111125"/>
            </a:xfrm>
            <a:custGeom>
              <a:avLst/>
              <a:gdLst>
                <a:gd name="T0" fmla="*/ 15750973 w 64"/>
                <a:gd name="T1" fmla="*/ 0 h 230"/>
                <a:gd name="T2" fmla="*/ 5906491 w 64"/>
                <a:gd name="T3" fmla="*/ 3734766 h 230"/>
                <a:gd name="T4" fmla="*/ 6891237 w 64"/>
                <a:gd name="T5" fmla="*/ 3034679 h 230"/>
                <a:gd name="T6" fmla="*/ 1968996 w 64"/>
                <a:gd name="T7" fmla="*/ 6302720 h 230"/>
                <a:gd name="T8" fmla="*/ 2461121 w 64"/>
                <a:gd name="T9" fmla="*/ 5135425 h 230"/>
                <a:gd name="T10" fmla="*/ 1476871 w 64"/>
                <a:gd name="T11" fmla="*/ 6302720 h 230"/>
                <a:gd name="T12" fmla="*/ 1476871 w 64"/>
                <a:gd name="T13" fmla="*/ 6536083 h 230"/>
                <a:gd name="T14" fmla="*/ 0 w 64"/>
                <a:gd name="T15" fmla="*/ 15873485 h 230"/>
                <a:gd name="T16" fmla="*/ 0 w 64"/>
                <a:gd name="T17" fmla="*/ 16107330 h 230"/>
                <a:gd name="T18" fmla="*/ 6645175 w 64"/>
                <a:gd name="T19" fmla="*/ 42485507 h 230"/>
                <a:gd name="T20" fmla="*/ 12305603 w 64"/>
                <a:gd name="T21" fmla="*/ 53690286 h 230"/>
                <a:gd name="T22" fmla="*/ 12797728 w 64"/>
                <a:gd name="T23" fmla="*/ 21476116 h 230"/>
                <a:gd name="T24" fmla="*/ 15750973 w 64"/>
                <a:gd name="T25" fmla="*/ 0 h 23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230"/>
                <a:gd name="T41" fmla="*/ 64 w 64"/>
                <a:gd name="T42" fmla="*/ 230 h 23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230">
                  <a:moveTo>
                    <a:pt x="64" y="0"/>
                  </a:moveTo>
                  <a:lnTo>
                    <a:pt x="24" y="16"/>
                  </a:lnTo>
                  <a:lnTo>
                    <a:pt x="28" y="13"/>
                  </a:lnTo>
                  <a:lnTo>
                    <a:pt x="8" y="27"/>
                  </a:lnTo>
                  <a:lnTo>
                    <a:pt x="10" y="22"/>
                  </a:lnTo>
                  <a:lnTo>
                    <a:pt x="6" y="27"/>
                  </a:lnTo>
                  <a:lnTo>
                    <a:pt x="6" y="28"/>
                  </a:lnTo>
                  <a:lnTo>
                    <a:pt x="0" y="68"/>
                  </a:lnTo>
                  <a:lnTo>
                    <a:pt x="0" y="69"/>
                  </a:lnTo>
                  <a:lnTo>
                    <a:pt x="27" y="182"/>
                  </a:lnTo>
                  <a:lnTo>
                    <a:pt x="50" y="230"/>
                  </a:lnTo>
                  <a:lnTo>
                    <a:pt x="52" y="9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F7E6">
                <a:alpha val="87842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74" name="Rectangle 685"/>
            <p:cNvSpPr>
              <a:spLocks noChangeArrowheads="1"/>
            </p:cNvSpPr>
            <p:nvPr/>
          </p:nvSpPr>
          <p:spPr bwMode="auto">
            <a:xfrm>
              <a:off x="1320800" y="323921"/>
              <a:ext cx="9852754" cy="3327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ctr" defTabSz="1279525"/>
              <a:r>
                <a:rPr lang="en-US" sz="1600" b="1" dirty="0" smtClean="0">
                  <a:latin typeface="Calibri" pitchFamily="34" charset="0"/>
                </a:rPr>
                <a:t>MINE RESCUE STATIONS OF EMERCOM OF RUSSIA</a:t>
              </a:r>
              <a:endParaRPr lang="ru-RU" sz="1600" b="1" dirty="0" smtClean="0">
                <a:latin typeface="Calibri" pitchFamily="34" charset="0"/>
              </a:endParaRPr>
            </a:p>
          </p:txBody>
        </p:sp>
        <p:sp>
          <p:nvSpPr>
            <p:cNvPr id="75" name="Freeform 688"/>
            <p:cNvSpPr>
              <a:spLocks/>
            </p:cNvSpPr>
            <p:nvPr/>
          </p:nvSpPr>
          <p:spPr bwMode="auto">
            <a:xfrm>
              <a:off x="4322763" y="2686050"/>
              <a:ext cx="158750" cy="147638"/>
            </a:xfrm>
            <a:custGeom>
              <a:avLst/>
              <a:gdLst>
                <a:gd name="T0" fmla="*/ 2147483647 w 299"/>
                <a:gd name="T1" fmla="*/ 1885403167 h 281"/>
                <a:gd name="T2" fmla="*/ 2147483647 w 299"/>
                <a:gd name="T3" fmla="*/ 870101023 h 281"/>
                <a:gd name="T4" fmla="*/ 2147483647 w 299"/>
                <a:gd name="T5" fmla="*/ 580251502 h 281"/>
                <a:gd name="T6" fmla="*/ 2147483647 w 299"/>
                <a:gd name="T7" fmla="*/ 0 h 281"/>
                <a:gd name="T8" fmla="*/ 2147483647 w 299"/>
                <a:gd name="T9" fmla="*/ 0 h 281"/>
                <a:gd name="T10" fmla="*/ 2147483647 w 299"/>
                <a:gd name="T11" fmla="*/ 1160226642 h 281"/>
                <a:gd name="T12" fmla="*/ 2147483647 w 299"/>
                <a:gd name="T13" fmla="*/ 2147483647 h 281"/>
                <a:gd name="T14" fmla="*/ 2147483647 w 299"/>
                <a:gd name="T15" fmla="*/ 2147483647 h 281"/>
                <a:gd name="T16" fmla="*/ 1197201221 w 299"/>
                <a:gd name="T17" fmla="*/ 2147483647 h 281"/>
                <a:gd name="T18" fmla="*/ 449056446 w 299"/>
                <a:gd name="T19" fmla="*/ 2147483647 h 281"/>
                <a:gd name="T20" fmla="*/ 0 w 299"/>
                <a:gd name="T21" fmla="*/ 2147483647 h 281"/>
                <a:gd name="T22" fmla="*/ 598741840 w 299"/>
                <a:gd name="T23" fmla="*/ 2147483647 h 281"/>
                <a:gd name="T24" fmla="*/ 1945628056 w 299"/>
                <a:gd name="T25" fmla="*/ 2147483647 h 281"/>
                <a:gd name="T26" fmla="*/ 2147483647 w 299"/>
                <a:gd name="T27" fmla="*/ 2147483647 h 281"/>
                <a:gd name="T28" fmla="*/ 2147483647 w 299"/>
                <a:gd name="T29" fmla="*/ 2147483647 h 281"/>
                <a:gd name="T30" fmla="*/ 2147483647 w 299"/>
                <a:gd name="T31" fmla="*/ 2147483647 h 281"/>
                <a:gd name="T32" fmla="*/ 2147483647 w 299"/>
                <a:gd name="T33" fmla="*/ 2147483647 h 281"/>
                <a:gd name="T34" fmla="*/ 2147483647 w 299"/>
                <a:gd name="T35" fmla="*/ 2147483647 h 281"/>
                <a:gd name="T36" fmla="*/ 2147483647 w 299"/>
                <a:gd name="T37" fmla="*/ 2147483647 h 281"/>
                <a:gd name="T38" fmla="*/ 2147483647 w 299"/>
                <a:gd name="T39" fmla="*/ 2147483647 h 281"/>
                <a:gd name="T40" fmla="*/ 2147483647 w 299"/>
                <a:gd name="T41" fmla="*/ 2147483647 h 281"/>
                <a:gd name="T42" fmla="*/ 2147483647 w 299"/>
                <a:gd name="T43" fmla="*/ 2147483647 h 281"/>
                <a:gd name="T44" fmla="*/ 2147483647 w 299"/>
                <a:gd name="T45" fmla="*/ 2147483647 h 281"/>
                <a:gd name="T46" fmla="*/ 2147483647 w 299"/>
                <a:gd name="T47" fmla="*/ 2147483647 h 281"/>
                <a:gd name="T48" fmla="*/ 2147483647 w 299"/>
                <a:gd name="T49" fmla="*/ 2147483647 h 281"/>
                <a:gd name="T50" fmla="*/ 2147483647 w 299"/>
                <a:gd name="T51" fmla="*/ 2147483647 h 281"/>
                <a:gd name="T52" fmla="*/ 2147483647 w 299"/>
                <a:gd name="T53" fmla="*/ 2147483647 h 281"/>
                <a:gd name="T54" fmla="*/ 2147483647 w 299"/>
                <a:gd name="T55" fmla="*/ 2147483647 h 281"/>
                <a:gd name="T56" fmla="*/ 2147483647 w 299"/>
                <a:gd name="T57" fmla="*/ 2147483647 h 281"/>
                <a:gd name="T58" fmla="*/ 2147483647 w 299"/>
                <a:gd name="T59" fmla="*/ 2147483647 h 281"/>
                <a:gd name="T60" fmla="*/ 2147483647 w 299"/>
                <a:gd name="T61" fmla="*/ 2147483647 h 281"/>
                <a:gd name="T62" fmla="*/ 2147483647 w 299"/>
                <a:gd name="T63" fmla="*/ 2147483647 h 281"/>
                <a:gd name="T64" fmla="*/ 2147483647 w 299"/>
                <a:gd name="T65" fmla="*/ 2147483647 h 28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99"/>
                <a:gd name="T100" fmla="*/ 0 h 281"/>
                <a:gd name="T101" fmla="*/ 299 w 299"/>
                <a:gd name="T102" fmla="*/ 281 h 28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99" h="281">
                  <a:moveTo>
                    <a:pt x="271" y="94"/>
                  </a:moveTo>
                  <a:lnTo>
                    <a:pt x="243" y="38"/>
                  </a:lnTo>
                  <a:lnTo>
                    <a:pt x="174" y="20"/>
                  </a:lnTo>
                  <a:lnTo>
                    <a:pt x="171" y="18"/>
                  </a:lnTo>
                  <a:lnTo>
                    <a:pt x="166" y="16"/>
                  </a:lnTo>
                  <a:lnTo>
                    <a:pt x="160" y="11"/>
                  </a:lnTo>
                  <a:lnTo>
                    <a:pt x="152" y="7"/>
                  </a:lnTo>
                  <a:lnTo>
                    <a:pt x="146" y="1"/>
                  </a:lnTo>
                  <a:lnTo>
                    <a:pt x="140" y="0"/>
                  </a:lnTo>
                  <a:lnTo>
                    <a:pt x="132" y="1"/>
                  </a:lnTo>
                  <a:lnTo>
                    <a:pt x="123" y="9"/>
                  </a:lnTo>
                  <a:lnTo>
                    <a:pt x="116" y="25"/>
                  </a:lnTo>
                  <a:lnTo>
                    <a:pt x="103" y="58"/>
                  </a:lnTo>
                  <a:lnTo>
                    <a:pt x="88" y="68"/>
                  </a:lnTo>
                  <a:lnTo>
                    <a:pt x="75" y="79"/>
                  </a:lnTo>
                  <a:lnTo>
                    <a:pt x="52" y="98"/>
                  </a:lnTo>
                  <a:lnTo>
                    <a:pt x="33" y="115"/>
                  </a:lnTo>
                  <a:lnTo>
                    <a:pt x="25" y="123"/>
                  </a:lnTo>
                  <a:lnTo>
                    <a:pt x="20" y="132"/>
                  </a:lnTo>
                  <a:lnTo>
                    <a:pt x="9" y="149"/>
                  </a:lnTo>
                  <a:lnTo>
                    <a:pt x="2" y="167"/>
                  </a:lnTo>
                  <a:lnTo>
                    <a:pt x="0" y="184"/>
                  </a:lnTo>
                  <a:lnTo>
                    <a:pt x="5" y="203"/>
                  </a:lnTo>
                  <a:lnTo>
                    <a:pt x="11" y="221"/>
                  </a:lnTo>
                  <a:lnTo>
                    <a:pt x="24" y="240"/>
                  </a:lnTo>
                  <a:lnTo>
                    <a:pt x="40" y="260"/>
                  </a:lnTo>
                  <a:lnTo>
                    <a:pt x="62" y="281"/>
                  </a:lnTo>
                  <a:lnTo>
                    <a:pt x="84" y="275"/>
                  </a:lnTo>
                  <a:lnTo>
                    <a:pt x="95" y="269"/>
                  </a:lnTo>
                  <a:lnTo>
                    <a:pt x="103" y="262"/>
                  </a:lnTo>
                  <a:lnTo>
                    <a:pt x="105" y="258"/>
                  </a:lnTo>
                  <a:lnTo>
                    <a:pt x="107" y="254"/>
                  </a:lnTo>
                  <a:lnTo>
                    <a:pt x="111" y="248"/>
                  </a:lnTo>
                  <a:lnTo>
                    <a:pt x="116" y="235"/>
                  </a:lnTo>
                  <a:lnTo>
                    <a:pt x="119" y="220"/>
                  </a:lnTo>
                  <a:lnTo>
                    <a:pt x="118" y="215"/>
                  </a:lnTo>
                  <a:lnTo>
                    <a:pt x="118" y="212"/>
                  </a:lnTo>
                  <a:lnTo>
                    <a:pt x="118" y="206"/>
                  </a:lnTo>
                  <a:lnTo>
                    <a:pt x="119" y="205"/>
                  </a:lnTo>
                  <a:lnTo>
                    <a:pt x="120" y="206"/>
                  </a:lnTo>
                  <a:lnTo>
                    <a:pt x="123" y="209"/>
                  </a:lnTo>
                  <a:lnTo>
                    <a:pt x="160" y="244"/>
                  </a:lnTo>
                  <a:lnTo>
                    <a:pt x="215" y="244"/>
                  </a:lnTo>
                  <a:lnTo>
                    <a:pt x="220" y="244"/>
                  </a:lnTo>
                  <a:lnTo>
                    <a:pt x="227" y="247"/>
                  </a:lnTo>
                  <a:lnTo>
                    <a:pt x="237" y="251"/>
                  </a:lnTo>
                  <a:lnTo>
                    <a:pt x="251" y="258"/>
                  </a:lnTo>
                  <a:lnTo>
                    <a:pt x="255" y="259"/>
                  </a:lnTo>
                  <a:lnTo>
                    <a:pt x="261" y="261"/>
                  </a:lnTo>
                  <a:lnTo>
                    <a:pt x="271" y="263"/>
                  </a:lnTo>
                  <a:lnTo>
                    <a:pt x="278" y="263"/>
                  </a:lnTo>
                  <a:lnTo>
                    <a:pt x="278" y="262"/>
                  </a:lnTo>
                  <a:lnTo>
                    <a:pt x="279" y="262"/>
                  </a:lnTo>
                  <a:lnTo>
                    <a:pt x="281" y="262"/>
                  </a:lnTo>
                  <a:lnTo>
                    <a:pt x="286" y="262"/>
                  </a:lnTo>
                  <a:lnTo>
                    <a:pt x="288" y="259"/>
                  </a:lnTo>
                  <a:lnTo>
                    <a:pt x="291" y="254"/>
                  </a:lnTo>
                  <a:lnTo>
                    <a:pt x="291" y="250"/>
                  </a:lnTo>
                  <a:lnTo>
                    <a:pt x="291" y="248"/>
                  </a:lnTo>
                  <a:lnTo>
                    <a:pt x="291" y="247"/>
                  </a:lnTo>
                  <a:lnTo>
                    <a:pt x="292" y="247"/>
                  </a:lnTo>
                  <a:lnTo>
                    <a:pt x="295" y="239"/>
                  </a:lnTo>
                  <a:lnTo>
                    <a:pt x="299" y="207"/>
                  </a:lnTo>
                  <a:lnTo>
                    <a:pt x="290" y="171"/>
                  </a:lnTo>
                  <a:lnTo>
                    <a:pt x="283" y="140"/>
                  </a:lnTo>
                  <a:lnTo>
                    <a:pt x="276" y="114"/>
                  </a:lnTo>
                  <a:lnTo>
                    <a:pt x="271" y="94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76" name="Freeform 689"/>
            <p:cNvSpPr>
              <a:spLocks noEditPoints="1"/>
            </p:cNvSpPr>
            <p:nvPr/>
          </p:nvSpPr>
          <p:spPr bwMode="auto">
            <a:xfrm>
              <a:off x="4313238" y="2674938"/>
              <a:ext cx="179387" cy="171450"/>
            </a:xfrm>
            <a:custGeom>
              <a:avLst/>
              <a:gdLst>
                <a:gd name="T0" fmla="*/ 2147483647 w 341"/>
                <a:gd name="T1" fmla="*/ 148129106 h 324"/>
                <a:gd name="T2" fmla="*/ 2147483647 w 341"/>
                <a:gd name="T3" fmla="*/ 0 h 324"/>
                <a:gd name="T4" fmla="*/ 2147483647 w 341"/>
                <a:gd name="T5" fmla="*/ 296258212 h 324"/>
                <a:gd name="T6" fmla="*/ 2147483647 w 341"/>
                <a:gd name="T7" fmla="*/ 1037184003 h 324"/>
                <a:gd name="T8" fmla="*/ 2147483647 w 341"/>
                <a:gd name="T9" fmla="*/ 2147483647 h 324"/>
                <a:gd name="T10" fmla="*/ 873393695 w 341"/>
                <a:gd name="T11" fmla="*/ 2147483647 h 324"/>
                <a:gd name="T12" fmla="*/ 145565462 w 341"/>
                <a:gd name="T13" fmla="*/ 2147483647 h 324"/>
                <a:gd name="T14" fmla="*/ 0 w 341"/>
                <a:gd name="T15" fmla="*/ 2147483647 h 324"/>
                <a:gd name="T16" fmla="*/ 145565462 w 341"/>
                <a:gd name="T17" fmla="*/ 2147483647 h 324"/>
                <a:gd name="T18" fmla="*/ 436696847 w 341"/>
                <a:gd name="T19" fmla="*/ 2147483647 h 324"/>
                <a:gd name="T20" fmla="*/ 582262901 w 341"/>
                <a:gd name="T21" fmla="*/ 2147483647 h 324"/>
                <a:gd name="T22" fmla="*/ 2147483647 w 341"/>
                <a:gd name="T23" fmla="*/ 2147483647 h 324"/>
                <a:gd name="T24" fmla="*/ 2147483647 w 341"/>
                <a:gd name="T25" fmla="*/ 2147483647 h 324"/>
                <a:gd name="T26" fmla="*/ 2147483647 w 341"/>
                <a:gd name="T27" fmla="*/ 2147483647 h 324"/>
                <a:gd name="T28" fmla="*/ 2147483647 w 341"/>
                <a:gd name="T29" fmla="*/ 2147483647 h 324"/>
                <a:gd name="T30" fmla="*/ 2147483647 w 341"/>
                <a:gd name="T31" fmla="*/ 2147483647 h 324"/>
                <a:gd name="T32" fmla="*/ 2147483647 w 341"/>
                <a:gd name="T33" fmla="*/ 2147483647 h 324"/>
                <a:gd name="T34" fmla="*/ 2147483647 w 341"/>
                <a:gd name="T35" fmla="*/ 2147483647 h 324"/>
                <a:gd name="T36" fmla="*/ 2147483647 w 341"/>
                <a:gd name="T37" fmla="*/ 2147483647 h 324"/>
                <a:gd name="T38" fmla="*/ 2147483647 w 341"/>
                <a:gd name="T39" fmla="*/ 2147483647 h 324"/>
                <a:gd name="T40" fmla="*/ 2147483647 w 341"/>
                <a:gd name="T41" fmla="*/ 2147483647 h 324"/>
                <a:gd name="T42" fmla="*/ 2147483647 w 341"/>
                <a:gd name="T43" fmla="*/ 2147483647 h 324"/>
                <a:gd name="T44" fmla="*/ 2147483647 w 341"/>
                <a:gd name="T45" fmla="*/ 2147483647 h 324"/>
                <a:gd name="T46" fmla="*/ 2147483647 w 341"/>
                <a:gd name="T47" fmla="*/ 2147483647 h 324"/>
                <a:gd name="T48" fmla="*/ 2147483647 w 341"/>
                <a:gd name="T49" fmla="*/ 2147483647 h 324"/>
                <a:gd name="T50" fmla="*/ 2147483647 w 341"/>
                <a:gd name="T51" fmla="*/ 2147483647 h 324"/>
                <a:gd name="T52" fmla="*/ 2147483647 w 341"/>
                <a:gd name="T53" fmla="*/ 1926238437 h 324"/>
                <a:gd name="T54" fmla="*/ 2147483647 w 341"/>
                <a:gd name="T55" fmla="*/ 889054963 h 324"/>
                <a:gd name="T56" fmla="*/ 2147483647 w 341"/>
                <a:gd name="T57" fmla="*/ 2147483647 h 324"/>
                <a:gd name="T58" fmla="*/ 2147483647 w 341"/>
                <a:gd name="T59" fmla="*/ 2147483647 h 324"/>
                <a:gd name="T60" fmla="*/ 2147483647 w 341"/>
                <a:gd name="T61" fmla="*/ 2147483647 h 324"/>
                <a:gd name="T62" fmla="*/ 2147483647 w 341"/>
                <a:gd name="T63" fmla="*/ 2147483647 h 324"/>
                <a:gd name="T64" fmla="*/ 2147483647 w 341"/>
                <a:gd name="T65" fmla="*/ 2147483647 h 324"/>
                <a:gd name="T66" fmla="*/ 2147483647 w 341"/>
                <a:gd name="T67" fmla="*/ 2147483647 h 324"/>
                <a:gd name="T68" fmla="*/ 2147483647 w 341"/>
                <a:gd name="T69" fmla="*/ 2147483647 h 324"/>
                <a:gd name="T70" fmla="*/ 2147483647 w 341"/>
                <a:gd name="T71" fmla="*/ 2147483647 h 324"/>
                <a:gd name="T72" fmla="*/ 2147483647 w 341"/>
                <a:gd name="T73" fmla="*/ 2147483647 h 324"/>
                <a:gd name="T74" fmla="*/ 2147483647 w 341"/>
                <a:gd name="T75" fmla="*/ 2147483647 h 324"/>
                <a:gd name="T76" fmla="*/ 2147483647 w 341"/>
                <a:gd name="T77" fmla="*/ 2147483647 h 324"/>
                <a:gd name="T78" fmla="*/ 2147483647 w 341"/>
                <a:gd name="T79" fmla="*/ 2147483647 h 324"/>
                <a:gd name="T80" fmla="*/ 2147483647 w 341"/>
                <a:gd name="T81" fmla="*/ 2147483647 h 324"/>
                <a:gd name="T82" fmla="*/ 2147483647 w 341"/>
                <a:gd name="T83" fmla="*/ 2147483647 h 324"/>
                <a:gd name="T84" fmla="*/ 2147483647 w 341"/>
                <a:gd name="T85" fmla="*/ 2147483647 h 324"/>
                <a:gd name="T86" fmla="*/ 2147483647 w 341"/>
                <a:gd name="T87" fmla="*/ 2147483647 h 324"/>
                <a:gd name="T88" fmla="*/ 2147483647 w 341"/>
                <a:gd name="T89" fmla="*/ 2147483647 h 324"/>
                <a:gd name="T90" fmla="*/ 2147483647 w 341"/>
                <a:gd name="T91" fmla="*/ 2147483647 h 324"/>
                <a:gd name="T92" fmla="*/ 2147483647 w 341"/>
                <a:gd name="T93" fmla="*/ 2147483647 h 324"/>
                <a:gd name="T94" fmla="*/ 2147483647 w 341"/>
                <a:gd name="T95" fmla="*/ 2147483647 h 324"/>
                <a:gd name="T96" fmla="*/ 2147483647 w 341"/>
                <a:gd name="T97" fmla="*/ 2147483647 h 324"/>
                <a:gd name="T98" fmla="*/ 2147483647 w 341"/>
                <a:gd name="T99" fmla="*/ 2147483647 h 324"/>
                <a:gd name="T100" fmla="*/ 2147483647 w 341"/>
                <a:gd name="T101" fmla="*/ 2147483647 h 3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41"/>
                <a:gd name="T154" fmla="*/ 0 h 324"/>
                <a:gd name="T155" fmla="*/ 341 w 341"/>
                <a:gd name="T156" fmla="*/ 324 h 32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41" h="324">
                  <a:moveTo>
                    <a:pt x="183" y="7"/>
                  </a:moveTo>
                  <a:lnTo>
                    <a:pt x="172" y="2"/>
                  </a:lnTo>
                  <a:lnTo>
                    <a:pt x="159" y="0"/>
                  </a:lnTo>
                  <a:lnTo>
                    <a:pt x="148" y="1"/>
                  </a:lnTo>
                  <a:lnTo>
                    <a:pt x="141" y="2"/>
                  </a:lnTo>
                  <a:lnTo>
                    <a:pt x="134" y="7"/>
                  </a:lnTo>
                  <a:lnTo>
                    <a:pt x="126" y="17"/>
                  </a:lnTo>
                  <a:lnTo>
                    <a:pt x="121" y="22"/>
                  </a:lnTo>
                  <a:lnTo>
                    <a:pt x="104" y="66"/>
                  </a:lnTo>
                  <a:lnTo>
                    <a:pt x="45" y="113"/>
                  </a:lnTo>
                  <a:lnTo>
                    <a:pt x="23" y="138"/>
                  </a:lnTo>
                  <a:lnTo>
                    <a:pt x="18" y="142"/>
                  </a:lnTo>
                  <a:lnTo>
                    <a:pt x="6" y="165"/>
                  </a:lnTo>
                  <a:lnTo>
                    <a:pt x="4" y="168"/>
                  </a:lnTo>
                  <a:lnTo>
                    <a:pt x="4" y="172"/>
                  </a:lnTo>
                  <a:lnTo>
                    <a:pt x="0" y="195"/>
                  </a:lnTo>
                  <a:lnTo>
                    <a:pt x="0" y="202"/>
                  </a:lnTo>
                  <a:lnTo>
                    <a:pt x="2" y="223"/>
                  </a:lnTo>
                  <a:lnTo>
                    <a:pt x="2" y="228"/>
                  </a:lnTo>
                  <a:lnTo>
                    <a:pt x="9" y="248"/>
                  </a:lnTo>
                  <a:lnTo>
                    <a:pt x="9" y="249"/>
                  </a:lnTo>
                  <a:lnTo>
                    <a:pt x="12" y="254"/>
                  </a:lnTo>
                  <a:lnTo>
                    <a:pt x="36" y="290"/>
                  </a:lnTo>
                  <a:lnTo>
                    <a:pt x="66" y="319"/>
                  </a:lnTo>
                  <a:lnTo>
                    <a:pt x="70" y="322"/>
                  </a:lnTo>
                  <a:lnTo>
                    <a:pt x="76" y="324"/>
                  </a:lnTo>
                  <a:lnTo>
                    <a:pt x="88" y="324"/>
                  </a:lnTo>
                  <a:lnTo>
                    <a:pt x="110" y="319"/>
                  </a:lnTo>
                  <a:lnTo>
                    <a:pt x="117" y="316"/>
                  </a:lnTo>
                  <a:lnTo>
                    <a:pt x="137" y="304"/>
                  </a:lnTo>
                  <a:lnTo>
                    <a:pt x="143" y="295"/>
                  </a:lnTo>
                  <a:lnTo>
                    <a:pt x="154" y="274"/>
                  </a:lnTo>
                  <a:lnTo>
                    <a:pt x="163" y="282"/>
                  </a:lnTo>
                  <a:lnTo>
                    <a:pt x="166" y="284"/>
                  </a:lnTo>
                  <a:lnTo>
                    <a:pt x="170" y="286"/>
                  </a:lnTo>
                  <a:lnTo>
                    <a:pt x="179" y="287"/>
                  </a:lnTo>
                  <a:lnTo>
                    <a:pt x="231" y="287"/>
                  </a:lnTo>
                  <a:lnTo>
                    <a:pt x="242" y="291"/>
                  </a:lnTo>
                  <a:lnTo>
                    <a:pt x="280" y="307"/>
                  </a:lnTo>
                  <a:lnTo>
                    <a:pt x="306" y="307"/>
                  </a:lnTo>
                  <a:lnTo>
                    <a:pt x="310" y="306"/>
                  </a:lnTo>
                  <a:lnTo>
                    <a:pt x="315" y="305"/>
                  </a:lnTo>
                  <a:lnTo>
                    <a:pt x="316" y="303"/>
                  </a:lnTo>
                  <a:lnTo>
                    <a:pt x="318" y="302"/>
                  </a:lnTo>
                  <a:lnTo>
                    <a:pt x="322" y="298"/>
                  </a:lnTo>
                  <a:lnTo>
                    <a:pt x="330" y="290"/>
                  </a:lnTo>
                  <a:lnTo>
                    <a:pt x="334" y="280"/>
                  </a:lnTo>
                  <a:lnTo>
                    <a:pt x="337" y="264"/>
                  </a:lnTo>
                  <a:lnTo>
                    <a:pt x="341" y="231"/>
                  </a:lnTo>
                  <a:lnTo>
                    <a:pt x="339" y="210"/>
                  </a:lnTo>
                  <a:lnTo>
                    <a:pt x="311" y="106"/>
                  </a:lnTo>
                  <a:lnTo>
                    <a:pt x="282" y="49"/>
                  </a:lnTo>
                  <a:lnTo>
                    <a:pt x="277" y="41"/>
                  </a:lnTo>
                  <a:lnTo>
                    <a:pt x="269" y="38"/>
                  </a:lnTo>
                  <a:lnTo>
                    <a:pt x="201" y="20"/>
                  </a:lnTo>
                  <a:lnTo>
                    <a:pt x="200" y="19"/>
                  </a:lnTo>
                  <a:lnTo>
                    <a:pt x="183" y="7"/>
                  </a:lnTo>
                  <a:close/>
                  <a:moveTo>
                    <a:pt x="160" y="49"/>
                  </a:moveTo>
                  <a:lnTo>
                    <a:pt x="162" y="49"/>
                  </a:lnTo>
                  <a:lnTo>
                    <a:pt x="169" y="55"/>
                  </a:lnTo>
                  <a:lnTo>
                    <a:pt x="182" y="63"/>
                  </a:lnTo>
                  <a:lnTo>
                    <a:pt x="186" y="64"/>
                  </a:lnTo>
                  <a:lnTo>
                    <a:pt x="247" y="80"/>
                  </a:lnTo>
                  <a:lnTo>
                    <a:pt x="270" y="125"/>
                  </a:lnTo>
                  <a:lnTo>
                    <a:pt x="295" y="230"/>
                  </a:lnTo>
                  <a:lnTo>
                    <a:pt x="296" y="232"/>
                  </a:lnTo>
                  <a:lnTo>
                    <a:pt x="292" y="258"/>
                  </a:lnTo>
                  <a:lnTo>
                    <a:pt x="291" y="262"/>
                  </a:lnTo>
                  <a:lnTo>
                    <a:pt x="291" y="264"/>
                  </a:lnTo>
                  <a:lnTo>
                    <a:pt x="286" y="262"/>
                  </a:lnTo>
                  <a:lnTo>
                    <a:pt x="291" y="262"/>
                  </a:lnTo>
                  <a:lnTo>
                    <a:pt x="262" y="249"/>
                  </a:lnTo>
                  <a:lnTo>
                    <a:pt x="235" y="241"/>
                  </a:lnTo>
                  <a:lnTo>
                    <a:pt x="186" y="241"/>
                  </a:lnTo>
                  <a:lnTo>
                    <a:pt x="153" y="208"/>
                  </a:lnTo>
                  <a:lnTo>
                    <a:pt x="144" y="203"/>
                  </a:lnTo>
                  <a:lnTo>
                    <a:pt x="139" y="202"/>
                  </a:lnTo>
                  <a:lnTo>
                    <a:pt x="134" y="203"/>
                  </a:lnTo>
                  <a:lnTo>
                    <a:pt x="124" y="206"/>
                  </a:lnTo>
                  <a:lnTo>
                    <a:pt x="119" y="209"/>
                  </a:lnTo>
                  <a:lnTo>
                    <a:pt x="117" y="215"/>
                  </a:lnTo>
                  <a:lnTo>
                    <a:pt x="116" y="217"/>
                  </a:lnTo>
                  <a:lnTo>
                    <a:pt x="113" y="223"/>
                  </a:lnTo>
                  <a:lnTo>
                    <a:pt x="114" y="232"/>
                  </a:lnTo>
                  <a:lnTo>
                    <a:pt x="115" y="236"/>
                  </a:lnTo>
                  <a:lnTo>
                    <a:pt x="115" y="246"/>
                  </a:lnTo>
                  <a:lnTo>
                    <a:pt x="112" y="258"/>
                  </a:lnTo>
                  <a:lnTo>
                    <a:pt x="107" y="267"/>
                  </a:lnTo>
                  <a:lnTo>
                    <a:pt x="95" y="274"/>
                  </a:lnTo>
                  <a:lnTo>
                    <a:pt x="89" y="277"/>
                  </a:lnTo>
                  <a:lnTo>
                    <a:pt x="71" y="260"/>
                  </a:lnTo>
                  <a:lnTo>
                    <a:pt x="51" y="229"/>
                  </a:lnTo>
                  <a:lnTo>
                    <a:pt x="46" y="217"/>
                  </a:lnTo>
                  <a:lnTo>
                    <a:pt x="45" y="202"/>
                  </a:lnTo>
                  <a:lnTo>
                    <a:pt x="49" y="186"/>
                  </a:lnTo>
                  <a:lnTo>
                    <a:pt x="61" y="165"/>
                  </a:lnTo>
                  <a:lnTo>
                    <a:pt x="56" y="169"/>
                  </a:lnTo>
                  <a:lnTo>
                    <a:pt x="79" y="144"/>
                  </a:lnTo>
                  <a:lnTo>
                    <a:pt x="128" y="105"/>
                  </a:lnTo>
                  <a:lnTo>
                    <a:pt x="145" y="88"/>
                  </a:lnTo>
                  <a:lnTo>
                    <a:pt x="157" y="55"/>
                  </a:lnTo>
                  <a:lnTo>
                    <a:pt x="160" y="49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77" name="Freeform 691"/>
            <p:cNvSpPr>
              <a:spLocks noEditPoints="1"/>
            </p:cNvSpPr>
            <p:nvPr/>
          </p:nvSpPr>
          <p:spPr bwMode="auto">
            <a:xfrm>
              <a:off x="4786313" y="2139950"/>
              <a:ext cx="1247775" cy="804863"/>
            </a:xfrm>
            <a:custGeom>
              <a:avLst/>
              <a:gdLst>
                <a:gd name="T0" fmla="*/ 2147483647 w 2359"/>
                <a:gd name="T1" fmla="*/ 2147483647 h 1520"/>
                <a:gd name="T2" fmla="*/ 2147483647 w 2359"/>
                <a:gd name="T3" fmla="*/ 2147483647 h 1520"/>
                <a:gd name="T4" fmla="*/ 2147483647 w 2359"/>
                <a:gd name="T5" fmla="*/ 2147483647 h 1520"/>
                <a:gd name="T6" fmla="*/ 2147483647 w 2359"/>
                <a:gd name="T7" fmla="*/ 2147483647 h 1520"/>
                <a:gd name="T8" fmla="*/ 2147483647 w 2359"/>
                <a:gd name="T9" fmla="*/ 2147483647 h 1520"/>
                <a:gd name="T10" fmla="*/ 2147483647 w 2359"/>
                <a:gd name="T11" fmla="*/ 2147483647 h 1520"/>
                <a:gd name="T12" fmla="*/ 2147483647 w 2359"/>
                <a:gd name="T13" fmla="*/ 2147483647 h 1520"/>
                <a:gd name="T14" fmla="*/ 2147483647 w 2359"/>
                <a:gd name="T15" fmla="*/ 2147483647 h 1520"/>
                <a:gd name="T16" fmla="*/ 148003892 w 2359"/>
                <a:gd name="T17" fmla="*/ 2147483647 h 1520"/>
                <a:gd name="T18" fmla="*/ 2147483647 w 2359"/>
                <a:gd name="T19" fmla="*/ 2147483647 h 1520"/>
                <a:gd name="T20" fmla="*/ 2147483647 w 2359"/>
                <a:gd name="T21" fmla="*/ 2147483647 h 1520"/>
                <a:gd name="T22" fmla="*/ 2147483647 w 2359"/>
                <a:gd name="T23" fmla="*/ 2147483647 h 1520"/>
                <a:gd name="T24" fmla="*/ 2071770583 w 2359"/>
                <a:gd name="T25" fmla="*/ 2147483647 h 1520"/>
                <a:gd name="T26" fmla="*/ 2147483647 w 2359"/>
                <a:gd name="T27" fmla="*/ 2147483647 h 1520"/>
                <a:gd name="T28" fmla="*/ 2147483647 w 2359"/>
                <a:gd name="T29" fmla="*/ 2147483647 h 1520"/>
                <a:gd name="T30" fmla="*/ 2147483647 w 2359"/>
                <a:gd name="T31" fmla="*/ 2147483647 h 1520"/>
                <a:gd name="T32" fmla="*/ 2147483647 w 2359"/>
                <a:gd name="T33" fmla="*/ 2147483647 h 1520"/>
                <a:gd name="T34" fmla="*/ 2147483647 w 2359"/>
                <a:gd name="T35" fmla="*/ 2147483647 h 1520"/>
                <a:gd name="T36" fmla="*/ 2147483647 w 2359"/>
                <a:gd name="T37" fmla="*/ 2147483647 h 1520"/>
                <a:gd name="T38" fmla="*/ 2147483647 w 2359"/>
                <a:gd name="T39" fmla="*/ 2147483647 h 1520"/>
                <a:gd name="T40" fmla="*/ 2147483647 w 2359"/>
                <a:gd name="T41" fmla="*/ 2147483647 h 1520"/>
                <a:gd name="T42" fmla="*/ 2147483647 w 2359"/>
                <a:gd name="T43" fmla="*/ 2147483647 h 1520"/>
                <a:gd name="T44" fmla="*/ 2147483647 w 2359"/>
                <a:gd name="T45" fmla="*/ 2147483647 h 1520"/>
                <a:gd name="T46" fmla="*/ 2147483647 w 2359"/>
                <a:gd name="T47" fmla="*/ 2147483647 h 1520"/>
                <a:gd name="T48" fmla="*/ 2147483647 w 2359"/>
                <a:gd name="T49" fmla="*/ 2147483647 h 1520"/>
                <a:gd name="T50" fmla="*/ 2147483647 w 2359"/>
                <a:gd name="T51" fmla="*/ 2147483647 h 1520"/>
                <a:gd name="T52" fmla="*/ 2147483647 w 2359"/>
                <a:gd name="T53" fmla="*/ 2147483647 h 1520"/>
                <a:gd name="T54" fmla="*/ 2147483647 w 2359"/>
                <a:gd name="T55" fmla="*/ 2147483647 h 1520"/>
                <a:gd name="T56" fmla="*/ 2147483647 w 2359"/>
                <a:gd name="T57" fmla="*/ 2147483647 h 1520"/>
                <a:gd name="T58" fmla="*/ 2147483647 w 2359"/>
                <a:gd name="T59" fmla="*/ 148604734 h 1520"/>
                <a:gd name="T60" fmla="*/ 2147483647 w 2359"/>
                <a:gd name="T61" fmla="*/ 2147483647 h 1520"/>
                <a:gd name="T62" fmla="*/ 2147483647 w 2359"/>
                <a:gd name="T63" fmla="*/ 2147483647 h 1520"/>
                <a:gd name="T64" fmla="*/ 2147483647 w 2359"/>
                <a:gd name="T65" fmla="*/ 2147483647 h 1520"/>
                <a:gd name="T66" fmla="*/ 2147483647 w 2359"/>
                <a:gd name="T67" fmla="*/ 2147483647 h 1520"/>
                <a:gd name="T68" fmla="*/ 2147483647 w 2359"/>
                <a:gd name="T69" fmla="*/ 2147483647 h 1520"/>
                <a:gd name="T70" fmla="*/ 2147483647 w 2359"/>
                <a:gd name="T71" fmla="*/ 2147483647 h 1520"/>
                <a:gd name="T72" fmla="*/ 2147483647 w 2359"/>
                <a:gd name="T73" fmla="*/ 2147483647 h 1520"/>
                <a:gd name="T74" fmla="*/ 2147483647 w 2359"/>
                <a:gd name="T75" fmla="*/ 2147483647 h 1520"/>
                <a:gd name="T76" fmla="*/ 2147483647 w 2359"/>
                <a:gd name="T77" fmla="*/ 2147483647 h 1520"/>
                <a:gd name="T78" fmla="*/ 2147483647 w 2359"/>
                <a:gd name="T79" fmla="*/ 2147483647 h 1520"/>
                <a:gd name="T80" fmla="*/ 2147483647 w 2359"/>
                <a:gd name="T81" fmla="*/ 2147483647 h 1520"/>
                <a:gd name="T82" fmla="*/ 2147483647 w 2359"/>
                <a:gd name="T83" fmla="*/ 2147483647 h 1520"/>
                <a:gd name="T84" fmla="*/ 2147483647 w 2359"/>
                <a:gd name="T85" fmla="*/ 2147483647 h 1520"/>
                <a:gd name="T86" fmla="*/ 2147483647 w 2359"/>
                <a:gd name="T87" fmla="*/ 2147483647 h 1520"/>
                <a:gd name="T88" fmla="*/ 2147483647 w 2359"/>
                <a:gd name="T89" fmla="*/ 2147483647 h 1520"/>
                <a:gd name="T90" fmla="*/ 2147483647 w 2359"/>
                <a:gd name="T91" fmla="*/ 2147483647 h 1520"/>
                <a:gd name="T92" fmla="*/ 2147483647 w 2359"/>
                <a:gd name="T93" fmla="*/ 2147483647 h 1520"/>
                <a:gd name="T94" fmla="*/ 2147483647 w 2359"/>
                <a:gd name="T95" fmla="*/ 2147483647 h 1520"/>
                <a:gd name="T96" fmla="*/ 2147483647 w 2359"/>
                <a:gd name="T97" fmla="*/ 2147483647 h 1520"/>
                <a:gd name="T98" fmla="*/ 2147483647 w 2359"/>
                <a:gd name="T99" fmla="*/ 2147483647 h 1520"/>
                <a:gd name="T100" fmla="*/ 2147483647 w 2359"/>
                <a:gd name="T101" fmla="*/ 2147483647 h 1520"/>
                <a:gd name="T102" fmla="*/ 2147483647 w 2359"/>
                <a:gd name="T103" fmla="*/ 2147483647 h 1520"/>
                <a:gd name="T104" fmla="*/ 2147483647 w 2359"/>
                <a:gd name="T105" fmla="*/ 2147483647 h 1520"/>
                <a:gd name="T106" fmla="*/ 2147483647 w 2359"/>
                <a:gd name="T107" fmla="*/ 2147483647 h 1520"/>
                <a:gd name="T108" fmla="*/ 2147483647 w 2359"/>
                <a:gd name="T109" fmla="*/ 2147483647 h 1520"/>
                <a:gd name="T110" fmla="*/ 2147483647 w 2359"/>
                <a:gd name="T111" fmla="*/ 2147483647 h 1520"/>
                <a:gd name="T112" fmla="*/ 2147483647 w 2359"/>
                <a:gd name="T113" fmla="*/ 2147483647 h 1520"/>
                <a:gd name="T114" fmla="*/ 2147483647 w 2359"/>
                <a:gd name="T115" fmla="*/ 2147483647 h 1520"/>
                <a:gd name="T116" fmla="*/ 2147483647 w 2359"/>
                <a:gd name="T117" fmla="*/ 2147483647 h 152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359"/>
                <a:gd name="T178" fmla="*/ 0 h 1520"/>
                <a:gd name="T179" fmla="*/ 2359 w 2359"/>
                <a:gd name="T180" fmla="*/ 1520 h 152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359" h="1520">
                  <a:moveTo>
                    <a:pt x="1365" y="19"/>
                  </a:moveTo>
                  <a:lnTo>
                    <a:pt x="1285" y="53"/>
                  </a:lnTo>
                  <a:lnTo>
                    <a:pt x="1243" y="90"/>
                  </a:lnTo>
                  <a:lnTo>
                    <a:pt x="1225" y="85"/>
                  </a:lnTo>
                  <a:lnTo>
                    <a:pt x="1221" y="83"/>
                  </a:lnTo>
                  <a:lnTo>
                    <a:pt x="1188" y="79"/>
                  </a:lnTo>
                  <a:lnTo>
                    <a:pt x="1186" y="78"/>
                  </a:lnTo>
                  <a:lnTo>
                    <a:pt x="1183" y="79"/>
                  </a:lnTo>
                  <a:lnTo>
                    <a:pt x="980" y="112"/>
                  </a:lnTo>
                  <a:lnTo>
                    <a:pt x="971" y="114"/>
                  </a:lnTo>
                  <a:lnTo>
                    <a:pt x="965" y="120"/>
                  </a:lnTo>
                  <a:lnTo>
                    <a:pt x="929" y="172"/>
                  </a:lnTo>
                  <a:lnTo>
                    <a:pt x="913" y="178"/>
                  </a:lnTo>
                  <a:lnTo>
                    <a:pt x="904" y="179"/>
                  </a:lnTo>
                  <a:lnTo>
                    <a:pt x="901" y="180"/>
                  </a:lnTo>
                  <a:lnTo>
                    <a:pt x="897" y="183"/>
                  </a:lnTo>
                  <a:lnTo>
                    <a:pt x="888" y="190"/>
                  </a:lnTo>
                  <a:lnTo>
                    <a:pt x="880" y="199"/>
                  </a:lnTo>
                  <a:lnTo>
                    <a:pt x="854" y="251"/>
                  </a:lnTo>
                  <a:lnTo>
                    <a:pt x="821" y="275"/>
                  </a:lnTo>
                  <a:lnTo>
                    <a:pt x="778" y="290"/>
                  </a:lnTo>
                  <a:lnTo>
                    <a:pt x="679" y="305"/>
                  </a:lnTo>
                  <a:lnTo>
                    <a:pt x="672" y="306"/>
                  </a:lnTo>
                  <a:lnTo>
                    <a:pt x="666" y="311"/>
                  </a:lnTo>
                  <a:lnTo>
                    <a:pt x="651" y="325"/>
                  </a:lnTo>
                  <a:lnTo>
                    <a:pt x="641" y="335"/>
                  </a:lnTo>
                  <a:lnTo>
                    <a:pt x="623" y="364"/>
                  </a:lnTo>
                  <a:lnTo>
                    <a:pt x="625" y="359"/>
                  </a:lnTo>
                  <a:lnTo>
                    <a:pt x="602" y="381"/>
                  </a:lnTo>
                  <a:lnTo>
                    <a:pt x="598" y="386"/>
                  </a:lnTo>
                  <a:lnTo>
                    <a:pt x="595" y="394"/>
                  </a:lnTo>
                  <a:lnTo>
                    <a:pt x="595" y="397"/>
                  </a:lnTo>
                  <a:lnTo>
                    <a:pt x="591" y="402"/>
                  </a:lnTo>
                  <a:lnTo>
                    <a:pt x="577" y="407"/>
                  </a:lnTo>
                  <a:lnTo>
                    <a:pt x="556" y="414"/>
                  </a:lnTo>
                  <a:lnTo>
                    <a:pt x="465" y="433"/>
                  </a:lnTo>
                  <a:lnTo>
                    <a:pt x="458" y="435"/>
                  </a:lnTo>
                  <a:lnTo>
                    <a:pt x="453" y="440"/>
                  </a:lnTo>
                  <a:lnTo>
                    <a:pt x="449" y="444"/>
                  </a:lnTo>
                  <a:lnTo>
                    <a:pt x="448" y="450"/>
                  </a:lnTo>
                  <a:lnTo>
                    <a:pt x="445" y="465"/>
                  </a:lnTo>
                  <a:lnTo>
                    <a:pt x="441" y="470"/>
                  </a:lnTo>
                  <a:lnTo>
                    <a:pt x="413" y="494"/>
                  </a:lnTo>
                  <a:lnTo>
                    <a:pt x="416" y="491"/>
                  </a:lnTo>
                  <a:lnTo>
                    <a:pt x="376" y="520"/>
                  </a:lnTo>
                  <a:lnTo>
                    <a:pt x="372" y="524"/>
                  </a:lnTo>
                  <a:lnTo>
                    <a:pt x="367" y="532"/>
                  </a:lnTo>
                  <a:lnTo>
                    <a:pt x="363" y="541"/>
                  </a:lnTo>
                  <a:lnTo>
                    <a:pt x="357" y="578"/>
                  </a:lnTo>
                  <a:lnTo>
                    <a:pt x="353" y="585"/>
                  </a:lnTo>
                  <a:lnTo>
                    <a:pt x="327" y="596"/>
                  </a:lnTo>
                  <a:lnTo>
                    <a:pt x="334" y="597"/>
                  </a:lnTo>
                  <a:lnTo>
                    <a:pt x="321" y="598"/>
                  </a:lnTo>
                  <a:lnTo>
                    <a:pt x="327" y="596"/>
                  </a:lnTo>
                  <a:lnTo>
                    <a:pt x="218" y="575"/>
                  </a:lnTo>
                  <a:lnTo>
                    <a:pt x="169" y="575"/>
                  </a:lnTo>
                  <a:lnTo>
                    <a:pt x="94" y="589"/>
                  </a:lnTo>
                  <a:lnTo>
                    <a:pt x="86" y="591"/>
                  </a:lnTo>
                  <a:lnTo>
                    <a:pt x="81" y="595"/>
                  </a:lnTo>
                  <a:lnTo>
                    <a:pt x="78" y="600"/>
                  </a:lnTo>
                  <a:lnTo>
                    <a:pt x="76" y="609"/>
                  </a:lnTo>
                  <a:lnTo>
                    <a:pt x="75" y="620"/>
                  </a:lnTo>
                  <a:lnTo>
                    <a:pt x="78" y="624"/>
                  </a:lnTo>
                  <a:lnTo>
                    <a:pt x="83" y="630"/>
                  </a:lnTo>
                  <a:lnTo>
                    <a:pt x="40" y="660"/>
                  </a:lnTo>
                  <a:lnTo>
                    <a:pt x="35" y="665"/>
                  </a:lnTo>
                  <a:lnTo>
                    <a:pt x="18" y="687"/>
                  </a:lnTo>
                  <a:lnTo>
                    <a:pt x="16" y="688"/>
                  </a:lnTo>
                  <a:lnTo>
                    <a:pt x="15" y="693"/>
                  </a:lnTo>
                  <a:lnTo>
                    <a:pt x="2" y="722"/>
                  </a:lnTo>
                  <a:lnTo>
                    <a:pt x="0" y="735"/>
                  </a:lnTo>
                  <a:lnTo>
                    <a:pt x="4" y="749"/>
                  </a:lnTo>
                  <a:lnTo>
                    <a:pt x="9" y="760"/>
                  </a:lnTo>
                  <a:lnTo>
                    <a:pt x="18" y="770"/>
                  </a:lnTo>
                  <a:lnTo>
                    <a:pt x="19" y="772"/>
                  </a:lnTo>
                  <a:lnTo>
                    <a:pt x="22" y="775"/>
                  </a:lnTo>
                  <a:lnTo>
                    <a:pt x="82" y="811"/>
                  </a:lnTo>
                  <a:lnTo>
                    <a:pt x="101" y="826"/>
                  </a:lnTo>
                  <a:lnTo>
                    <a:pt x="127" y="877"/>
                  </a:lnTo>
                  <a:lnTo>
                    <a:pt x="136" y="911"/>
                  </a:lnTo>
                  <a:lnTo>
                    <a:pt x="136" y="907"/>
                  </a:lnTo>
                  <a:lnTo>
                    <a:pt x="151" y="989"/>
                  </a:lnTo>
                  <a:lnTo>
                    <a:pt x="151" y="1016"/>
                  </a:lnTo>
                  <a:lnTo>
                    <a:pt x="143" y="1030"/>
                  </a:lnTo>
                  <a:lnTo>
                    <a:pt x="138" y="1033"/>
                  </a:lnTo>
                  <a:lnTo>
                    <a:pt x="110" y="895"/>
                  </a:lnTo>
                  <a:lnTo>
                    <a:pt x="101" y="870"/>
                  </a:lnTo>
                  <a:lnTo>
                    <a:pt x="96" y="861"/>
                  </a:lnTo>
                  <a:lnTo>
                    <a:pt x="87" y="851"/>
                  </a:lnTo>
                  <a:lnTo>
                    <a:pt x="83" y="847"/>
                  </a:lnTo>
                  <a:lnTo>
                    <a:pt x="80" y="845"/>
                  </a:lnTo>
                  <a:lnTo>
                    <a:pt x="73" y="842"/>
                  </a:lnTo>
                  <a:lnTo>
                    <a:pt x="69" y="841"/>
                  </a:lnTo>
                  <a:lnTo>
                    <a:pt x="66" y="842"/>
                  </a:lnTo>
                  <a:lnTo>
                    <a:pt x="59" y="847"/>
                  </a:lnTo>
                  <a:lnTo>
                    <a:pt x="47" y="853"/>
                  </a:lnTo>
                  <a:lnTo>
                    <a:pt x="40" y="861"/>
                  </a:lnTo>
                  <a:lnTo>
                    <a:pt x="25" y="885"/>
                  </a:lnTo>
                  <a:lnTo>
                    <a:pt x="22" y="895"/>
                  </a:lnTo>
                  <a:lnTo>
                    <a:pt x="15" y="988"/>
                  </a:lnTo>
                  <a:lnTo>
                    <a:pt x="18" y="1085"/>
                  </a:lnTo>
                  <a:lnTo>
                    <a:pt x="18" y="1089"/>
                  </a:lnTo>
                  <a:lnTo>
                    <a:pt x="40" y="1176"/>
                  </a:lnTo>
                  <a:lnTo>
                    <a:pt x="42" y="1181"/>
                  </a:lnTo>
                  <a:lnTo>
                    <a:pt x="60" y="1216"/>
                  </a:lnTo>
                  <a:lnTo>
                    <a:pt x="63" y="1220"/>
                  </a:lnTo>
                  <a:lnTo>
                    <a:pt x="87" y="1248"/>
                  </a:lnTo>
                  <a:lnTo>
                    <a:pt x="143" y="1358"/>
                  </a:lnTo>
                  <a:lnTo>
                    <a:pt x="146" y="1364"/>
                  </a:lnTo>
                  <a:lnTo>
                    <a:pt x="155" y="1372"/>
                  </a:lnTo>
                  <a:lnTo>
                    <a:pt x="163" y="1378"/>
                  </a:lnTo>
                  <a:lnTo>
                    <a:pt x="174" y="1382"/>
                  </a:lnTo>
                  <a:lnTo>
                    <a:pt x="179" y="1383"/>
                  </a:lnTo>
                  <a:lnTo>
                    <a:pt x="189" y="1384"/>
                  </a:lnTo>
                  <a:lnTo>
                    <a:pt x="194" y="1387"/>
                  </a:lnTo>
                  <a:lnTo>
                    <a:pt x="230" y="1419"/>
                  </a:lnTo>
                  <a:lnTo>
                    <a:pt x="228" y="1417"/>
                  </a:lnTo>
                  <a:lnTo>
                    <a:pt x="271" y="1477"/>
                  </a:lnTo>
                  <a:lnTo>
                    <a:pt x="273" y="1478"/>
                  </a:lnTo>
                  <a:lnTo>
                    <a:pt x="298" y="1503"/>
                  </a:lnTo>
                  <a:lnTo>
                    <a:pt x="308" y="1509"/>
                  </a:lnTo>
                  <a:lnTo>
                    <a:pt x="337" y="1519"/>
                  </a:lnTo>
                  <a:lnTo>
                    <a:pt x="346" y="1520"/>
                  </a:lnTo>
                  <a:lnTo>
                    <a:pt x="346" y="1519"/>
                  </a:lnTo>
                  <a:lnTo>
                    <a:pt x="347" y="1519"/>
                  </a:lnTo>
                  <a:lnTo>
                    <a:pt x="349" y="1519"/>
                  </a:lnTo>
                  <a:lnTo>
                    <a:pt x="353" y="1518"/>
                  </a:lnTo>
                  <a:lnTo>
                    <a:pt x="360" y="1513"/>
                  </a:lnTo>
                  <a:lnTo>
                    <a:pt x="362" y="1508"/>
                  </a:lnTo>
                  <a:lnTo>
                    <a:pt x="363" y="1506"/>
                  </a:lnTo>
                  <a:lnTo>
                    <a:pt x="365" y="1505"/>
                  </a:lnTo>
                  <a:lnTo>
                    <a:pt x="389" y="1430"/>
                  </a:lnTo>
                  <a:lnTo>
                    <a:pt x="392" y="1352"/>
                  </a:lnTo>
                  <a:lnTo>
                    <a:pt x="392" y="1350"/>
                  </a:lnTo>
                  <a:lnTo>
                    <a:pt x="392" y="1349"/>
                  </a:lnTo>
                  <a:lnTo>
                    <a:pt x="369" y="1202"/>
                  </a:lnTo>
                  <a:lnTo>
                    <a:pt x="412" y="1094"/>
                  </a:lnTo>
                  <a:lnTo>
                    <a:pt x="436" y="1052"/>
                  </a:lnTo>
                  <a:lnTo>
                    <a:pt x="451" y="1030"/>
                  </a:lnTo>
                  <a:lnTo>
                    <a:pt x="448" y="1031"/>
                  </a:lnTo>
                  <a:lnTo>
                    <a:pt x="472" y="1009"/>
                  </a:lnTo>
                  <a:lnTo>
                    <a:pt x="476" y="1003"/>
                  </a:lnTo>
                  <a:lnTo>
                    <a:pt x="531" y="891"/>
                  </a:lnTo>
                  <a:lnTo>
                    <a:pt x="534" y="886"/>
                  </a:lnTo>
                  <a:lnTo>
                    <a:pt x="540" y="856"/>
                  </a:lnTo>
                  <a:lnTo>
                    <a:pt x="546" y="839"/>
                  </a:lnTo>
                  <a:lnTo>
                    <a:pt x="574" y="827"/>
                  </a:lnTo>
                  <a:lnTo>
                    <a:pt x="577" y="826"/>
                  </a:lnTo>
                  <a:lnTo>
                    <a:pt x="581" y="824"/>
                  </a:lnTo>
                  <a:lnTo>
                    <a:pt x="654" y="762"/>
                  </a:lnTo>
                  <a:lnTo>
                    <a:pt x="711" y="689"/>
                  </a:lnTo>
                  <a:lnTo>
                    <a:pt x="715" y="677"/>
                  </a:lnTo>
                  <a:lnTo>
                    <a:pt x="718" y="647"/>
                  </a:lnTo>
                  <a:lnTo>
                    <a:pt x="738" y="660"/>
                  </a:lnTo>
                  <a:lnTo>
                    <a:pt x="774" y="693"/>
                  </a:lnTo>
                  <a:lnTo>
                    <a:pt x="778" y="696"/>
                  </a:lnTo>
                  <a:lnTo>
                    <a:pt x="783" y="698"/>
                  </a:lnTo>
                  <a:lnTo>
                    <a:pt x="789" y="698"/>
                  </a:lnTo>
                  <a:lnTo>
                    <a:pt x="795" y="697"/>
                  </a:lnTo>
                  <a:lnTo>
                    <a:pt x="850" y="681"/>
                  </a:lnTo>
                  <a:lnTo>
                    <a:pt x="855" y="679"/>
                  </a:lnTo>
                  <a:lnTo>
                    <a:pt x="877" y="664"/>
                  </a:lnTo>
                  <a:lnTo>
                    <a:pt x="881" y="660"/>
                  </a:lnTo>
                  <a:lnTo>
                    <a:pt x="904" y="635"/>
                  </a:lnTo>
                  <a:lnTo>
                    <a:pt x="906" y="633"/>
                  </a:lnTo>
                  <a:lnTo>
                    <a:pt x="908" y="630"/>
                  </a:lnTo>
                  <a:lnTo>
                    <a:pt x="915" y="616"/>
                  </a:lnTo>
                  <a:lnTo>
                    <a:pt x="921" y="596"/>
                  </a:lnTo>
                  <a:lnTo>
                    <a:pt x="927" y="587"/>
                  </a:lnTo>
                  <a:lnTo>
                    <a:pt x="928" y="584"/>
                  </a:lnTo>
                  <a:lnTo>
                    <a:pt x="928" y="583"/>
                  </a:lnTo>
                  <a:lnTo>
                    <a:pt x="932" y="580"/>
                  </a:lnTo>
                  <a:lnTo>
                    <a:pt x="929" y="584"/>
                  </a:lnTo>
                  <a:lnTo>
                    <a:pt x="961" y="570"/>
                  </a:lnTo>
                  <a:lnTo>
                    <a:pt x="1073" y="549"/>
                  </a:lnTo>
                  <a:lnTo>
                    <a:pt x="1086" y="542"/>
                  </a:lnTo>
                  <a:lnTo>
                    <a:pt x="1116" y="508"/>
                  </a:lnTo>
                  <a:lnTo>
                    <a:pt x="1192" y="446"/>
                  </a:lnTo>
                  <a:lnTo>
                    <a:pt x="1208" y="464"/>
                  </a:lnTo>
                  <a:lnTo>
                    <a:pt x="1214" y="468"/>
                  </a:lnTo>
                  <a:lnTo>
                    <a:pt x="1226" y="473"/>
                  </a:lnTo>
                  <a:lnTo>
                    <a:pt x="1235" y="474"/>
                  </a:lnTo>
                  <a:lnTo>
                    <a:pt x="1277" y="474"/>
                  </a:lnTo>
                  <a:lnTo>
                    <a:pt x="1311" y="466"/>
                  </a:lnTo>
                  <a:lnTo>
                    <a:pt x="1349" y="447"/>
                  </a:lnTo>
                  <a:lnTo>
                    <a:pt x="1480" y="356"/>
                  </a:lnTo>
                  <a:lnTo>
                    <a:pt x="1505" y="344"/>
                  </a:lnTo>
                  <a:lnTo>
                    <a:pt x="1800" y="371"/>
                  </a:lnTo>
                  <a:lnTo>
                    <a:pt x="1901" y="364"/>
                  </a:lnTo>
                  <a:lnTo>
                    <a:pt x="1958" y="382"/>
                  </a:lnTo>
                  <a:lnTo>
                    <a:pt x="1959" y="382"/>
                  </a:lnTo>
                  <a:lnTo>
                    <a:pt x="1963" y="383"/>
                  </a:lnTo>
                  <a:lnTo>
                    <a:pt x="2006" y="390"/>
                  </a:lnTo>
                  <a:lnTo>
                    <a:pt x="2034" y="389"/>
                  </a:lnTo>
                  <a:lnTo>
                    <a:pt x="2172" y="363"/>
                  </a:lnTo>
                  <a:lnTo>
                    <a:pt x="2261" y="322"/>
                  </a:lnTo>
                  <a:lnTo>
                    <a:pt x="2287" y="313"/>
                  </a:lnTo>
                  <a:lnTo>
                    <a:pt x="2298" y="306"/>
                  </a:lnTo>
                  <a:lnTo>
                    <a:pt x="2301" y="305"/>
                  </a:lnTo>
                  <a:lnTo>
                    <a:pt x="2308" y="301"/>
                  </a:lnTo>
                  <a:lnTo>
                    <a:pt x="2314" y="294"/>
                  </a:lnTo>
                  <a:lnTo>
                    <a:pt x="2318" y="289"/>
                  </a:lnTo>
                  <a:lnTo>
                    <a:pt x="2355" y="204"/>
                  </a:lnTo>
                  <a:lnTo>
                    <a:pt x="2356" y="201"/>
                  </a:lnTo>
                  <a:lnTo>
                    <a:pt x="2359" y="186"/>
                  </a:lnTo>
                  <a:lnTo>
                    <a:pt x="2359" y="179"/>
                  </a:lnTo>
                  <a:lnTo>
                    <a:pt x="2358" y="169"/>
                  </a:lnTo>
                  <a:lnTo>
                    <a:pt x="2353" y="157"/>
                  </a:lnTo>
                  <a:lnTo>
                    <a:pt x="2327" y="121"/>
                  </a:lnTo>
                  <a:lnTo>
                    <a:pt x="2293" y="94"/>
                  </a:lnTo>
                  <a:lnTo>
                    <a:pt x="2289" y="91"/>
                  </a:lnTo>
                  <a:lnTo>
                    <a:pt x="2219" y="57"/>
                  </a:lnTo>
                  <a:lnTo>
                    <a:pt x="2210" y="54"/>
                  </a:lnTo>
                  <a:lnTo>
                    <a:pt x="2206" y="54"/>
                  </a:lnTo>
                  <a:lnTo>
                    <a:pt x="2203" y="56"/>
                  </a:lnTo>
                  <a:lnTo>
                    <a:pt x="2128" y="87"/>
                  </a:lnTo>
                  <a:lnTo>
                    <a:pt x="2092" y="106"/>
                  </a:lnTo>
                  <a:lnTo>
                    <a:pt x="2090" y="108"/>
                  </a:lnTo>
                  <a:lnTo>
                    <a:pt x="2067" y="127"/>
                  </a:lnTo>
                  <a:lnTo>
                    <a:pt x="2026" y="113"/>
                  </a:lnTo>
                  <a:lnTo>
                    <a:pt x="2020" y="112"/>
                  </a:lnTo>
                  <a:lnTo>
                    <a:pt x="2013" y="111"/>
                  </a:lnTo>
                  <a:lnTo>
                    <a:pt x="2006" y="112"/>
                  </a:lnTo>
                  <a:lnTo>
                    <a:pt x="2001" y="115"/>
                  </a:lnTo>
                  <a:lnTo>
                    <a:pt x="1996" y="120"/>
                  </a:lnTo>
                  <a:lnTo>
                    <a:pt x="1993" y="127"/>
                  </a:lnTo>
                  <a:lnTo>
                    <a:pt x="1992" y="127"/>
                  </a:lnTo>
                  <a:lnTo>
                    <a:pt x="1978" y="129"/>
                  </a:lnTo>
                  <a:lnTo>
                    <a:pt x="1930" y="129"/>
                  </a:lnTo>
                  <a:lnTo>
                    <a:pt x="1934" y="130"/>
                  </a:lnTo>
                  <a:lnTo>
                    <a:pt x="1893" y="124"/>
                  </a:lnTo>
                  <a:lnTo>
                    <a:pt x="1863" y="115"/>
                  </a:lnTo>
                  <a:lnTo>
                    <a:pt x="1844" y="81"/>
                  </a:lnTo>
                  <a:lnTo>
                    <a:pt x="1843" y="79"/>
                  </a:lnTo>
                  <a:lnTo>
                    <a:pt x="1842" y="78"/>
                  </a:lnTo>
                  <a:lnTo>
                    <a:pt x="1819" y="49"/>
                  </a:lnTo>
                  <a:lnTo>
                    <a:pt x="1815" y="44"/>
                  </a:lnTo>
                  <a:lnTo>
                    <a:pt x="1787" y="23"/>
                  </a:lnTo>
                  <a:lnTo>
                    <a:pt x="1784" y="20"/>
                  </a:lnTo>
                  <a:lnTo>
                    <a:pt x="1748" y="2"/>
                  </a:lnTo>
                  <a:lnTo>
                    <a:pt x="1735" y="0"/>
                  </a:lnTo>
                  <a:lnTo>
                    <a:pt x="1373" y="18"/>
                  </a:lnTo>
                  <a:lnTo>
                    <a:pt x="1365" y="19"/>
                  </a:lnTo>
                  <a:close/>
                  <a:moveTo>
                    <a:pt x="1242" y="137"/>
                  </a:moveTo>
                  <a:lnTo>
                    <a:pt x="1244" y="137"/>
                  </a:lnTo>
                  <a:lnTo>
                    <a:pt x="1245" y="137"/>
                  </a:lnTo>
                  <a:lnTo>
                    <a:pt x="1247" y="138"/>
                  </a:lnTo>
                  <a:lnTo>
                    <a:pt x="1254" y="138"/>
                  </a:lnTo>
                  <a:lnTo>
                    <a:pt x="1258" y="136"/>
                  </a:lnTo>
                  <a:lnTo>
                    <a:pt x="1264" y="132"/>
                  </a:lnTo>
                  <a:lnTo>
                    <a:pt x="1297" y="103"/>
                  </a:lnTo>
                  <a:lnTo>
                    <a:pt x="1311" y="93"/>
                  </a:lnTo>
                  <a:lnTo>
                    <a:pt x="1378" y="63"/>
                  </a:lnTo>
                  <a:lnTo>
                    <a:pt x="1730" y="45"/>
                  </a:lnTo>
                  <a:lnTo>
                    <a:pt x="1760" y="61"/>
                  </a:lnTo>
                  <a:lnTo>
                    <a:pt x="1784" y="80"/>
                  </a:lnTo>
                  <a:lnTo>
                    <a:pt x="1805" y="106"/>
                  </a:lnTo>
                  <a:lnTo>
                    <a:pt x="1804" y="103"/>
                  </a:lnTo>
                  <a:lnTo>
                    <a:pt x="1828" y="145"/>
                  </a:lnTo>
                  <a:lnTo>
                    <a:pt x="1833" y="152"/>
                  </a:lnTo>
                  <a:lnTo>
                    <a:pt x="1841" y="155"/>
                  </a:lnTo>
                  <a:lnTo>
                    <a:pt x="1887" y="169"/>
                  </a:lnTo>
                  <a:lnTo>
                    <a:pt x="1928" y="176"/>
                  </a:lnTo>
                  <a:lnTo>
                    <a:pt x="2011" y="170"/>
                  </a:lnTo>
                  <a:lnTo>
                    <a:pt x="2028" y="163"/>
                  </a:lnTo>
                  <a:lnTo>
                    <a:pt x="2062" y="175"/>
                  </a:lnTo>
                  <a:lnTo>
                    <a:pt x="2067" y="176"/>
                  </a:lnTo>
                  <a:lnTo>
                    <a:pt x="2073" y="176"/>
                  </a:lnTo>
                  <a:lnTo>
                    <a:pt x="2078" y="174"/>
                  </a:lnTo>
                  <a:lnTo>
                    <a:pt x="2084" y="170"/>
                  </a:lnTo>
                  <a:lnTo>
                    <a:pt x="2118" y="144"/>
                  </a:lnTo>
                  <a:lnTo>
                    <a:pt x="2116" y="145"/>
                  </a:lnTo>
                  <a:lnTo>
                    <a:pt x="2146" y="128"/>
                  </a:lnTo>
                  <a:lnTo>
                    <a:pt x="2209" y="103"/>
                  </a:lnTo>
                  <a:lnTo>
                    <a:pt x="2268" y="132"/>
                  </a:lnTo>
                  <a:lnTo>
                    <a:pt x="2264" y="129"/>
                  </a:lnTo>
                  <a:lnTo>
                    <a:pt x="2292" y="152"/>
                  </a:lnTo>
                  <a:lnTo>
                    <a:pt x="2312" y="180"/>
                  </a:lnTo>
                  <a:lnTo>
                    <a:pt x="2311" y="189"/>
                  </a:lnTo>
                  <a:lnTo>
                    <a:pt x="2277" y="266"/>
                  </a:lnTo>
                  <a:lnTo>
                    <a:pt x="2160" y="318"/>
                  </a:lnTo>
                  <a:lnTo>
                    <a:pt x="2031" y="343"/>
                  </a:lnTo>
                  <a:lnTo>
                    <a:pt x="2010" y="345"/>
                  </a:lnTo>
                  <a:lnTo>
                    <a:pt x="1969" y="339"/>
                  </a:lnTo>
                  <a:lnTo>
                    <a:pt x="1972" y="339"/>
                  </a:lnTo>
                  <a:lnTo>
                    <a:pt x="1910" y="318"/>
                  </a:lnTo>
                  <a:lnTo>
                    <a:pt x="1901" y="317"/>
                  </a:lnTo>
                  <a:lnTo>
                    <a:pt x="1707" y="321"/>
                  </a:lnTo>
                  <a:lnTo>
                    <a:pt x="1502" y="297"/>
                  </a:lnTo>
                  <a:lnTo>
                    <a:pt x="1489" y="300"/>
                  </a:lnTo>
                  <a:lnTo>
                    <a:pt x="1330" y="406"/>
                  </a:lnTo>
                  <a:lnTo>
                    <a:pt x="1296" y="422"/>
                  </a:lnTo>
                  <a:lnTo>
                    <a:pt x="1299" y="420"/>
                  </a:lnTo>
                  <a:lnTo>
                    <a:pt x="1270" y="428"/>
                  </a:lnTo>
                  <a:lnTo>
                    <a:pt x="1237" y="428"/>
                  </a:lnTo>
                  <a:lnTo>
                    <a:pt x="1234" y="426"/>
                  </a:lnTo>
                  <a:lnTo>
                    <a:pt x="1231" y="422"/>
                  </a:lnTo>
                  <a:lnTo>
                    <a:pt x="1211" y="398"/>
                  </a:lnTo>
                  <a:lnTo>
                    <a:pt x="1202" y="391"/>
                  </a:lnTo>
                  <a:lnTo>
                    <a:pt x="1198" y="389"/>
                  </a:lnTo>
                  <a:lnTo>
                    <a:pt x="1195" y="389"/>
                  </a:lnTo>
                  <a:lnTo>
                    <a:pt x="1186" y="390"/>
                  </a:lnTo>
                  <a:lnTo>
                    <a:pt x="1182" y="392"/>
                  </a:lnTo>
                  <a:lnTo>
                    <a:pt x="1179" y="396"/>
                  </a:lnTo>
                  <a:lnTo>
                    <a:pt x="1083" y="474"/>
                  </a:lnTo>
                  <a:lnTo>
                    <a:pt x="1080" y="477"/>
                  </a:lnTo>
                  <a:lnTo>
                    <a:pt x="1056" y="506"/>
                  </a:lnTo>
                  <a:lnTo>
                    <a:pt x="1028" y="513"/>
                  </a:lnTo>
                  <a:lnTo>
                    <a:pt x="947" y="525"/>
                  </a:lnTo>
                  <a:lnTo>
                    <a:pt x="943" y="526"/>
                  </a:lnTo>
                  <a:lnTo>
                    <a:pt x="906" y="542"/>
                  </a:lnTo>
                  <a:lnTo>
                    <a:pt x="889" y="558"/>
                  </a:lnTo>
                  <a:lnTo>
                    <a:pt x="885" y="562"/>
                  </a:lnTo>
                  <a:lnTo>
                    <a:pt x="884" y="567"/>
                  </a:lnTo>
                  <a:lnTo>
                    <a:pt x="878" y="581"/>
                  </a:lnTo>
                  <a:lnTo>
                    <a:pt x="873" y="595"/>
                  </a:lnTo>
                  <a:lnTo>
                    <a:pt x="869" y="606"/>
                  </a:lnTo>
                  <a:lnTo>
                    <a:pt x="848" y="627"/>
                  </a:lnTo>
                  <a:lnTo>
                    <a:pt x="830" y="639"/>
                  </a:lnTo>
                  <a:lnTo>
                    <a:pt x="795" y="649"/>
                  </a:lnTo>
                  <a:lnTo>
                    <a:pt x="791" y="645"/>
                  </a:lnTo>
                  <a:lnTo>
                    <a:pt x="738" y="605"/>
                  </a:lnTo>
                  <a:lnTo>
                    <a:pt x="733" y="603"/>
                  </a:lnTo>
                  <a:lnTo>
                    <a:pt x="724" y="598"/>
                  </a:lnTo>
                  <a:lnTo>
                    <a:pt x="711" y="596"/>
                  </a:lnTo>
                  <a:lnTo>
                    <a:pt x="703" y="597"/>
                  </a:lnTo>
                  <a:lnTo>
                    <a:pt x="694" y="599"/>
                  </a:lnTo>
                  <a:lnTo>
                    <a:pt x="688" y="606"/>
                  </a:lnTo>
                  <a:lnTo>
                    <a:pt x="680" y="617"/>
                  </a:lnTo>
                  <a:lnTo>
                    <a:pt x="676" y="625"/>
                  </a:lnTo>
                  <a:lnTo>
                    <a:pt x="670" y="665"/>
                  </a:lnTo>
                  <a:lnTo>
                    <a:pt x="623" y="728"/>
                  </a:lnTo>
                  <a:lnTo>
                    <a:pt x="597" y="753"/>
                  </a:lnTo>
                  <a:lnTo>
                    <a:pt x="553" y="787"/>
                  </a:lnTo>
                  <a:lnTo>
                    <a:pt x="526" y="796"/>
                  </a:lnTo>
                  <a:lnTo>
                    <a:pt x="512" y="806"/>
                  </a:lnTo>
                  <a:lnTo>
                    <a:pt x="506" y="811"/>
                  </a:lnTo>
                  <a:lnTo>
                    <a:pt x="502" y="819"/>
                  </a:lnTo>
                  <a:lnTo>
                    <a:pt x="490" y="871"/>
                  </a:lnTo>
                  <a:lnTo>
                    <a:pt x="437" y="978"/>
                  </a:lnTo>
                  <a:lnTo>
                    <a:pt x="415" y="999"/>
                  </a:lnTo>
                  <a:lnTo>
                    <a:pt x="413" y="1002"/>
                  </a:lnTo>
                  <a:lnTo>
                    <a:pt x="397" y="1025"/>
                  </a:lnTo>
                  <a:lnTo>
                    <a:pt x="395" y="1028"/>
                  </a:lnTo>
                  <a:lnTo>
                    <a:pt x="322" y="1190"/>
                  </a:lnTo>
                  <a:lnTo>
                    <a:pt x="321" y="1203"/>
                  </a:lnTo>
                  <a:lnTo>
                    <a:pt x="347" y="1355"/>
                  </a:lnTo>
                  <a:lnTo>
                    <a:pt x="346" y="1351"/>
                  </a:lnTo>
                  <a:lnTo>
                    <a:pt x="344" y="1423"/>
                  </a:lnTo>
                  <a:lnTo>
                    <a:pt x="337" y="1452"/>
                  </a:lnTo>
                  <a:lnTo>
                    <a:pt x="331" y="1469"/>
                  </a:lnTo>
                  <a:lnTo>
                    <a:pt x="328" y="1468"/>
                  </a:lnTo>
                  <a:lnTo>
                    <a:pt x="309" y="1448"/>
                  </a:lnTo>
                  <a:lnTo>
                    <a:pt x="265" y="1390"/>
                  </a:lnTo>
                  <a:lnTo>
                    <a:pt x="220" y="1349"/>
                  </a:lnTo>
                  <a:lnTo>
                    <a:pt x="212" y="1344"/>
                  </a:lnTo>
                  <a:lnTo>
                    <a:pt x="201" y="1341"/>
                  </a:lnTo>
                  <a:lnTo>
                    <a:pt x="197" y="1340"/>
                  </a:lnTo>
                  <a:lnTo>
                    <a:pt x="189" y="1339"/>
                  </a:lnTo>
                  <a:lnTo>
                    <a:pt x="184" y="1337"/>
                  </a:lnTo>
                  <a:lnTo>
                    <a:pt x="183" y="1336"/>
                  </a:lnTo>
                  <a:lnTo>
                    <a:pt x="183" y="1337"/>
                  </a:lnTo>
                  <a:lnTo>
                    <a:pt x="184" y="1338"/>
                  </a:lnTo>
                  <a:lnTo>
                    <a:pt x="180" y="1334"/>
                  </a:lnTo>
                  <a:lnTo>
                    <a:pt x="183" y="1337"/>
                  </a:lnTo>
                  <a:lnTo>
                    <a:pt x="179" y="1331"/>
                  </a:lnTo>
                  <a:lnTo>
                    <a:pt x="183" y="1336"/>
                  </a:lnTo>
                  <a:lnTo>
                    <a:pt x="125" y="1220"/>
                  </a:lnTo>
                  <a:lnTo>
                    <a:pt x="99" y="1190"/>
                  </a:lnTo>
                  <a:lnTo>
                    <a:pt x="83" y="1158"/>
                  </a:lnTo>
                  <a:lnTo>
                    <a:pt x="84" y="1164"/>
                  </a:lnTo>
                  <a:lnTo>
                    <a:pt x="63" y="1080"/>
                  </a:lnTo>
                  <a:lnTo>
                    <a:pt x="60" y="991"/>
                  </a:lnTo>
                  <a:lnTo>
                    <a:pt x="67" y="913"/>
                  </a:lnTo>
                  <a:lnTo>
                    <a:pt x="99" y="1072"/>
                  </a:lnTo>
                  <a:lnTo>
                    <a:pt x="103" y="1082"/>
                  </a:lnTo>
                  <a:lnTo>
                    <a:pt x="106" y="1086"/>
                  </a:lnTo>
                  <a:lnTo>
                    <a:pt x="111" y="1089"/>
                  </a:lnTo>
                  <a:lnTo>
                    <a:pt x="116" y="1090"/>
                  </a:lnTo>
                  <a:lnTo>
                    <a:pt x="118" y="1090"/>
                  </a:lnTo>
                  <a:lnTo>
                    <a:pt x="119" y="1090"/>
                  </a:lnTo>
                  <a:lnTo>
                    <a:pt x="121" y="1091"/>
                  </a:lnTo>
                  <a:lnTo>
                    <a:pt x="132" y="1089"/>
                  </a:lnTo>
                  <a:lnTo>
                    <a:pt x="156" y="1077"/>
                  </a:lnTo>
                  <a:lnTo>
                    <a:pt x="172" y="1066"/>
                  </a:lnTo>
                  <a:lnTo>
                    <a:pt x="175" y="1062"/>
                  </a:lnTo>
                  <a:lnTo>
                    <a:pt x="177" y="1060"/>
                  </a:lnTo>
                  <a:lnTo>
                    <a:pt x="194" y="1037"/>
                  </a:lnTo>
                  <a:lnTo>
                    <a:pt x="197" y="1023"/>
                  </a:lnTo>
                  <a:lnTo>
                    <a:pt x="197" y="985"/>
                  </a:lnTo>
                  <a:lnTo>
                    <a:pt x="182" y="902"/>
                  </a:lnTo>
                  <a:lnTo>
                    <a:pt x="182" y="898"/>
                  </a:lnTo>
                  <a:lnTo>
                    <a:pt x="172" y="864"/>
                  </a:lnTo>
                  <a:lnTo>
                    <a:pt x="170" y="861"/>
                  </a:lnTo>
                  <a:lnTo>
                    <a:pt x="138" y="799"/>
                  </a:lnTo>
                  <a:lnTo>
                    <a:pt x="136" y="796"/>
                  </a:lnTo>
                  <a:lnTo>
                    <a:pt x="134" y="794"/>
                  </a:lnTo>
                  <a:lnTo>
                    <a:pt x="105" y="769"/>
                  </a:lnTo>
                  <a:lnTo>
                    <a:pt x="49" y="736"/>
                  </a:lnTo>
                  <a:lnTo>
                    <a:pt x="48" y="736"/>
                  </a:lnTo>
                  <a:lnTo>
                    <a:pt x="47" y="735"/>
                  </a:lnTo>
                  <a:lnTo>
                    <a:pt x="48" y="734"/>
                  </a:lnTo>
                  <a:lnTo>
                    <a:pt x="58" y="710"/>
                  </a:lnTo>
                  <a:lnTo>
                    <a:pt x="54" y="715"/>
                  </a:lnTo>
                  <a:lnTo>
                    <a:pt x="71" y="693"/>
                  </a:lnTo>
                  <a:lnTo>
                    <a:pt x="68" y="698"/>
                  </a:lnTo>
                  <a:lnTo>
                    <a:pt x="107" y="668"/>
                  </a:lnTo>
                  <a:lnTo>
                    <a:pt x="122" y="658"/>
                  </a:lnTo>
                  <a:lnTo>
                    <a:pt x="126" y="654"/>
                  </a:lnTo>
                  <a:lnTo>
                    <a:pt x="134" y="645"/>
                  </a:lnTo>
                  <a:lnTo>
                    <a:pt x="137" y="641"/>
                  </a:lnTo>
                  <a:lnTo>
                    <a:pt x="139" y="636"/>
                  </a:lnTo>
                  <a:lnTo>
                    <a:pt x="139" y="631"/>
                  </a:lnTo>
                  <a:lnTo>
                    <a:pt x="139" y="626"/>
                  </a:lnTo>
                  <a:lnTo>
                    <a:pt x="169" y="621"/>
                  </a:lnTo>
                  <a:lnTo>
                    <a:pt x="211" y="621"/>
                  </a:lnTo>
                  <a:lnTo>
                    <a:pt x="327" y="643"/>
                  </a:lnTo>
                  <a:lnTo>
                    <a:pt x="339" y="642"/>
                  </a:lnTo>
                  <a:lnTo>
                    <a:pt x="354" y="634"/>
                  </a:lnTo>
                  <a:lnTo>
                    <a:pt x="371" y="629"/>
                  </a:lnTo>
                  <a:lnTo>
                    <a:pt x="383" y="622"/>
                  </a:lnTo>
                  <a:lnTo>
                    <a:pt x="394" y="609"/>
                  </a:lnTo>
                  <a:lnTo>
                    <a:pt x="401" y="588"/>
                  </a:lnTo>
                  <a:lnTo>
                    <a:pt x="409" y="554"/>
                  </a:lnTo>
                  <a:lnTo>
                    <a:pt x="413" y="549"/>
                  </a:lnTo>
                  <a:lnTo>
                    <a:pt x="442" y="530"/>
                  </a:lnTo>
                  <a:lnTo>
                    <a:pt x="445" y="528"/>
                  </a:lnTo>
                  <a:lnTo>
                    <a:pt x="473" y="503"/>
                  </a:lnTo>
                  <a:lnTo>
                    <a:pt x="474" y="500"/>
                  </a:lnTo>
                  <a:lnTo>
                    <a:pt x="477" y="498"/>
                  </a:lnTo>
                  <a:lnTo>
                    <a:pt x="489" y="477"/>
                  </a:lnTo>
                  <a:lnTo>
                    <a:pt x="490" y="475"/>
                  </a:lnTo>
                  <a:lnTo>
                    <a:pt x="571" y="457"/>
                  </a:lnTo>
                  <a:lnTo>
                    <a:pt x="615" y="440"/>
                  </a:lnTo>
                  <a:lnTo>
                    <a:pt x="617" y="437"/>
                  </a:lnTo>
                  <a:lnTo>
                    <a:pt x="622" y="435"/>
                  </a:lnTo>
                  <a:lnTo>
                    <a:pt x="632" y="426"/>
                  </a:lnTo>
                  <a:lnTo>
                    <a:pt x="632" y="423"/>
                  </a:lnTo>
                  <a:lnTo>
                    <a:pt x="632" y="422"/>
                  </a:lnTo>
                  <a:lnTo>
                    <a:pt x="634" y="422"/>
                  </a:lnTo>
                  <a:lnTo>
                    <a:pt x="636" y="420"/>
                  </a:lnTo>
                  <a:lnTo>
                    <a:pt x="636" y="418"/>
                  </a:lnTo>
                  <a:lnTo>
                    <a:pt x="636" y="417"/>
                  </a:lnTo>
                  <a:lnTo>
                    <a:pt x="637" y="417"/>
                  </a:lnTo>
                  <a:lnTo>
                    <a:pt x="639" y="414"/>
                  </a:lnTo>
                  <a:lnTo>
                    <a:pt x="640" y="409"/>
                  </a:lnTo>
                  <a:lnTo>
                    <a:pt x="660" y="390"/>
                  </a:lnTo>
                  <a:lnTo>
                    <a:pt x="675" y="367"/>
                  </a:lnTo>
                  <a:lnTo>
                    <a:pt x="693" y="349"/>
                  </a:lnTo>
                  <a:lnTo>
                    <a:pt x="787" y="335"/>
                  </a:lnTo>
                  <a:lnTo>
                    <a:pt x="790" y="334"/>
                  </a:lnTo>
                  <a:lnTo>
                    <a:pt x="839" y="317"/>
                  </a:lnTo>
                  <a:lnTo>
                    <a:pt x="845" y="314"/>
                  </a:lnTo>
                  <a:lnTo>
                    <a:pt x="887" y="283"/>
                  </a:lnTo>
                  <a:lnTo>
                    <a:pt x="894" y="275"/>
                  </a:lnTo>
                  <a:lnTo>
                    <a:pt x="919" y="225"/>
                  </a:lnTo>
                  <a:lnTo>
                    <a:pt x="919" y="224"/>
                  </a:lnTo>
                  <a:lnTo>
                    <a:pt x="923" y="221"/>
                  </a:lnTo>
                  <a:lnTo>
                    <a:pt x="920" y="225"/>
                  </a:lnTo>
                  <a:lnTo>
                    <a:pt x="952" y="213"/>
                  </a:lnTo>
                  <a:lnTo>
                    <a:pt x="961" y="205"/>
                  </a:lnTo>
                  <a:lnTo>
                    <a:pt x="985" y="176"/>
                  </a:lnTo>
                  <a:lnTo>
                    <a:pt x="998" y="155"/>
                  </a:lnTo>
                  <a:lnTo>
                    <a:pt x="1119" y="130"/>
                  </a:lnTo>
                  <a:lnTo>
                    <a:pt x="1185" y="125"/>
                  </a:lnTo>
                  <a:lnTo>
                    <a:pt x="1214" y="129"/>
                  </a:lnTo>
                  <a:lnTo>
                    <a:pt x="1242" y="137"/>
                  </a:lnTo>
                  <a:close/>
                  <a:moveTo>
                    <a:pt x="409" y="553"/>
                  </a:moveTo>
                  <a:lnTo>
                    <a:pt x="410" y="550"/>
                  </a:lnTo>
                  <a:lnTo>
                    <a:pt x="409" y="553"/>
                  </a:lnTo>
                  <a:close/>
                  <a:moveTo>
                    <a:pt x="546" y="838"/>
                  </a:moveTo>
                  <a:lnTo>
                    <a:pt x="546" y="837"/>
                  </a:lnTo>
                  <a:lnTo>
                    <a:pt x="548" y="836"/>
                  </a:lnTo>
                  <a:lnTo>
                    <a:pt x="546" y="838"/>
                  </a:lnTo>
                  <a:close/>
                  <a:moveTo>
                    <a:pt x="2313" y="181"/>
                  </a:moveTo>
                  <a:lnTo>
                    <a:pt x="2313" y="183"/>
                  </a:lnTo>
                  <a:lnTo>
                    <a:pt x="2313" y="181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78" name="Freeform 692"/>
            <p:cNvSpPr>
              <a:spLocks/>
            </p:cNvSpPr>
            <p:nvPr/>
          </p:nvSpPr>
          <p:spPr bwMode="auto">
            <a:xfrm>
              <a:off x="5753100" y="2855913"/>
              <a:ext cx="69850" cy="80962"/>
            </a:xfrm>
            <a:custGeom>
              <a:avLst/>
              <a:gdLst>
                <a:gd name="T0" fmla="*/ 889054887 w 132"/>
                <a:gd name="T1" fmla="*/ 2147483647 h 152"/>
                <a:gd name="T2" fmla="*/ 2147483647 w 132"/>
                <a:gd name="T3" fmla="*/ 2147483647 h 152"/>
                <a:gd name="T4" fmla="*/ 2147483647 w 132"/>
                <a:gd name="T5" fmla="*/ 2147483647 h 152"/>
                <a:gd name="T6" fmla="*/ 2147483647 w 132"/>
                <a:gd name="T7" fmla="*/ 2147483647 h 152"/>
                <a:gd name="T8" fmla="*/ 2147483647 w 132"/>
                <a:gd name="T9" fmla="*/ 2147483647 h 152"/>
                <a:gd name="T10" fmla="*/ 2147483647 w 132"/>
                <a:gd name="T11" fmla="*/ 2147483647 h 152"/>
                <a:gd name="T12" fmla="*/ 2147483647 w 132"/>
                <a:gd name="T13" fmla="*/ 2147483647 h 152"/>
                <a:gd name="T14" fmla="*/ 2147483647 w 132"/>
                <a:gd name="T15" fmla="*/ 2147483647 h 152"/>
                <a:gd name="T16" fmla="*/ 2147483647 w 132"/>
                <a:gd name="T17" fmla="*/ 2147483647 h 152"/>
                <a:gd name="T18" fmla="*/ 2147483647 w 132"/>
                <a:gd name="T19" fmla="*/ 2147483647 h 152"/>
                <a:gd name="T20" fmla="*/ 2147483647 w 132"/>
                <a:gd name="T21" fmla="*/ 2147483647 h 152"/>
                <a:gd name="T22" fmla="*/ 2147483647 w 132"/>
                <a:gd name="T23" fmla="*/ 2147483647 h 152"/>
                <a:gd name="T24" fmla="*/ 2147483647 w 132"/>
                <a:gd name="T25" fmla="*/ 1813476165 h 152"/>
                <a:gd name="T26" fmla="*/ 2147483647 w 132"/>
                <a:gd name="T27" fmla="*/ 1360107257 h 152"/>
                <a:gd name="T28" fmla="*/ 2147483647 w 132"/>
                <a:gd name="T29" fmla="*/ 1057955862 h 152"/>
                <a:gd name="T30" fmla="*/ 2147483647 w 132"/>
                <a:gd name="T31" fmla="*/ 453369041 h 152"/>
                <a:gd name="T32" fmla="*/ 2147483647 w 132"/>
                <a:gd name="T33" fmla="*/ 151217847 h 152"/>
                <a:gd name="T34" fmla="*/ 2147483647 w 132"/>
                <a:gd name="T35" fmla="*/ 0 h 152"/>
                <a:gd name="T36" fmla="*/ 1481851719 w 132"/>
                <a:gd name="T37" fmla="*/ 2147483647 h 152"/>
                <a:gd name="T38" fmla="*/ 1333442763 w 132"/>
                <a:gd name="T39" fmla="*/ 2147483647 h 152"/>
                <a:gd name="T40" fmla="*/ 1185313206 w 132"/>
                <a:gd name="T41" fmla="*/ 2147483647 h 152"/>
                <a:gd name="T42" fmla="*/ 889054887 w 132"/>
                <a:gd name="T43" fmla="*/ 2147483647 h 152"/>
                <a:gd name="T44" fmla="*/ 592796832 w 132"/>
                <a:gd name="T45" fmla="*/ 2147483647 h 152"/>
                <a:gd name="T46" fmla="*/ 296258187 w 132"/>
                <a:gd name="T47" fmla="*/ 2147483647 h 152"/>
                <a:gd name="T48" fmla="*/ 148129093 w 132"/>
                <a:gd name="T49" fmla="*/ 2147483647 h 152"/>
                <a:gd name="T50" fmla="*/ 0 w 132"/>
                <a:gd name="T51" fmla="*/ 2147483647 h 152"/>
                <a:gd name="T52" fmla="*/ 0 w 132"/>
                <a:gd name="T53" fmla="*/ 2147483647 h 152"/>
                <a:gd name="T54" fmla="*/ 148129093 w 132"/>
                <a:gd name="T55" fmla="*/ 2147483647 h 152"/>
                <a:gd name="T56" fmla="*/ 296258187 w 132"/>
                <a:gd name="T57" fmla="*/ 2147483647 h 152"/>
                <a:gd name="T58" fmla="*/ 889054887 w 132"/>
                <a:gd name="T59" fmla="*/ 2147483647 h 15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2"/>
                <a:gd name="T91" fmla="*/ 0 h 152"/>
                <a:gd name="T92" fmla="*/ 132 w 132"/>
                <a:gd name="T93" fmla="*/ 152 h 15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2" h="152">
                  <a:moveTo>
                    <a:pt x="19" y="136"/>
                  </a:moveTo>
                  <a:lnTo>
                    <a:pt x="44" y="152"/>
                  </a:lnTo>
                  <a:lnTo>
                    <a:pt x="127" y="114"/>
                  </a:lnTo>
                  <a:lnTo>
                    <a:pt x="128" y="112"/>
                  </a:lnTo>
                  <a:lnTo>
                    <a:pt x="131" y="110"/>
                  </a:lnTo>
                  <a:lnTo>
                    <a:pt x="131" y="107"/>
                  </a:lnTo>
                  <a:lnTo>
                    <a:pt x="132" y="105"/>
                  </a:lnTo>
                  <a:lnTo>
                    <a:pt x="129" y="101"/>
                  </a:lnTo>
                  <a:lnTo>
                    <a:pt x="128" y="98"/>
                  </a:lnTo>
                  <a:lnTo>
                    <a:pt x="128" y="97"/>
                  </a:lnTo>
                  <a:lnTo>
                    <a:pt x="124" y="89"/>
                  </a:lnTo>
                  <a:lnTo>
                    <a:pt x="99" y="57"/>
                  </a:lnTo>
                  <a:lnTo>
                    <a:pt x="77" y="37"/>
                  </a:lnTo>
                  <a:lnTo>
                    <a:pt x="69" y="28"/>
                  </a:lnTo>
                  <a:lnTo>
                    <a:pt x="62" y="21"/>
                  </a:lnTo>
                  <a:lnTo>
                    <a:pt x="50" y="8"/>
                  </a:lnTo>
                  <a:lnTo>
                    <a:pt x="46" y="3"/>
                  </a:lnTo>
                  <a:lnTo>
                    <a:pt x="44" y="0"/>
                  </a:lnTo>
                  <a:lnTo>
                    <a:pt x="30" y="57"/>
                  </a:lnTo>
                  <a:lnTo>
                    <a:pt x="26" y="60"/>
                  </a:lnTo>
                  <a:lnTo>
                    <a:pt x="23" y="67"/>
                  </a:lnTo>
                  <a:lnTo>
                    <a:pt x="18" y="75"/>
                  </a:lnTo>
                  <a:lnTo>
                    <a:pt x="11" y="84"/>
                  </a:lnTo>
                  <a:lnTo>
                    <a:pt x="6" y="91"/>
                  </a:lnTo>
                  <a:lnTo>
                    <a:pt x="2" y="100"/>
                  </a:lnTo>
                  <a:lnTo>
                    <a:pt x="0" y="106"/>
                  </a:lnTo>
                  <a:lnTo>
                    <a:pt x="1" y="114"/>
                  </a:lnTo>
                  <a:lnTo>
                    <a:pt x="2" y="119"/>
                  </a:lnTo>
                  <a:lnTo>
                    <a:pt x="7" y="126"/>
                  </a:lnTo>
                  <a:lnTo>
                    <a:pt x="19" y="136"/>
                  </a:lnTo>
                  <a:close/>
                </a:path>
              </a:pathLst>
            </a:custGeom>
            <a:solidFill>
              <a:srgbClr val="6600CC">
                <a:alpha val="2196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79" name="Freeform 693"/>
            <p:cNvSpPr>
              <a:spLocks noEditPoints="1"/>
            </p:cNvSpPr>
            <p:nvPr/>
          </p:nvSpPr>
          <p:spPr bwMode="auto">
            <a:xfrm>
              <a:off x="5735638" y="2849563"/>
              <a:ext cx="92075" cy="104775"/>
            </a:xfrm>
            <a:custGeom>
              <a:avLst/>
              <a:gdLst>
                <a:gd name="T0" fmla="*/ 2147483647 w 174"/>
                <a:gd name="T1" fmla="*/ 1167609609 h 199"/>
                <a:gd name="T2" fmla="*/ 2147483647 w 174"/>
                <a:gd name="T3" fmla="*/ 437992141 h 199"/>
                <a:gd name="T4" fmla="*/ 2147483647 w 174"/>
                <a:gd name="T5" fmla="*/ 146090067 h 199"/>
                <a:gd name="T6" fmla="*/ 2147483647 w 174"/>
                <a:gd name="T7" fmla="*/ 0 h 199"/>
                <a:gd name="T8" fmla="*/ 2147483647 w 174"/>
                <a:gd name="T9" fmla="*/ 0 h 199"/>
                <a:gd name="T10" fmla="*/ 2147483647 w 174"/>
                <a:gd name="T11" fmla="*/ 0 h 199"/>
                <a:gd name="T12" fmla="*/ 2147483647 w 174"/>
                <a:gd name="T13" fmla="*/ 146090067 h 199"/>
                <a:gd name="T14" fmla="*/ 2147483647 w 174"/>
                <a:gd name="T15" fmla="*/ 291902666 h 199"/>
                <a:gd name="T16" fmla="*/ 2074368060 w 174"/>
                <a:gd name="T17" fmla="*/ 583804805 h 199"/>
                <a:gd name="T18" fmla="*/ 2074368060 w 174"/>
                <a:gd name="T19" fmla="*/ 875706812 h 199"/>
                <a:gd name="T20" fmla="*/ 1481851884 w 174"/>
                <a:gd name="T21" fmla="*/ 2147483647 h 199"/>
                <a:gd name="T22" fmla="*/ 1037184030 w 174"/>
                <a:gd name="T23" fmla="*/ 2147483647 h 199"/>
                <a:gd name="T24" fmla="*/ 1185313338 w 174"/>
                <a:gd name="T25" fmla="*/ 2147483647 h 199"/>
                <a:gd name="T26" fmla="*/ 740925942 w 174"/>
                <a:gd name="T27" fmla="*/ 2147483647 h 199"/>
                <a:gd name="T28" fmla="*/ 148129110 w 174"/>
                <a:gd name="T29" fmla="*/ 2147483647 h 199"/>
                <a:gd name="T30" fmla="*/ 0 w 174"/>
                <a:gd name="T31" fmla="*/ 2147483647 h 199"/>
                <a:gd name="T32" fmla="*/ 0 w 174"/>
                <a:gd name="T33" fmla="*/ 2147483647 h 199"/>
                <a:gd name="T34" fmla="*/ 0 w 174"/>
                <a:gd name="T35" fmla="*/ 2147483647 h 199"/>
                <a:gd name="T36" fmla="*/ 0 w 174"/>
                <a:gd name="T37" fmla="*/ 2147483647 h 199"/>
                <a:gd name="T38" fmla="*/ 296258220 w 174"/>
                <a:gd name="T39" fmla="*/ 2147483647 h 199"/>
                <a:gd name="T40" fmla="*/ 592796898 w 174"/>
                <a:gd name="T41" fmla="*/ 2147483647 h 199"/>
                <a:gd name="T42" fmla="*/ 1185313338 w 174"/>
                <a:gd name="T43" fmla="*/ 2147483647 h 199"/>
                <a:gd name="T44" fmla="*/ 1333722311 w 174"/>
                <a:gd name="T45" fmla="*/ 2147483647 h 199"/>
                <a:gd name="T46" fmla="*/ 2147483647 w 174"/>
                <a:gd name="T47" fmla="*/ 2147483647 h 199"/>
                <a:gd name="T48" fmla="*/ 2147483647 w 174"/>
                <a:gd name="T49" fmla="*/ 2147483647 h 199"/>
                <a:gd name="T50" fmla="*/ 2147483647 w 174"/>
                <a:gd name="T51" fmla="*/ 2147483647 h 199"/>
                <a:gd name="T52" fmla="*/ 2147483647 w 174"/>
                <a:gd name="T53" fmla="*/ 2147483647 h 199"/>
                <a:gd name="T54" fmla="*/ 2147483647 w 174"/>
                <a:gd name="T55" fmla="*/ 2147483647 h 199"/>
                <a:gd name="T56" fmla="*/ 2147483647 w 174"/>
                <a:gd name="T57" fmla="*/ 2147483647 h 199"/>
                <a:gd name="T58" fmla="*/ 2147483647 w 174"/>
                <a:gd name="T59" fmla="*/ 2147483647 h 199"/>
                <a:gd name="T60" fmla="*/ 2147483647 w 174"/>
                <a:gd name="T61" fmla="*/ 2147483647 h 199"/>
                <a:gd name="T62" fmla="*/ 2147483647 w 174"/>
                <a:gd name="T63" fmla="*/ 2147483647 h 199"/>
                <a:gd name="T64" fmla="*/ 2147483647 w 174"/>
                <a:gd name="T65" fmla="*/ 2147483647 h 199"/>
                <a:gd name="T66" fmla="*/ 2147483647 w 174"/>
                <a:gd name="T67" fmla="*/ 2147483647 h 199"/>
                <a:gd name="T68" fmla="*/ 2147483647 w 174"/>
                <a:gd name="T69" fmla="*/ 2147483647 h 199"/>
                <a:gd name="T70" fmla="*/ 2147483647 w 174"/>
                <a:gd name="T71" fmla="*/ 2147483647 h 199"/>
                <a:gd name="T72" fmla="*/ 2147483647 w 174"/>
                <a:gd name="T73" fmla="*/ 2147483647 h 199"/>
                <a:gd name="T74" fmla="*/ 2147483647 w 174"/>
                <a:gd name="T75" fmla="*/ 2147483647 h 199"/>
                <a:gd name="T76" fmla="*/ 2147483647 w 174"/>
                <a:gd name="T77" fmla="*/ 2147483647 h 199"/>
                <a:gd name="T78" fmla="*/ 2147483647 w 174"/>
                <a:gd name="T79" fmla="*/ 2147483647 h 199"/>
                <a:gd name="T80" fmla="*/ 2147483647 w 174"/>
                <a:gd name="T81" fmla="*/ 1167609609 h 199"/>
                <a:gd name="T82" fmla="*/ 2147483647 w 174"/>
                <a:gd name="T83" fmla="*/ 2147483647 h 199"/>
                <a:gd name="T84" fmla="*/ 2147483647 w 174"/>
                <a:gd name="T85" fmla="*/ 2147483647 h 199"/>
                <a:gd name="T86" fmla="*/ 2147483647 w 174"/>
                <a:gd name="T87" fmla="*/ 2147483647 h 199"/>
                <a:gd name="T88" fmla="*/ 2147483647 w 174"/>
                <a:gd name="T89" fmla="*/ 2147483647 h 199"/>
                <a:gd name="T90" fmla="*/ 2147483647 w 174"/>
                <a:gd name="T91" fmla="*/ 2147483647 h 199"/>
                <a:gd name="T92" fmla="*/ 2147483647 w 174"/>
                <a:gd name="T93" fmla="*/ 2147483647 h 199"/>
                <a:gd name="T94" fmla="*/ 2147483647 w 174"/>
                <a:gd name="T95" fmla="*/ 2147483647 h 199"/>
                <a:gd name="T96" fmla="*/ 2147483647 w 174"/>
                <a:gd name="T97" fmla="*/ 2147483647 h 199"/>
                <a:gd name="T98" fmla="*/ 2147483647 w 174"/>
                <a:gd name="T99" fmla="*/ 2147483647 h 199"/>
                <a:gd name="T100" fmla="*/ 2147483647 w 174"/>
                <a:gd name="T101" fmla="*/ 2147483647 h 199"/>
                <a:gd name="T102" fmla="*/ 2147483647 w 174"/>
                <a:gd name="T103" fmla="*/ 2147483647 h 199"/>
                <a:gd name="T104" fmla="*/ 2147483647 w 174"/>
                <a:gd name="T105" fmla="*/ 2147483647 h 199"/>
                <a:gd name="T106" fmla="*/ 2147483647 w 174"/>
                <a:gd name="T107" fmla="*/ 2147483647 h 199"/>
                <a:gd name="T108" fmla="*/ 2147483647 w 174"/>
                <a:gd name="T109" fmla="*/ 2147483647 h 199"/>
                <a:gd name="T110" fmla="*/ 2147483647 w 174"/>
                <a:gd name="T111" fmla="*/ 2147483647 h 199"/>
                <a:gd name="T112" fmla="*/ 2147483647 w 174"/>
                <a:gd name="T113" fmla="*/ 2147483647 h 199"/>
                <a:gd name="T114" fmla="*/ 2147483647 w 174"/>
                <a:gd name="T115" fmla="*/ 2147483647 h 199"/>
                <a:gd name="T116" fmla="*/ 2147483647 w 174"/>
                <a:gd name="T117" fmla="*/ 2147483647 h 199"/>
                <a:gd name="T118" fmla="*/ 2147483647 w 174"/>
                <a:gd name="T119" fmla="*/ 2147483647 h 199"/>
                <a:gd name="T120" fmla="*/ 2147483647 w 174"/>
                <a:gd name="T121" fmla="*/ 2147483647 h 19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74"/>
                <a:gd name="T184" fmla="*/ 0 h 199"/>
                <a:gd name="T185" fmla="*/ 174 w 174"/>
                <a:gd name="T186" fmla="*/ 199 h 19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74" h="199">
                  <a:moveTo>
                    <a:pt x="93" y="23"/>
                  </a:moveTo>
                  <a:lnTo>
                    <a:pt x="82" y="9"/>
                  </a:lnTo>
                  <a:lnTo>
                    <a:pt x="76" y="3"/>
                  </a:lnTo>
                  <a:lnTo>
                    <a:pt x="70" y="1"/>
                  </a:lnTo>
                  <a:lnTo>
                    <a:pt x="64" y="0"/>
                  </a:lnTo>
                  <a:lnTo>
                    <a:pt x="58" y="1"/>
                  </a:lnTo>
                  <a:lnTo>
                    <a:pt x="51" y="3"/>
                  </a:lnTo>
                  <a:lnTo>
                    <a:pt x="46" y="7"/>
                  </a:lnTo>
                  <a:lnTo>
                    <a:pt x="43" y="12"/>
                  </a:lnTo>
                  <a:lnTo>
                    <a:pt x="42" y="19"/>
                  </a:lnTo>
                  <a:lnTo>
                    <a:pt x="29" y="69"/>
                  </a:lnTo>
                  <a:lnTo>
                    <a:pt x="21" y="83"/>
                  </a:lnTo>
                  <a:lnTo>
                    <a:pt x="25" y="81"/>
                  </a:lnTo>
                  <a:lnTo>
                    <a:pt x="14" y="94"/>
                  </a:lnTo>
                  <a:lnTo>
                    <a:pt x="4" y="111"/>
                  </a:lnTo>
                  <a:lnTo>
                    <a:pt x="1" y="114"/>
                  </a:lnTo>
                  <a:lnTo>
                    <a:pt x="1" y="118"/>
                  </a:lnTo>
                  <a:lnTo>
                    <a:pt x="0" y="133"/>
                  </a:lnTo>
                  <a:lnTo>
                    <a:pt x="1" y="146"/>
                  </a:lnTo>
                  <a:lnTo>
                    <a:pt x="6" y="159"/>
                  </a:lnTo>
                  <a:lnTo>
                    <a:pt x="13" y="168"/>
                  </a:lnTo>
                  <a:lnTo>
                    <a:pt x="25" y="178"/>
                  </a:lnTo>
                  <a:lnTo>
                    <a:pt x="27" y="180"/>
                  </a:lnTo>
                  <a:lnTo>
                    <a:pt x="52" y="195"/>
                  </a:lnTo>
                  <a:lnTo>
                    <a:pt x="56" y="197"/>
                  </a:lnTo>
                  <a:lnTo>
                    <a:pt x="63" y="199"/>
                  </a:lnTo>
                  <a:lnTo>
                    <a:pt x="73" y="196"/>
                  </a:lnTo>
                  <a:lnTo>
                    <a:pt x="157" y="157"/>
                  </a:lnTo>
                  <a:lnTo>
                    <a:pt x="164" y="153"/>
                  </a:lnTo>
                  <a:lnTo>
                    <a:pt x="166" y="149"/>
                  </a:lnTo>
                  <a:lnTo>
                    <a:pt x="167" y="146"/>
                  </a:lnTo>
                  <a:lnTo>
                    <a:pt x="169" y="145"/>
                  </a:lnTo>
                  <a:lnTo>
                    <a:pt x="173" y="136"/>
                  </a:lnTo>
                  <a:lnTo>
                    <a:pt x="174" y="126"/>
                  </a:lnTo>
                  <a:lnTo>
                    <a:pt x="172" y="117"/>
                  </a:lnTo>
                  <a:lnTo>
                    <a:pt x="165" y="102"/>
                  </a:lnTo>
                  <a:lnTo>
                    <a:pt x="162" y="99"/>
                  </a:lnTo>
                  <a:lnTo>
                    <a:pt x="138" y="65"/>
                  </a:lnTo>
                  <a:lnTo>
                    <a:pt x="135" y="63"/>
                  </a:lnTo>
                  <a:lnTo>
                    <a:pt x="127" y="56"/>
                  </a:lnTo>
                  <a:lnTo>
                    <a:pt x="93" y="23"/>
                  </a:lnTo>
                  <a:close/>
                  <a:moveTo>
                    <a:pt x="71" y="88"/>
                  </a:moveTo>
                  <a:lnTo>
                    <a:pt x="77" y="72"/>
                  </a:lnTo>
                  <a:lnTo>
                    <a:pt x="105" y="99"/>
                  </a:lnTo>
                  <a:lnTo>
                    <a:pt x="123" y="123"/>
                  </a:lnTo>
                  <a:lnTo>
                    <a:pt x="66" y="150"/>
                  </a:lnTo>
                  <a:lnTo>
                    <a:pt x="52" y="141"/>
                  </a:lnTo>
                  <a:lnTo>
                    <a:pt x="54" y="142"/>
                  </a:lnTo>
                  <a:lnTo>
                    <a:pt x="47" y="137"/>
                  </a:lnTo>
                  <a:lnTo>
                    <a:pt x="45" y="132"/>
                  </a:lnTo>
                  <a:lnTo>
                    <a:pt x="45" y="135"/>
                  </a:lnTo>
                  <a:lnTo>
                    <a:pt x="44" y="133"/>
                  </a:lnTo>
                  <a:lnTo>
                    <a:pt x="44" y="132"/>
                  </a:lnTo>
                  <a:lnTo>
                    <a:pt x="44" y="131"/>
                  </a:lnTo>
                  <a:lnTo>
                    <a:pt x="44" y="130"/>
                  </a:lnTo>
                  <a:lnTo>
                    <a:pt x="46" y="124"/>
                  </a:lnTo>
                  <a:lnTo>
                    <a:pt x="46" y="129"/>
                  </a:lnTo>
                  <a:lnTo>
                    <a:pt x="59" y="108"/>
                  </a:lnTo>
                  <a:lnTo>
                    <a:pt x="63" y="106"/>
                  </a:lnTo>
                  <a:lnTo>
                    <a:pt x="70" y="91"/>
                  </a:lnTo>
                  <a:lnTo>
                    <a:pt x="71" y="88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81" name="Freeform 695"/>
            <p:cNvSpPr>
              <a:spLocks noEditPoints="1"/>
            </p:cNvSpPr>
            <p:nvPr/>
          </p:nvSpPr>
          <p:spPr bwMode="auto">
            <a:xfrm>
              <a:off x="7135813" y="2070100"/>
              <a:ext cx="246062" cy="320675"/>
            </a:xfrm>
            <a:custGeom>
              <a:avLst/>
              <a:gdLst>
                <a:gd name="T0" fmla="*/ 2147483647 w 466"/>
                <a:gd name="T1" fmla="*/ 2147483647 h 604"/>
                <a:gd name="T2" fmla="*/ 2147483647 w 466"/>
                <a:gd name="T3" fmla="*/ 898052895 h 604"/>
                <a:gd name="T4" fmla="*/ 2147483647 w 466"/>
                <a:gd name="T5" fmla="*/ 149675593 h 604"/>
                <a:gd name="T6" fmla="*/ 2147483647 w 466"/>
                <a:gd name="T7" fmla="*/ 1346797822 h 604"/>
                <a:gd name="T8" fmla="*/ 2147483647 w 466"/>
                <a:gd name="T9" fmla="*/ 2147483647 h 604"/>
                <a:gd name="T10" fmla="*/ 2147483647 w 466"/>
                <a:gd name="T11" fmla="*/ 2147483647 h 604"/>
                <a:gd name="T12" fmla="*/ 2147483647 w 466"/>
                <a:gd name="T13" fmla="*/ 2147483647 h 604"/>
                <a:gd name="T14" fmla="*/ 2147483647 w 466"/>
                <a:gd name="T15" fmla="*/ 2147483647 h 604"/>
                <a:gd name="T16" fmla="*/ 2147483647 w 466"/>
                <a:gd name="T17" fmla="*/ 2147483647 h 604"/>
                <a:gd name="T18" fmla="*/ 0 w 466"/>
                <a:gd name="T19" fmla="*/ 2147483647 h 604"/>
                <a:gd name="T20" fmla="*/ 588859214 w 466"/>
                <a:gd name="T21" fmla="*/ 2147483647 h 604"/>
                <a:gd name="T22" fmla="*/ 1324932109 w 466"/>
                <a:gd name="T23" fmla="*/ 2147483647 h 604"/>
                <a:gd name="T24" fmla="*/ 2147483647 w 466"/>
                <a:gd name="T25" fmla="*/ 2147483647 h 604"/>
                <a:gd name="T26" fmla="*/ 2147483647 w 466"/>
                <a:gd name="T27" fmla="*/ 2147483647 h 604"/>
                <a:gd name="T28" fmla="*/ 2147483647 w 466"/>
                <a:gd name="T29" fmla="*/ 2147483647 h 604"/>
                <a:gd name="T30" fmla="*/ 2147483647 w 466"/>
                <a:gd name="T31" fmla="*/ 2147483647 h 604"/>
                <a:gd name="T32" fmla="*/ 2147483647 w 466"/>
                <a:gd name="T33" fmla="*/ 2147483647 h 604"/>
                <a:gd name="T34" fmla="*/ 2147483647 w 466"/>
                <a:gd name="T35" fmla="*/ 2147483647 h 604"/>
                <a:gd name="T36" fmla="*/ 2147483647 w 466"/>
                <a:gd name="T37" fmla="*/ 2147483647 h 604"/>
                <a:gd name="T38" fmla="*/ 2147483647 w 466"/>
                <a:gd name="T39" fmla="*/ 2147483647 h 604"/>
                <a:gd name="T40" fmla="*/ 2147483647 w 466"/>
                <a:gd name="T41" fmla="*/ 2147483647 h 604"/>
                <a:gd name="T42" fmla="*/ 2147483647 w 466"/>
                <a:gd name="T43" fmla="*/ 2147483647 h 604"/>
                <a:gd name="T44" fmla="*/ 2147483647 w 466"/>
                <a:gd name="T45" fmla="*/ 2147483647 h 604"/>
                <a:gd name="T46" fmla="*/ 2147483647 w 466"/>
                <a:gd name="T47" fmla="*/ 2147483647 h 604"/>
                <a:gd name="T48" fmla="*/ 2147483647 w 466"/>
                <a:gd name="T49" fmla="*/ 2147483647 h 604"/>
                <a:gd name="T50" fmla="*/ 2147483647 w 466"/>
                <a:gd name="T51" fmla="*/ 2147483647 h 604"/>
                <a:gd name="T52" fmla="*/ 2147483647 w 466"/>
                <a:gd name="T53" fmla="*/ 2147483647 h 604"/>
                <a:gd name="T54" fmla="*/ 2147483647 w 466"/>
                <a:gd name="T55" fmla="*/ 2147483647 h 604"/>
                <a:gd name="T56" fmla="*/ 2147483647 w 466"/>
                <a:gd name="T57" fmla="*/ 2147483647 h 604"/>
                <a:gd name="T58" fmla="*/ 2147483647 w 466"/>
                <a:gd name="T59" fmla="*/ 2147483647 h 604"/>
                <a:gd name="T60" fmla="*/ 2147483647 w 466"/>
                <a:gd name="T61" fmla="*/ 2147483647 h 604"/>
                <a:gd name="T62" fmla="*/ 2147483647 w 466"/>
                <a:gd name="T63" fmla="*/ 2147483647 h 604"/>
                <a:gd name="T64" fmla="*/ 2147483647 w 466"/>
                <a:gd name="T65" fmla="*/ 2147483647 h 604"/>
                <a:gd name="T66" fmla="*/ 2147483647 w 466"/>
                <a:gd name="T67" fmla="*/ 2147483647 h 604"/>
                <a:gd name="T68" fmla="*/ 2147483647 w 466"/>
                <a:gd name="T69" fmla="*/ 2147483647 h 604"/>
                <a:gd name="T70" fmla="*/ 2147483647 w 466"/>
                <a:gd name="T71" fmla="*/ 2147483647 h 604"/>
                <a:gd name="T72" fmla="*/ 2147483647 w 466"/>
                <a:gd name="T73" fmla="*/ 2147483647 h 604"/>
                <a:gd name="T74" fmla="*/ 2147483647 w 466"/>
                <a:gd name="T75" fmla="*/ 2147483647 h 604"/>
                <a:gd name="T76" fmla="*/ 2147483647 w 466"/>
                <a:gd name="T77" fmla="*/ 2147483647 h 604"/>
                <a:gd name="T78" fmla="*/ 2147483647 w 466"/>
                <a:gd name="T79" fmla="*/ 2147483647 h 604"/>
                <a:gd name="T80" fmla="*/ 2147483647 w 466"/>
                <a:gd name="T81" fmla="*/ 2147483647 h 604"/>
                <a:gd name="T82" fmla="*/ 2147483647 w 466"/>
                <a:gd name="T83" fmla="*/ 2147483647 h 604"/>
                <a:gd name="T84" fmla="*/ 2147483647 w 466"/>
                <a:gd name="T85" fmla="*/ 2147483647 h 604"/>
                <a:gd name="T86" fmla="*/ 2147483647 w 466"/>
                <a:gd name="T87" fmla="*/ 2147483647 h 604"/>
                <a:gd name="T88" fmla="*/ 2147483647 w 466"/>
                <a:gd name="T89" fmla="*/ 2147483647 h 604"/>
                <a:gd name="T90" fmla="*/ 2147483647 w 466"/>
                <a:gd name="T91" fmla="*/ 2147483647 h 604"/>
                <a:gd name="T92" fmla="*/ 2147483647 w 466"/>
                <a:gd name="T93" fmla="*/ 2147483647 h 60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66"/>
                <a:gd name="T142" fmla="*/ 0 h 604"/>
                <a:gd name="T143" fmla="*/ 466 w 466"/>
                <a:gd name="T144" fmla="*/ 604 h 60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66" h="604">
                  <a:moveTo>
                    <a:pt x="395" y="186"/>
                  </a:moveTo>
                  <a:lnTo>
                    <a:pt x="393" y="183"/>
                  </a:lnTo>
                  <a:lnTo>
                    <a:pt x="392" y="179"/>
                  </a:lnTo>
                  <a:lnTo>
                    <a:pt x="349" y="121"/>
                  </a:lnTo>
                  <a:lnTo>
                    <a:pt x="301" y="26"/>
                  </a:lnTo>
                  <a:lnTo>
                    <a:pt x="299" y="19"/>
                  </a:lnTo>
                  <a:lnTo>
                    <a:pt x="293" y="11"/>
                  </a:lnTo>
                  <a:lnTo>
                    <a:pt x="288" y="6"/>
                  </a:lnTo>
                  <a:lnTo>
                    <a:pt x="284" y="3"/>
                  </a:lnTo>
                  <a:lnTo>
                    <a:pt x="277" y="0"/>
                  </a:lnTo>
                  <a:lnTo>
                    <a:pt x="272" y="2"/>
                  </a:lnTo>
                  <a:lnTo>
                    <a:pt x="150" y="26"/>
                  </a:lnTo>
                  <a:lnTo>
                    <a:pt x="134" y="33"/>
                  </a:lnTo>
                  <a:lnTo>
                    <a:pt x="129" y="37"/>
                  </a:lnTo>
                  <a:lnTo>
                    <a:pt x="121" y="44"/>
                  </a:lnTo>
                  <a:lnTo>
                    <a:pt x="113" y="54"/>
                  </a:lnTo>
                  <a:lnTo>
                    <a:pt x="92" y="107"/>
                  </a:lnTo>
                  <a:lnTo>
                    <a:pt x="91" y="111"/>
                  </a:lnTo>
                  <a:lnTo>
                    <a:pt x="82" y="226"/>
                  </a:lnTo>
                  <a:lnTo>
                    <a:pt x="83" y="281"/>
                  </a:lnTo>
                  <a:lnTo>
                    <a:pt x="57" y="329"/>
                  </a:lnTo>
                  <a:lnTo>
                    <a:pt x="56" y="333"/>
                  </a:lnTo>
                  <a:lnTo>
                    <a:pt x="56" y="336"/>
                  </a:lnTo>
                  <a:lnTo>
                    <a:pt x="52" y="341"/>
                  </a:lnTo>
                  <a:lnTo>
                    <a:pt x="52" y="348"/>
                  </a:lnTo>
                  <a:lnTo>
                    <a:pt x="53" y="352"/>
                  </a:lnTo>
                  <a:lnTo>
                    <a:pt x="58" y="358"/>
                  </a:lnTo>
                  <a:lnTo>
                    <a:pt x="45" y="403"/>
                  </a:lnTo>
                  <a:lnTo>
                    <a:pt x="13" y="463"/>
                  </a:lnTo>
                  <a:lnTo>
                    <a:pt x="0" y="522"/>
                  </a:lnTo>
                  <a:lnTo>
                    <a:pt x="0" y="530"/>
                  </a:lnTo>
                  <a:lnTo>
                    <a:pt x="12" y="584"/>
                  </a:lnTo>
                  <a:lnTo>
                    <a:pt x="13" y="589"/>
                  </a:lnTo>
                  <a:lnTo>
                    <a:pt x="16" y="594"/>
                  </a:lnTo>
                  <a:lnTo>
                    <a:pt x="21" y="598"/>
                  </a:lnTo>
                  <a:lnTo>
                    <a:pt x="27" y="600"/>
                  </a:lnTo>
                  <a:lnTo>
                    <a:pt x="36" y="603"/>
                  </a:lnTo>
                  <a:lnTo>
                    <a:pt x="45" y="604"/>
                  </a:lnTo>
                  <a:lnTo>
                    <a:pt x="66" y="603"/>
                  </a:lnTo>
                  <a:lnTo>
                    <a:pt x="71" y="602"/>
                  </a:lnTo>
                  <a:lnTo>
                    <a:pt x="76" y="600"/>
                  </a:lnTo>
                  <a:lnTo>
                    <a:pt x="77" y="598"/>
                  </a:lnTo>
                  <a:lnTo>
                    <a:pt x="79" y="597"/>
                  </a:lnTo>
                  <a:lnTo>
                    <a:pt x="84" y="593"/>
                  </a:lnTo>
                  <a:lnTo>
                    <a:pt x="103" y="564"/>
                  </a:lnTo>
                  <a:lnTo>
                    <a:pt x="120" y="546"/>
                  </a:lnTo>
                  <a:lnTo>
                    <a:pt x="128" y="540"/>
                  </a:lnTo>
                  <a:lnTo>
                    <a:pt x="146" y="536"/>
                  </a:lnTo>
                  <a:lnTo>
                    <a:pt x="162" y="525"/>
                  </a:lnTo>
                  <a:lnTo>
                    <a:pt x="170" y="517"/>
                  </a:lnTo>
                  <a:lnTo>
                    <a:pt x="197" y="464"/>
                  </a:lnTo>
                  <a:lnTo>
                    <a:pt x="211" y="449"/>
                  </a:lnTo>
                  <a:lnTo>
                    <a:pt x="230" y="435"/>
                  </a:lnTo>
                  <a:lnTo>
                    <a:pt x="225" y="437"/>
                  </a:lnTo>
                  <a:lnTo>
                    <a:pt x="262" y="421"/>
                  </a:lnTo>
                  <a:lnTo>
                    <a:pt x="309" y="437"/>
                  </a:lnTo>
                  <a:lnTo>
                    <a:pt x="310" y="437"/>
                  </a:lnTo>
                  <a:lnTo>
                    <a:pt x="313" y="438"/>
                  </a:lnTo>
                  <a:lnTo>
                    <a:pt x="338" y="442"/>
                  </a:lnTo>
                  <a:lnTo>
                    <a:pt x="365" y="441"/>
                  </a:lnTo>
                  <a:lnTo>
                    <a:pt x="365" y="440"/>
                  </a:lnTo>
                  <a:lnTo>
                    <a:pt x="366" y="440"/>
                  </a:lnTo>
                  <a:lnTo>
                    <a:pt x="368" y="440"/>
                  </a:lnTo>
                  <a:lnTo>
                    <a:pt x="373" y="440"/>
                  </a:lnTo>
                  <a:lnTo>
                    <a:pt x="398" y="429"/>
                  </a:lnTo>
                  <a:lnTo>
                    <a:pt x="418" y="414"/>
                  </a:lnTo>
                  <a:lnTo>
                    <a:pt x="419" y="412"/>
                  </a:lnTo>
                  <a:lnTo>
                    <a:pt x="423" y="411"/>
                  </a:lnTo>
                  <a:lnTo>
                    <a:pt x="442" y="387"/>
                  </a:lnTo>
                  <a:lnTo>
                    <a:pt x="442" y="386"/>
                  </a:lnTo>
                  <a:lnTo>
                    <a:pt x="442" y="385"/>
                  </a:lnTo>
                  <a:lnTo>
                    <a:pt x="443" y="385"/>
                  </a:lnTo>
                  <a:lnTo>
                    <a:pt x="463" y="352"/>
                  </a:lnTo>
                  <a:lnTo>
                    <a:pt x="466" y="344"/>
                  </a:lnTo>
                  <a:lnTo>
                    <a:pt x="466" y="335"/>
                  </a:lnTo>
                  <a:lnTo>
                    <a:pt x="452" y="277"/>
                  </a:lnTo>
                  <a:lnTo>
                    <a:pt x="449" y="268"/>
                  </a:lnTo>
                  <a:lnTo>
                    <a:pt x="444" y="262"/>
                  </a:lnTo>
                  <a:lnTo>
                    <a:pt x="437" y="259"/>
                  </a:lnTo>
                  <a:lnTo>
                    <a:pt x="429" y="258"/>
                  </a:lnTo>
                  <a:lnTo>
                    <a:pt x="421" y="259"/>
                  </a:lnTo>
                  <a:lnTo>
                    <a:pt x="408" y="236"/>
                  </a:lnTo>
                  <a:lnTo>
                    <a:pt x="395" y="186"/>
                  </a:lnTo>
                  <a:close/>
                  <a:moveTo>
                    <a:pt x="391" y="294"/>
                  </a:moveTo>
                  <a:lnTo>
                    <a:pt x="405" y="309"/>
                  </a:lnTo>
                  <a:lnTo>
                    <a:pt x="413" y="314"/>
                  </a:lnTo>
                  <a:lnTo>
                    <a:pt x="419" y="337"/>
                  </a:lnTo>
                  <a:lnTo>
                    <a:pt x="406" y="358"/>
                  </a:lnTo>
                  <a:lnTo>
                    <a:pt x="405" y="360"/>
                  </a:lnTo>
                  <a:lnTo>
                    <a:pt x="387" y="381"/>
                  </a:lnTo>
                  <a:lnTo>
                    <a:pt x="392" y="377"/>
                  </a:lnTo>
                  <a:lnTo>
                    <a:pt x="372" y="391"/>
                  </a:lnTo>
                  <a:lnTo>
                    <a:pt x="376" y="388"/>
                  </a:lnTo>
                  <a:lnTo>
                    <a:pt x="357" y="396"/>
                  </a:lnTo>
                  <a:lnTo>
                    <a:pt x="340" y="396"/>
                  </a:lnTo>
                  <a:lnTo>
                    <a:pt x="344" y="397"/>
                  </a:lnTo>
                  <a:lnTo>
                    <a:pt x="324" y="395"/>
                  </a:lnTo>
                  <a:lnTo>
                    <a:pt x="269" y="374"/>
                  </a:lnTo>
                  <a:lnTo>
                    <a:pt x="260" y="372"/>
                  </a:lnTo>
                  <a:lnTo>
                    <a:pt x="252" y="375"/>
                  </a:lnTo>
                  <a:lnTo>
                    <a:pt x="208" y="396"/>
                  </a:lnTo>
                  <a:lnTo>
                    <a:pt x="202" y="397"/>
                  </a:lnTo>
                  <a:lnTo>
                    <a:pt x="183" y="412"/>
                  </a:lnTo>
                  <a:lnTo>
                    <a:pt x="160" y="436"/>
                  </a:lnTo>
                  <a:lnTo>
                    <a:pt x="157" y="441"/>
                  </a:lnTo>
                  <a:lnTo>
                    <a:pt x="132" y="491"/>
                  </a:lnTo>
                  <a:lnTo>
                    <a:pt x="122" y="495"/>
                  </a:lnTo>
                  <a:lnTo>
                    <a:pt x="107" y="499"/>
                  </a:lnTo>
                  <a:lnTo>
                    <a:pt x="96" y="504"/>
                  </a:lnTo>
                  <a:lnTo>
                    <a:pt x="89" y="511"/>
                  </a:lnTo>
                  <a:lnTo>
                    <a:pt x="64" y="539"/>
                  </a:lnTo>
                  <a:lnTo>
                    <a:pt x="53" y="556"/>
                  </a:lnTo>
                  <a:lnTo>
                    <a:pt x="47" y="526"/>
                  </a:lnTo>
                  <a:lnTo>
                    <a:pt x="59" y="476"/>
                  </a:lnTo>
                  <a:lnTo>
                    <a:pt x="57" y="479"/>
                  </a:lnTo>
                  <a:lnTo>
                    <a:pt x="86" y="424"/>
                  </a:lnTo>
                  <a:lnTo>
                    <a:pt x="87" y="421"/>
                  </a:lnTo>
                  <a:lnTo>
                    <a:pt x="97" y="394"/>
                  </a:lnTo>
                  <a:lnTo>
                    <a:pt x="105" y="357"/>
                  </a:lnTo>
                  <a:lnTo>
                    <a:pt x="107" y="347"/>
                  </a:lnTo>
                  <a:lnTo>
                    <a:pt x="107" y="339"/>
                  </a:lnTo>
                  <a:lnTo>
                    <a:pt x="107" y="334"/>
                  </a:lnTo>
                  <a:lnTo>
                    <a:pt x="127" y="295"/>
                  </a:lnTo>
                  <a:lnTo>
                    <a:pt x="129" y="284"/>
                  </a:lnTo>
                  <a:lnTo>
                    <a:pt x="137" y="122"/>
                  </a:lnTo>
                  <a:lnTo>
                    <a:pt x="155" y="75"/>
                  </a:lnTo>
                  <a:lnTo>
                    <a:pt x="153" y="76"/>
                  </a:lnTo>
                  <a:lnTo>
                    <a:pt x="149" y="80"/>
                  </a:lnTo>
                  <a:lnTo>
                    <a:pt x="157" y="70"/>
                  </a:lnTo>
                  <a:lnTo>
                    <a:pt x="155" y="74"/>
                  </a:lnTo>
                  <a:lnTo>
                    <a:pt x="157" y="73"/>
                  </a:lnTo>
                  <a:lnTo>
                    <a:pt x="155" y="75"/>
                  </a:lnTo>
                  <a:lnTo>
                    <a:pt x="165" y="71"/>
                  </a:lnTo>
                  <a:lnTo>
                    <a:pt x="168" y="70"/>
                  </a:lnTo>
                  <a:lnTo>
                    <a:pt x="261" y="49"/>
                  </a:lnTo>
                  <a:lnTo>
                    <a:pt x="310" y="147"/>
                  </a:lnTo>
                  <a:lnTo>
                    <a:pt x="352" y="201"/>
                  </a:lnTo>
                  <a:lnTo>
                    <a:pt x="367" y="261"/>
                  </a:lnTo>
                  <a:lnTo>
                    <a:pt x="391" y="294"/>
                  </a:lnTo>
                  <a:close/>
                  <a:moveTo>
                    <a:pt x="130" y="492"/>
                  </a:moveTo>
                  <a:lnTo>
                    <a:pt x="136" y="488"/>
                  </a:lnTo>
                  <a:lnTo>
                    <a:pt x="128" y="496"/>
                  </a:lnTo>
                  <a:lnTo>
                    <a:pt x="130" y="492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82" name="Freeform 696"/>
            <p:cNvSpPr>
              <a:spLocks/>
            </p:cNvSpPr>
            <p:nvPr/>
          </p:nvSpPr>
          <p:spPr bwMode="auto">
            <a:xfrm>
              <a:off x="7200900" y="2109788"/>
              <a:ext cx="1588" cy="1587"/>
            </a:xfrm>
            <a:custGeom>
              <a:avLst/>
              <a:gdLst>
                <a:gd name="T0" fmla="*/ 148222351 w 3"/>
                <a:gd name="T1" fmla="*/ 499935906 h 2"/>
                <a:gd name="T2" fmla="*/ 148222351 w 3"/>
                <a:gd name="T3" fmla="*/ 0 h 2"/>
                <a:gd name="T4" fmla="*/ 0 w 3"/>
                <a:gd name="T5" fmla="*/ 499935906 h 2"/>
                <a:gd name="T6" fmla="*/ 0 w 3"/>
                <a:gd name="T7" fmla="*/ 499935906 h 2"/>
                <a:gd name="T8" fmla="*/ 148222351 w 3"/>
                <a:gd name="T9" fmla="*/ 499935906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2"/>
                <a:gd name="T17" fmla="*/ 3 w 3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2">
                  <a:moveTo>
                    <a:pt x="3" y="1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1" y="2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83" name="Freeform 698"/>
            <p:cNvSpPr>
              <a:spLocks noEditPoints="1"/>
            </p:cNvSpPr>
            <p:nvPr/>
          </p:nvSpPr>
          <p:spPr bwMode="auto">
            <a:xfrm>
              <a:off x="6816725" y="1704975"/>
              <a:ext cx="327025" cy="495300"/>
            </a:xfrm>
            <a:custGeom>
              <a:avLst/>
              <a:gdLst>
                <a:gd name="T0" fmla="*/ 2147483647 w 617"/>
                <a:gd name="T1" fmla="*/ 2147483647 h 936"/>
                <a:gd name="T2" fmla="*/ 2147483647 w 617"/>
                <a:gd name="T3" fmla="*/ 2147483647 h 936"/>
                <a:gd name="T4" fmla="*/ 2147483647 w 617"/>
                <a:gd name="T5" fmla="*/ 0 h 936"/>
                <a:gd name="T6" fmla="*/ 2147483647 w 617"/>
                <a:gd name="T7" fmla="*/ 1037184123 h 936"/>
                <a:gd name="T8" fmla="*/ 2147483647 w 617"/>
                <a:gd name="T9" fmla="*/ 2147483647 h 936"/>
                <a:gd name="T10" fmla="*/ 2147483647 w 617"/>
                <a:gd name="T11" fmla="*/ 2147483647 h 936"/>
                <a:gd name="T12" fmla="*/ 1042234358 w 617"/>
                <a:gd name="T13" fmla="*/ 2147483647 h 936"/>
                <a:gd name="T14" fmla="*/ 2147483647 w 617"/>
                <a:gd name="T15" fmla="*/ 2147483647 h 936"/>
                <a:gd name="T16" fmla="*/ 2147483647 w 617"/>
                <a:gd name="T17" fmla="*/ 2147483647 h 936"/>
                <a:gd name="T18" fmla="*/ 148890727 w 617"/>
                <a:gd name="T19" fmla="*/ 2147483647 h 936"/>
                <a:gd name="T20" fmla="*/ 2147483647 w 617"/>
                <a:gd name="T21" fmla="*/ 2147483647 h 936"/>
                <a:gd name="T22" fmla="*/ 2147483647 w 617"/>
                <a:gd name="T23" fmla="*/ 2147483647 h 936"/>
                <a:gd name="T24" fmla="*/ 2147483647 w 617"/>
                <a:gd name="T25" fmla="*/ 2147483647 h 936"/>
                <a:gd name="T26" fmla="*/ 2147483647 w 617"/>
                <a:gd name="T27" fmla="*/ 2147483647 h 936"/>
                <a:gd name="T28" fmla="*/ 2147483647 w 617"/>
                <a:gd name="T29" fmla="*/ 2147483647 h 936"/>
                <a:gd name="T30" fmla="*/ 2147483647 w 617"/>
                <a:gd name="T31" fmla="*/ 2147483647 h 936"/>
                <a:gd name="T32" fmla="*/ 2147483647 w 617"/>
                <a:gd name="T33" fmla="*/ 2147483647 h 936"/>
                <a:gd name="T34" fmla="*/ 2147483647 w 617"/>
                <a:gd name="T35" fmla="*/ 2147483647 h 936"/>
                <a:gd name="T36" fmla="*/ 2147483647 w 617"/>
                <a:gd name="T37" fmla="*/ 2147483647 h 936"/>
                <a:gd name="T38" fmla="*/ 2147483647 w 617"/>
                <a:gd name="T39" fmla="*/ 2147483647 h 936"/>
                <a:gd name="T40" fmla="*/ 2147483647 w 617"/>
                <a:gd name="T41" fmla="*/ 2147483647 h 936"/>
                <a:gd name="T42" fmla="*/ 2147483647 w 617"/>
                <a:gd name="T43" fmla="*/ 2147483647 h 936"/>
                <a:gd name="T44" fmla="*/ 2147483647 w 617"/>
                <a:gd name="T45" fmla="*/ 2147483647 h 936"/>
                <a:gd name="T46" fmla="*/ 2147483647 w 617"/>
                <a:gd name="T47" fmla="*/ 2147483647 h 936"/>
                <a:gd name="T48" fmla="*/ 2147483647 w 617"/>
                <a:gd name="T49" fmla="*/ 2147483647 h 936"/>
                <a:gd name="T50" fmla="*/ 2147483647 w 617"/>
                <a:gd name="T51" fmla="*/ 2147483647 h 936"/>
                <a:gd name="T52" fmla="*/ 2147483647 w 617"/>
                <a:gd name="T53" fmla="*/ 2147483647 h 936"/>
                <a:gd name="T54" fmla="*/ 2147483647 w 617"/>
                <a:gd name="T55" fmla="*/ 2147483647 h 936"/>
                <a:gd name="T56" fmla="*/ 2147483647 w 617"/>
                <a:gd name="T57" fmla="*/ 2147483647 h 936"/>
                <a:gd name="T58" fmla="*/ 2147483647 w 617"/>
                <a:gd name="T59" fmla="*/ 2147483647 h 936"/>
                <a:gd name="T60" fmla="*/ 2147483647 w 617"/>
                <a:gd name="T61" fmla="*/ 2147483647 h 936"/>
                <a:gd name="T62" fmla="*/ 2147483647 w 617"/>
                <a:gd name="T63" fmla="*/ 2147483647 h 936"/>
                <a:gd name="T64" fmla="*/ 2147483647 w 617"/>
                <a:gd name="T65" fmla="*/ 2147483647 h 936"/>
                <a:gd name="T66" fmla="*/ 2147483647 w 617"/>
                <a:gd name="T67" fmla="*/ 2147483647 h 936"/>
                <a:gd name="T68" fmla="*/ 2147483647 w 617"/>
                <a:gd name="T69" fmla="*/ 2147483647 h 936"/>
                <a:gd name="T70" fmla="*/ 2147483647 w 617"/>
                <a:gd name="T71" fmla="*/ 2147483647 h 936"/>
                <a:gd name="T72" fmla="*/ 2147483647 w 617"/>
                <a:gd name="T73" fmla="*/ 2147483647 h 936"/>
                <a:gd name="T74" fmla="*/ 2147483647 w 617"/>
                <a:gd name="T75" fmla="*/ 2147483647 h 936"/>
                <a:gd name="T76" fmla="*/ 2147483647 w 617"/>
                <a:gd name="T77" fmla="*/ 2147483647 h 936"/>
                <a:gd name="T78" fmla="*/ 2147483647 w 617"/>
                <a:gd name="T79" fmla="*/ 2147483647 h 936"/>
                <a:gd name="T80" fmla="*/ 2147483647 w 617"/>
                <a:gd name="T81" fmla="*/ 2147483647 h 936"/>
                <a:gd name="T82" fmla="*/ 2147483647 w 617"/>
                <a:gd name="T83" fmla="*/ 2147483647 h 936"/>
                <a:gd name="T84" fmla="*/ 2147483647 w 617"/>
                <a:gd name="T85" fmla="*/ 2147483647 h 936"/>
                <a:gd name="T86" fmla="*/ 2147483647 w 617"/>
                <a:gd name="T87" fmla="*/ 2147483647 h 936"/>
                <a:gd name="T88" fmla="*/ 2147483647 w 617"/>
                <a:gd name="T89" fmla="*/ 2147483647 h 936"/>
                <a:gd name="T90" fmla="*/ 2147483647 w 617"/>
                <a:gd name="T91" fmla="*/ 2147483647 h 936"/>
                <a:gd name="T92" fmla="*/ 2147483647 w 617"/>
                <a:gd name="T93" fmla="*/ 2147483647 h 936"/>
                <a:gd name="T94" fmla="*/ 2147483647 w 617"/>
                <a:gd name="T95" fmla="*/ 2147483647 h 936"/>
                <a:gd name="T96" fmla="*/ 2147483647 w 617"/>
                <a:gd name="T97" fmla="*/ 2147483647 h 936"/>
                <a:gd name="T98" fmla="*/ 2147483647 w 617"/>
                <a:gd name="T99" fmla="*/ 2147483647 h 936"/>
                <a:gd name="T100" fmla="*/ 2147483647 w 617"/>
                <a:gd name="T101" fmla="*/ 2147483647 h 936"/>
                <a:gd name="T102" fmla="*/ 2147483647 w 617"/>
                <a:gd name="T103" fmla="*/ 2147483647 h 936"/>
                <a:gd name="T104" fmla="*/ 2147483647 w 617"/>
                <a:gd name="T105" fmla="*/ 2147483647 h 936"/>
                <a:gd name="T106" fmla="*/ 2147483647 w 617"/>
                <a:gd name="T107" fmla="*/ 2147483647 h 936"/>
                <a:gd name="T108" fmla="*/ 2147483647 w 617"/>
                <a:gd name="T109" fmla="*/ 2147483647 h 936"/>
                <a:gd name="T110" fmla="*/ 2147483647 w 617"/>
                <a:gd name="T111" fmla="*/ 2147483647 h 936"/>
                <a:gd name="T112" fmla="*/ 2147483647 w 617"/>
                <a:gd name="T113" fmla="*/ 2147483647 h 936"/>
                <a:gd name="T114" fmla="*/ 2147483647 w 617"/>
                <a:gd name="T115" fmla="*/ 2147483647 h 936"/>
                <a:gd name="T116" fmla="*/ 2147483647 w 617"/>
                <a:gd name="T117" fmla="*/ 2147483647 h 936"/>
                <a:gd name="T118" fmla="*/ 2147483647 w 617"/>
                <a:gd name="T119" fmla="*/ 2147483647 h 936"/>
                <a:gd name="T120" fmla="*/ 2147483647 w 617"/>
                <a:gd name="T121" fmla="*/ 2147483647 h 9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17"/>
                <a:gd name="T184" fmla="*/ 0 h 936"/>
                <a:gd name="T185" fmla="*/ 617 w 617"/>
                <a:gd name="T186" fmla="*/ 936 h 9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17" h="936">
                  <a:moveTo>
                    <a:pt x="459" y="213"/>
                  </a:moveTo>
                  <a:lnTo>
                    <a:pt x="461" y="206"/>
                  </a:lnTo>
                  <a:lnTo>
                    <a:pt x="464" y="192"/>
                  </a:lnTo>
                  <a:lnTo>
                    <a:pt x="463" y="180"/>
                  </a:lnTo>
                  <a:lnTo>
                    <a:pt x="458" y="163"/>
                  </a:lnTo>
                  <a:lnTo>
                    <a:pt x="456" y="159"/>
                  </a:lnTo>
                  <a:lnTo>
                    <a:pt x="453" y="155"/>
                  </a:lnTo>
                  <a:lnTo>
                    <a:pt x="421" y="120"/>
                  </a:lnTo>
                  <a:lnTo>
                    <a:pt x="422" y="127"/>
                  </a:lnTo>
                  <a:lnTo>
                    <a:pt x="415" y="115"/>
                  </a:lnTo>
                  <a:lnTo>
                    <a:pt x="421" y="120"/>
                  </a:lnTo>
                  <a:lnTo>
                    <a:pt x="406" y="53"/>
                  </a:lnTo>
                  <a:lnTo>
                    <a:pt x="396" y="30"/>
                  </a:lnTo>
                  <a:lnTo>
                    <a:pt x="390" y="22"/>
                  </a:lnTo>
                  <a:lnTo>
                    <a:pt x="378" y="11"/>
                  </a:lnTo>
                  <a:lnTo>
                    <a:pt x="370" y="6"/>
                  </a:lnTo>
                  <a:lnTo>
                    <a:pt x="356" y="1"/>
                  </a:lnTo>
                  <a:lnTo>
                    <a:pt x="347" y="0"/>
                  </a:lnTo>
                  <a:lnTo>
                    <a:pt x="329" y="0"/>
                  </a:lnTo>
                  <a:lnTo>
                    <a:pt x="326" y="0"/>
                  </a:lnTo>
                  <a:lnTo>
                    <a:pt x="324" y="1"/>
                  </a:lnTo>
                  <a:lnTo>
                    <a:pt x="268" y="16"/>
                  </a:lnTo>
                  <a:lnTo>
                    <a:pt x="260" y="18"/>
                  </a:lnTo>
                  <a:lnTo>
                    <a:pt x="256" y="22"/>
                  </a:lnTo>
                  <a:lnTo>
                    <a:pt x="253" y="27"/>
                  </a:lnTo>
                  <a:lnTo>
                    <a:pt x="251" y="33"/>
                  </a:lnTo>
                  <a:lnTo>
                    <a:pt x="245" y="71"/>
                  </a:lnTo>
                  <a:lnTo>
                    <a:pt x="236" y="69"/>
                  </a:lnTo>
                  <a:lnTo>
                    <a:pt x="232" y="69"/>
                  </a:lnTo>
                  <a:lnTo>
                    <a:pt x="229" y="71"/>
                  </a:lnTo>
                  <a:lnTo>
                    <a:pt x="206" y="81"/>
                  </a:lnTo>
                  <a:lnTo>
                    <a:pt x="201" y="83"/>
                  </a:lnTo>
                  <a:lnTo>
                    <a:pt x="184" y="94"/>
                  </a:lnTo>
                  <a:lnTo>
                    <a:pt x="158" y="118"/>
                  </a:lnTo>
                  <a:lnTo>
                    <a:pt x="141" y="141"/>
                  </a:lnTo>
                  <a:lnTo>
                    <a:pt x="140" y="144"/>
                  </a:lnTo>
                  <a:lnTo>
                    <a:pt x="99" y="234"/>
                  </a:lnTo>
                  <a:lnTo>
                    <a:pt x="102" y="231"/>
                  </a:lnTo>
                  <a:lnTo>
                    <a:pt x="99" y="234"/>
                  </a:lnTo>
                  <a:lnTo>
                    <a:pt x="53" y="302"/>
                  </a:lnTo>
                  <a:lnTo>
                    <a:pt x="23" y="337"/>
                  </a:lnTo>
                  <a:lnTo>
                    <a:pt x="21" y="337"/>
                  </a:lnTo>
                  <a:lnTo>
                    <a:pt x="16" y="346"/>
                  </a:lnTo>
                  <a:lnTo>
                    <a:pt x="16" y="357"/>
                  </a:lnTo>
                  <a:lnTo>
                    <a:pt x="18" y="366"/>
                  </a:lnTo>
                  <a:lnTo>
                    <a:pt x="20" y="369"/>
                  </a:lnTo>
                  <a:lnTo>
                    <a:pt x="26" y="373"/>
                  </a:lnTo>
                  <a:lnTo>
                    <a:pt x="49" y="390"/>
                  </a:lnTo>
                  <a:lnTo>
                    <a:pt x="57" y="396"/>
                  </a:lnTo>
                  <a:lnTo>
                    <a:pt x="60" y="411"/>
                  </a:lnTo>
                  <a:lnTo>
                    <a:pt x="59" y="419"/>
                  </a:lnTo>
                  <a:lnTo>
                    <a:pt x="61" y="416"/>
                  </a:lnTo>
                  <a:lnTo>
                    <a:pt x="58" y="422"/>
                  </a:lnTo>
                  <a:lnTo>
                    <a:pt x="59" y="419"/>
                  </a:lnTo>
                  <a:lnTo>
                    <a:pt x="52" y="430"/>
                  </a:lnTo>
                  <a:lnTo>
                    <a:pt x="16" y="445"/>
                  </a:lnTo>
                  <a:lnTo>
                    <a:pt x="7" y="449"/>
                  </a:lnTo>
                  <a:lnTo>
                    <a:pt x="2" y="456"/>
                  </a:lnTo>
                  <a:lnTo>
                    <a:pt x="0" y="462"/>
                  </a:lnTo>
                  <a:lnTo>
                    <a:pt x="2" y="472"/>
                  </a:lnTo>
                  <a:lnTo>
                    <a:pt x="30" y="585"/>
                  </a:lnTo>
                  <a:lnTo>
                    <a:pt x="31" y="589"/>
                  </a:lnTo>
                  <a:lnTo>
                    <a:pt x="34" y="594"/>
                  </a:lnTo>
                  <a:lnTo>
                    <a:pt x="39" y="597"/>
                  </a:lnTo>
                  <a:lnTo>
                    <a:pt x="45" y="599"/>
                  </a:lnTo>
                  <a:lnTo>
                    <a:pt x="49" y="600"/>
                  </a:lnTo>
                  <a:lnTo>
                    <a:pt x="55" y="600"/>
                  </a:lnTo>
                  <a:lnTo>
                    <a:pt x="59" y="599"/>
                  </a:lnTo>
                  <a:lnTo>
                    <a:pt x="65" y="597"/>
                  </a:lnTo>
                  <a:lnTo>
                    <a:pt x="102" y="570"/>
                  </a:lnTo>
                  <a:lnTo>
                    <a:pt x="97" y="572"/>
                  </a:lnTo>
                  <a:lnTo>
                    <a:pt x="112" y="564"/>
                  </a:lnTo>
                  <a:lnTo>
                    <a:pt x="112" y="592"/>
                  </a:lnTo>
                  <a:lnTo>
                    <a:pt x="114" y="590"/>
                  </a:lnTo>
                  <a:lnTo>
                    <a:pt x="112" y="593"/>
                  </a:lnTo>
                  <a:lnTo>
                    <a:pt x="112" y="592"/>
                  </a:lnTo>
                  <a:lnTo>
                    <a:pt x="103" y="600"/>
                  </a:lnTo>
                  <a:lnTo>
                    <a:pt x="81" y="614"/>
                  </a:lnTo>
                  <a:lnTo>
                    <a:pt x="71" y="624"/>
                  </a:lnTo>
                  <a:lnTo>
                    <a:pt x="70" y="631"/>
                  </a:lnTo>
                  <a:lnTo>
                    <a:pt x="71" y="638"/>
                  </a:lnTo>
                  <a:lnTo>
                    <a:pt x="72" y="645"/>
                  </a:lnTo>
                  <a:lnTo>
                    <a:pt x="77" y="650"/>
                  </a:lnTo>
                  <a:lnTo>
                    <a:pt x="82" y="653"/>
                  </a:lnTo>
                  <a:lnTo>
                    <a:pt x="90" y="657"/>
                  </a:lnTo>
                  <a:lnTo>
                    <a:pt x="149" y="665"/>
                  </a:lnTo>
                  <a:lnTo>
                    <a:pt x="170" y="673"/>
                  </a:lnTo>
                  <a:lnTo>
                    <a:pt x="190" y="689"/>
                  </a:lnTo>
                  <a:lnTo>
                    <a:pt x="186" y="684"/>
                  </a:lnTo>
                  <a:lnTo>
                    <a:pt x="197" y="700"/>
                  </a:lnTo>
                  <a:lnTo>
                    <a:pt x="187" y="706"/>
                  </a:lnTo>
                  <a:lnTo>
                    <a:pt x="183" y="709"/>
                  </a:lnTo>
                  <a:lnTo>
                    <a:pt x="178" y="715"/>
                  </a:lnTo>
                  <a:lnTo>
                    <a:pt x="175" y="724"/>
                  </a:lnTo>
                  <a:lnTo>
                    <a:pt x="177" y="731"/>
                  </a:lnTo>
                  <a:lnTo>
                    <a:pt x="181" y="739"/>
                  </a:lnTo>
                  <a:lnTo>
                    <a:pt x="192" y="757"/>
                  </a:lnTo>
                  <a:lnTo>
                    <a:pt x="230" y="799"/>
                  </a:lnTo>
                  <a:lnTo>
                    <a:pt x="235" y="803"/>
                  </a:lnTo>
                  <a:lnTo>
                    <a:pt x="256" y="814"/>
                  </a:lnTo>
                  <a:lnTo>
                    <a:pt x="278" y="822"/>
                  </a:lnTo>
                  <a:lnTo>
                    <a:pt x="318" y="859"/>
                  </a:lnTo>
                  <a:lnTo>
                    <a:pt x="389" y="897"/>
                  </a:lnTo>
                  <a:lnTo>
                    <a:pt x="394" y="899"/>
                  </a:lnTo>
                  <a:lnTo>
                    <a:pt x="406" y="901"/>
                  </a:lnTo>
                  <a:lnTo>
                    <a:pt x="408" y="901"/>
                  </a:lnTo>
                  <a:lnTo>
                    <a:pt x="439" y="930"/>
                  </a:lnTo>
                  <a:lnTo>
                    <a:pt x="444" y="934"/>
                  </a:lnTo>
                  <a:lnTo>
                    <a:pt x="448" y="936"/>
                  </a:lnTo>
                  <a:lnTo>
                    <a:pt x="460" y="936"/>
                  </a:lnTo>
                  <a:lnTo>
                    <a:pt x="513" y="923"/>
                  </a:lnTo>
                  <a:lnTo>
                    <a:pt x="519" y="921"/>
                  </a:lnTo>
                  <a:lnTo>
                    <a:pt x="557" y="902"/>
                  </a:lnTo>
                  <a:lnTo>
                    <a:pt x="559" y="900"/>
                  </a:lnTo>
                  <a:lnTo>
                    <a:pt x="563" y="898"/>
                  </a:lnTo>
                  <a:lnTo>
                    <a:pt x="577" y="883"/>
                  </a:lnTo>
                  <a:lnTo>
                    <a:pt x="593" y="859"/>
                  </a:lnTo>
                  <a:lnTo>
                    <a:pt x="593" y="856"/>
                  </a:lnTo>
                  <a:lnTo>
                    <a:pt x="595" y="854"/>
                  </a:lnTo>
                  <a:lnTo>
                    <a:pt x="616" y="789"/>
                  </a:lnTo>
                  <a:lnTo>
                    <a:pt x="617" y="776"/>
                  </a:lnTo>
                  <a:lnTo>
                    <a:pt x="603" y="723"/>
                  </a:lnTo>
                  <a:lnTo>
                    <a:pt x="597" y="712"/>
                  </a:lnTo>
                  <a:lnTo>
                    <a:pt x="595" y="710"/>
                  </a:lnTo>
                  <a:lnTo>
                    <a:pt x="590" y="707"/>
                  </a:lnTo>
                  <a:lnTo>
                    <a:pt x="595" y="698"/>
                  </a:lnTo>
                  <a:lnTo>
                    <a:pt x="595" y="696"/>
                  </a:lnTo>
                  <a:lnTo>
                    <a:pt x="597" y="692"/>
                  </a:lnTo>
                  <a:lnTo>
                    <a:pt x="602" y="678"/>
                  </a:lnTo>
                  <a:lnTo>
                    <a:pt x="602" y="675"/>
                  </a:lnTo>
                  <a:lnTo>
                    <a:pt x="603" y="673"/>
                  </a:lnTo>
                  <a:lnTo>
                    <a:pt x="602" y="632"/>
                  </a:lnTo>
                  <a:lnTo>
                    <a:pt x="599" y="622"/>
                  </a:lnTo>
                  <a:lnTo>
                    <a:pt x="586" y="602"/>
                  </a:lnTo>
                  <a:lnTo>
                    <a:pt x="577" y="595"/>
                  </a:lnTo>
                  <a:lnTo>
                    <a:pt x="558" y="584"/>
                  </a:lnTo>
                  <a:lnTo>
                    <a:pt x="552" y="582"/>
                  </a:lnTo>
                  <a:lnTo>
                    <a:pt x="559" y="556"/>
                  </a:lnTo>
                  <a:lnTo>
                    <a:pt x="562" y="531"/>
                  </a:lnTo>
                  <a:lnTo>
                    <a:pt x="561" y="502"/>
                  </a:lnTo>
                  <a:lnTo>
                    <a:pt x="561" y="497"/>
                  </a:lnTo>
                  <a:lnTo>
                    <a:pt x="553" y="476"/>
                  </a:lnTo>
                  <a:lnTo>
                    <a:pt x="551" y="472"/>
                  </a:lnTo>
                  <a:lnTo>
                    <a:pt x="550" y="470"/>
                  </a:lnTo>
                  <a:lnTo>
                    <a:pt x="550" y="469"/>
                  </a:lnTo>
                  <a:lnTo>
                    <a:pt x="540" y="457"/>
                  </a:lnTo>
                  <a:lnTo>
                    <a:pt x="534" y="451"/>
                  </a:lnTo>
                  <a:lnTo>
                    <a:pt x="523" y="446"/>
                  </a:lnTo>
                  <a:lnTo>
                    <a:pt x="513" y="444"/>
                  </a:lnTo>
                  <a:lnTo>
                    <a:pt x="501" y="443"/>
                  </a:lnTo>
                  <a:lnTo>
                    <a:pt x="493" y="444"/>
                  </a:lnTo>
                  <a:lnTo>
                    <a:pt x="466" y="454"/>
                  </a:lnTo>
                  <a:lnTo>
                    <a:pt x="459" y="439"/>
                  </a:lnTo>
                  <a:lnTo>
                    <a:pt x="443" y="415"/>
                  </a:lnTo>
                  <a:lnTo>
                    <a:pt x="440" y="412"/>
                  </a:lnTo>
                  <a:lnTo>
                    <a:pt x="439" y="412"/>
                  </a:lnTo>
                  <a:lnTo>
                    <a:pt x="425" y="396"/>
                  </a:lnTo>
                  <a:lnTo>
                    <a:pt x="423" y="393"/>
                  </a:lnTo>
                  <a:lnTo>
                    <a:pt x="420" y="391"/>
                  </a:lnTo>
                  <a:lnTo>
                    <a:pt x="405" y="381"/>
                  </a:lnTo>
                  <a:lnTo>
                    <a:pt x="382" y="374"/>
                  </a:lnTo>
                  <a:lnTo>
                    <a:pt x="375" y="373"/>
                  </a:lnTo>
                  <a:lnTo>
                    <a:pt x="355" y="374"/>
                  </a:lnTo>
                  <a:lnTo>
                    <a:pt x="352" y="374"/>
                  </a:lnTo>
                  <a:lnTo>
                    <a:pt x="351" y="374"/>
                  </a:lnTo>
                  <a:lnTo>
                    <a:pt x="351" y="375"/>
                  </a:lnTo>
                  <a:lnTo>
                    <a:pt x="331" y="380"/>
                  </a:lnTo>
                  <a:lnTo>
                    <a:pt x="333" y="372"/>
                  </a:lnTo>
                  <a:lnTo>
                    <a:pt x="330" y="373"/>
                  </a:lnTo>
                  <a:lnTo>
                    <a:pt x="333" y="370"/>
                  </a:lnTo>
                  <a:lnTo>
                    <a:pt x="333" y="372"/>
                  </a:lnTo>
                  <a:lnTo>
                    <a:pt x="352" y="358"/>
                  </a:lnTo>
                  <a:lnTo>
                    <a:pt x="349" y="361"/>
                  </a:lnTo>
                  <a:lnTo>
                    <a:pt x="406" y="338"/>
                  </a:lnTo>
                  <a:lnTo>
                    <a:pt x="411" y="336"/>
                  </a:lnTo>
                  <a:lnTo>
                    <a:pt x="415" y="333"/>
                  </a:lnTo>
                  <a:lnTo>
                    <a:pt x="415" y="331"/>
                  </a:lnTo>
                  <a:lnTo>
                    <a:pt x="415" y="330"/>
                  </a:lnTo>
                  <a:lnTo>
                    <a:pt x="416" y="330"/>
                  </a:lnTo>
                  <a:lnTo>
                    <a:pt x="419" y="328"/>
                  </a:lnTo>
                  <a:lnTo>
                    <a:pt x="422" y="321"/>
                  </a:lnTo>
                  <a:lnTo>
                    <a:pt x="435" y="252"/>
                  </a:lnTo>
                  <a:lnTo>
                    <a:pt x="459" y="213"/>
                  </a:lnTo>
                  <a:close/>
                  <a:moveTo>
                    <a:pt x="346" y="46"/>
                  </a:moveTo>
                  <a:lnTo>
                    <a:pt x="342" y="44"/>
                  </a:lnTo>
                  <a:lnTo>
                    <a:pt x="348" y="45"/>
                  </a:lnTo>
                  <a:lnTo>
                    <a:pt x="349" y="45"/>
                  </a:lnTo>
                  <a:lnTo>
                    <a:pt x="356" y="50"/>
                  </a:lnTo>
                  <a:lnTo>
                    <a:pt x="350" y="47"/>
                  </a:lnTo>
                  <a:lnTo>
                    <a:pt x="354" y="51"/>
                  </a:lnTo>
                  <a:lnTo>
                    <a:pt x="352" y="49"/>
                  </a:lnTo>
                  <a:lnTo>
                    <a:pt x="358" y="55"/>
                  </a:lnTo>
                  <a:lnTo>
                    <a:pt x="354" y="51"/>
                  </a:lnTo>
                  <a:lnTo>
                    <a:pt x="360" y="66"/>
                  </a:lnTo>
                  <a:lnTo>
                    <a:pt x="369" y="94"/>
                  </a:lnTo>
                  <a:lnTo>
                    <a:pt x="376" y="135"/>
                  </a:lnTo>
                  <a:lnTo>
                    <a:pt x="383" y="147"/>
                  </a:lnTo>
                  <a:lnTo>
                    <a:pt x="407" y="171"/>
                  </a:lnTo>
                  <a:lnTo>
                    <a:pt x="418" y="184"/>
                  </a:lnTo>
                  <a:lnTo>
                    <a:pt x="419" y="191"/>
                  </a:lnTo>
                  <a:lnTo>
                    <a:pt x="412" y="202"/>
                  </a:lnTo>
                  <a:lnTo>
                    <a:pt x="400" y="218"/>
                  </a:lnTo>
                  <a:lnTo>
                    <a:pt x="393" y="232"/>
                  </a:lnTo>
                  <a:lnTo>
                    <a:pt x="392" y="234"/>
                  </a:lnTo>
                  <a:lnTo>
                    <a:pt x="392" y="239"/>
                  </a:lnTo>
                  <a:lnTo>
                    <a:pt x="380" y="299"/>
                  </a:lnTo>
                  <a:lnTo>
                    <a:pt x="358" y="306"/>
                  </a:lnTo>
                  <a:lnTo>
                    <a:pt x="331" y="318"/>
                  </a:lnTo>
                  <a:lnTo>
                    <a:pt x="326" y="320"/>
                  </a:lnTo>
                  <a:lnTo>
                    <a:pt x="304" y="335"/>
                  </a:lnTo>
                  <a:lnTo>
                    <a:pt x="297" y="343"/>
                  </a:lnTo>
                  <a:lnTo>
                    <a:pt x="291" y="354"/>
                  </a:lnTo>
                  <a:lnTo>
                    <a:pt x="287" y="361"/>
                  </a:lnTo>
                  <a:lnTo>
                    <a:pt x="280" y="407"/>
                  </a:lnTo>
                  <a:lnTo>
                    <a:pt x="279" y="412"/>
                  </a:lnTo>
                  <a:lnTo>
                    <a:pt x="280" y="419"/>
                  </a:lnTo>
                  <a:lnTo>
                    <a:pt x="282" y="423"/>
                  </a:lnTo>
                  <a:lnTo>
                    <a:pt x="286" y="428"/>
                  </a:lnTo>
                  <a:lnTo>
                    <a:pt x="291" y="431"/>
                  </a:lnTo>
                  <a:lnTo>
                    <a:pt x="296" y="433"/>
                  </a:lnTo>
                  <a:lnTo>
                    <a:pt x="301" y="434"/>
                  </a:lnTo>
                  <a:lnTo>
                    <a:pt x="308" y="433"/>
                  </a:lnTo>
                  <a:lnTo>
                    <a:pt x="360" y="421"/>
                  </a:lnTo>
                  <a:lnTo>
                    <a:pt x="373" y="421"/>
                  </a:lnTo>
                  <a:lnTo>
                    <a:pt x="383" y="422"/>
                  </a:lnTo>
                  <a:lnTo>
                    <a:pt x="393" y="429"/>
                  </a:lnTo>
                  <a:lnTo>
                    <a:pt x="405" y="442"/>
                  </a:lnTo>
                  <a:lnTo>
                    <a:pt x="418" y="461"/>
                  </a:lnTo>
                  <a:lnTo>
                    <a:pt x="434" y="495"/>
                  </a:lnTo>
                  <a:lnTo>
                    <a:pt x="439" y="502"/>
                  </a:lnTo>
                  <a:lnTo>
                    <a:pt x="447" y="507"/>
                  </a:lnTo>
                  <a:lnTo>
                    <a:pt x="454" y="508"/>
                  </a:lnTo>
                  <a:lnTo>
                    <a:pt x="465" y="506"/>
                  </a:lnTo>
                  <a:lnTo>
                    <a:pt x="506" y="488"/>
                  </a:lnTo>
                  <a:lnTo>
                    <a:pt x="503" y="488"/>
                  </a:lnTo>
                  <a:lnTo>
                    <a:pt x="502" y="488"/>
                  </a:lnTo>
                  <a:lnTo>
                    <a:pt x="507" y="488"/>
                  </a:lnTo>
                  <a:lnTo>
                    <a:pt x="506" y="488"/>
                  </a:lnTo>
                  <a:lnTo>
                    <a:pt x="508" y="492"/>
                  </a:lnTo>
                  <a:lnTo>
                    <a:pt x="511" y="493"/>
                  </a:lnTo>
                  <a:lnTo>
                    <a:pt x="515" y="506"/>
                  </a:lnTo>
                  <a:lnTo>
                    <a:pt x="515" y="505"/>
                  </a:lnTo>
                  <a:lnTo>
                    <a:pt x="517" y="511"/>
                  </a:lnTo>
                  <a:lnTo>
                    <a:pt x="515" y="506"/>
                  </a:lnTo>
                  <a:lnTo>
                    <a:pt x="516" y="527"/>
                  </a:lnTo>
                  <a:lnTo>
                    <a:pt x="501" y="590"/>
                  </a:lnTo>
                  <a:lnTo>
                    <a:pt x="500" y="599"/>
                  </a:lnTo>
                  <a:lnTo>
                    <a:pt x="500" y="602"/>
                  </a:lnTo>
                  <a:lnTo>
                    <a:pt x="502" y="607"/>
                  </a:lnTo>
                  <a:lnTo>
                    <a:pt x="508" y="612"/>
                  </a:lnTo>
                  <a:lnTo>
                    <a:pt x="511" y="614"/>
                  </a:lnTo>
                  <a:lnTo>
                    <a:pt x="516" y="618"/>
                  </a:lnTo>
                  <a:lnTo>
                    <a:pt x="550" y="634"/>
                  </a:lnTo>
                  <a:lnTo>
                    <a:pt x="558" y="645"/>
                  </a:lnTo>
                  <a:lnTo>
                    <a:pt x="557" y="637"/>
                  </a:lnTo>
                  <a:lnTo>
                    <a:pt x="560" y="648"/>
                  </a:lnTo>
                  <a:lnTo>
                    <a:pt x="558" y="645"/>
                  </a:lnTo>
                  <a:lnTo>
                    <a:pt x="559" y="653"/>
                  </a:lnTo>
                  <a:lnTo>
                    <a:pt x="558" y="649"/>
                  </a:lnTo>
                  <a:lnTo>
                    <a:pt x="557" y="670"/>
                  </a:lnTo>
                  <a:lnTo>
                    <a:pt x="555" y="673"/>
                  </a:lnTo>
                  <a:lnTo>
                    <a:pt x="539" y="699"/>
                  </a:lnTo>
                  <a:lnTo>
                    <a:pt x="537" y="700"/>
                  </a:lnTo>
                  <a:lnTo>
                    <a:pt x="536" y="703"/>
                  </a:lnTo>
                  <a:lnTo>
                    <a:pt x="531" y="719"/>
                  </a:lnTo>
                  <a:lnTo>
                    <a:pt x="529" y="731"/>
                  </a:lnTo>
                  <a:lnTo>
                    <a:pt x="544" y="808"/>
                  </a:lnTo>
                  <a:lnTo>
                    <a:pt x="549" y="816"/>
                  </a:lnTo>
                  <a:lnTo>
                    <a:pt x="552" y="820"/>
                  </a:lnTo>
                  <a:lnTo>
                    <a:pt x="558" y="823"/>
                  </a:lnTo>
                  <a:lnTo>
                    <a:pt x="552" y="838"/>
                  </a:lnTo>
                  <a:lnTo>
                    <a:pt x="553" y="834"/>
                  </a:lnTo>
                  <a:lnTo>
                    <a:pt x="544" y="852"/>
                  </a:lnTo>
                  <a:lnTo>
                    <a:pt x="534" y="862"/>
                  </a:lnTo>
                  <a:lnTo>
                    <a:pt x="502" y="877"/>
                  </a:lnTo>
                  <a:lnTo>
                    <a:pt x="462" y="888"/>
                  </a:lnTo>
                  <a:lnTo>
                    <a:pt x="432" y="860"/>
                  </a:lnTo>
                  <a:lnTo>
                    <a:pt x="427" y="858"/>
                  </a:lnTo>
                  <a:lnTo>
                    <a:pt x="422" y="854"/>
                  </a:lnTo>
                  <a:lnTo>
                    <a:pt x="418" y="853"/>
                  </a:lnTo>
                  <a:lnTo>
                    <a:pt x="412" y="852"/>
                  </a:lnTo>
                  <a:lnTo>
                    <a:pt x="408" y="854"/>
                  </a:lnTo>
                  <a:lnTo>
                    <a:pt x="407" y="854"/>
                  </a:lnTo>
                  <a:lnTo>
                    <a:pt x="406" y="853"/>
                  </a:lnTo>
                  <a:lnTo>
                    <a:pt x="345" y="821"/>
                  </a:lnTo>
                  <a:lnTo>
                    <a:pt x="305" y="784"/>
                  </a:lnTo>
                  <a:lnTo>
                    <a:pt x="299" y="780"/>
                  </a:lnTo>
                  <a:lnTo>
                    <a:pt x="296" y="779"/>
                  </a:lnTo>
                  <a:lnTo>
                    <a:pt x="278" y="773"/>
                  </a:lnTo>
                  <a:lnTo>
                    <a:pt x="262" y="765"/>
                  </a:lnTo>
                  <a:lnTo>
                    <a:pt x="246" y="748"/>
                  </a:lnTo>
                  <a:lnTo>
                    <a:pt x="247" y="746"/>
                  </a:lnTo>
                  <a:lnTo>
                    <a:pt x="249" y="745"/>
                  </a:lnTo>
                  <a:lnTo>
                    <a:pt x="253" y="742"/>
                  </a:lnTo>
                  <a:lnTo>
                    <a:pt x="257" y="736"/>
                  </a:lnTo>
                  <a:lnTo>
                    <a:pt x="257" y="732"/>
                  </a:lnTo>
                  <a:lnTo>
                    <a:pt x="257" y="729"/>
                  </a:lnTo>
                  <a:lnTo>
                    <a:pt x="257" y="728"/>
                  </a:lnTo>
                  <a:lnTo>
                    <a:pt x="258" y="728"/>
                  </a:lnTo>
                  <a:lnTo>
                    <a:pt x="258" y="720"/>
                  </a:lnTo>
                  <a:lnTo>
                    <a:pt x="254" y="702"/>
                  </a:lnTo>
                  <a:lnTo>
                    <a:pt x="249" y="696"/>
                  </a:lnTo>
                  <a:lnTo>
                    <a:pt x="223" y="658"/>
                  </a:lnTo>
                  <a:lnTo>
                    <a:pt x="222" y="656"/>
                  </a:lnTo>
                  <a:lnTo>
                    <a:pt x="220" y="653"/>
                  </a:lnTo>
                  <a:lnTo>
                    <a:pt x="197" y="634"/>
                  </a:lnTo>
                  <a:lnTo>
                    <a:pt x="190" y="631"/>
                  </a:lnTo>
                  <a:lnTo>
                    <a:pt x="160" y="621"/>
                  </a:lnTo>
                  <a:lnTo>
                    <a:pt x="156" y="620"/>
                  </a:lnTo>
                  <a:lnTo>
                    <a:pt x="150" y="619"/>
                  </a:lnTo>
                  <a:lnTo>
                    <a:pt x="156" y="607"/>
                  </a:lnTo>
                  <a:lnTo>
                    <a:pt x="158" y="596"/>
                  </a:lnTo>
                  <a:lnTo>
                    <a:pt x="158" y="562"/>
                  </a:lnTo>
                  <a:lnTo>
                    <a:pt x="157" y="556"/>
                  </a:lnTo>
                  <a:lnTo>
                    <a:pt x="153" y="540"/>
                  </a:lnTo>
                  <a:lnTo>
                    <a:pt x="149" y="535"/>
                  </a:lnTo>
                  <a:lnTo>
                    <a:pt x="145" y="531"/>
                  </a:lnTo>
                  <a:lnTo>
                    <a:pt x="135" y="522"/>
                  </a:lnTo>
                  <a:lnTo>
                    <a:pt x="127" y="518"/>
                  </a:lnTo>
                  <a:lnTo>
                    <a:pt x="122" y="517"/>
                  </a:lnTo>
                  <a:lnTo>
                    <a:pt x="119" y="518"/>
                  </a:lnTo>
                  <a:lnTo>
                    <a:pt x="102" y="520"/>
                  </a:lnTo>
                  <a:lnTo>
                    <a:pt x="93" y="522"/>
                  </a:lnTo>
                  <a:lnTo>
                    <a:pt x="76" y="531"/>
                  </a:lnTo>
                  <a:lnTo>
                    <a:pt x="72" y="534"/>
                  </a:lnTo>
                  <a:lnTo>
                    <a:pt x="67" y="539"/>
                  </a:lnTo>
                  <a:lnTo>
                    <a:pt x="64" y="531"/>
                  </a:lnTo>
                  <a:lnTo>
                    <a:pt x="52" y="481"/>
                  </a:lnTo>
                  <a:lnTo>
                    <a:pt x="76" y="469"/>
                  </a:lnTo>
                  <a:lnTo>
                    <a:pt x="85" y="461"/>
                  </a:lnTo>
                  <a:lnTo>
                    <a:pt x="99" y="439"/>
                  </a:lnTo>
                  <a:lnTo>
                    <a:pt x="104" y="431"/>
                  </a:lnTo>
                  <a:lnTo>
                    <a:pt x="106" y="416"/>
                  </a:lnTo>
                  <a:lnTo>
                    <a:pt x="106" y="407"/>
                  </a:lnTo>
                  <a:lnTo>
                    <a:pt x="103" y="387"/>
                  </a:lnTo>
                  <a:lnTo>
                    <a:pt x="102" y="385"/>
                  </a:lnTo>
                  <a:lnTo>
                    <a:pt x="102" y="384"/>
                  </a:lnTo>
                  <a:lnTo>
                    <a:pt x="101" y="382"/>
                  </a:lnTo>
                  <a:lnTo>
                    <a:pt x="101" y="381"/>
                  </a:lnTo>
                  <a:lnTo>
                    <a:pt x="94" y="369"/>
                  </a:lnTo>
                  <a:lnTo>
                    <a:pt x="89" y="362"/>
                  </a:lnTo>
                  <a:lnTo>
                    <a:pt x="72" y="350"/>
                  </a:lnTo>
                  <a:lnTo>
                    <a:pt x="141" y="255"/>
                  </a:lnTo>
                  <a:lnTo>
                    <a:pt x="143" y="253"/>
                  </a:lnTo>
                  <a:lnTo>
                    <a:pt x="181" y="166"/>
                  </a:lnTo>
                  <a:lnTo>
                    <a:pt x="195" y="147"/>
                  </a:lnTo>
                  <a:lnTo>
                    <a:pt x="210" y="133"/>
                  </a:lnTo>
                  <a:lnTo>
                    <a:pt x="228" y="121"/>
                  </a:lnTo>
                  <a:lnTo>
                    <a:pt x="223" y="125"/>
                  </a:lnTo>
                  <a:lnTo>
                    <a:pt x="238" y="119"/>
                  </a:lnTo>
                  <a:lnTo>
                    <a:pt x="241" y="126"/>
                  </a:lnTo>
                  <a:lnTo>
                    <a:pt x="245" y="131"/>
                  </a:lnTo>
                  <a:lnTo>
                    <a:pt x="250" y="134"/>
                  </a:lnTo>
                  <a:lnTo>
                    <a:pt x="259" y="135"/>
                  </a:lnTo>
                  <a:lnTo>
                    <a:pt x="266" y="134"/>
                  </a:lnTo>
                  <a:lnTo>
                    <a:pt x="272" y="132"/>
                  </a:lnTo>
                  <a:lnTo>
                    <a:pt x="274" y="129"/>
                  </a:lnTo>
                  <a:lnTo>
                    <a:pt x="278" y="127"/>
                  </a:lnTo>
                  <a:lnTo>
                    <a:pt x="280" y="123"/>
                  </a:lnTo>
                  <a:lnTo>
                    <a:pt x="283" y="121"/>
                  </a:lnTo>
                  <a:lnTo>
                    <a:pt x="284" y="117"/>
                  </a:lnTo>
                  <a:lnTo>
                    <a:pt x="284" y="114"/>
                  </a:lnTo>
                  <a:lnTo>
                    <a:pt x="284" y="112"/>
                  </a:lnTo>
                  <a:lnTo>
                    <a:pt x="284" y="110"/>
                  </a:lnTo>
                  <a:lnTo>
                    <a:pt x="285" y="110"/>
                  </a:lnTo>
                  <a:lnTo>
                    <a:pt x="295" y="57"/>
                  </a:lnTo>
                  <a:lnTo>
                    <a:pt x="335" y="46"/>
                  </a:lnTo>
                  <a:lnTo>
                    <a:pt x="346" y="46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84" name="Freeform 699"/>
            <p:cNvSpPr>
              <a:spLocks/>
            </p:cNvSpPr>
            <p:nvPr/>
          </p:nvSpPr>
          <p:spPr bwMode="auto">
            <a:xfrm>
              <a:off x="7045325" y="1741488"/>
              <a:ext cx="1588" cy="1587"/>
            </a:xfrm>
            <a:custGeom>
              <a:avLst/>
              <a:gdLst>
                <a:gd name="T0" fmla="*/ 62570768 w 4"/>
                <a:gd name="T1" fmla="*/ 499935906 h 2"/>
                <a:gd name="T2" fmla="*/ 62570768 w 4"/>
                <a:gd name="T3" fmla="*/ 0 h 2"/>
                <a:gd name="T4" fmla="*/ 0 w 4"/>
                <a:gd name="T5" fmla="*/ 499935906 h 2"/>
                <a:gd name="T6" fmla="*/ 62570768 w 4"/>
                <a:gd name="T7" fmla="*/ 499935906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2"/>
                <a:gd name="T14" fmla="*/ 4 w 4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2">
                  <a:moveTo>
                    <a:pt x="4" y="2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85" name="Freeform 701"/>
            <p:cNvSpPr>
              <a:spLocks/>
            </p:cNvSpPr>
            <p:nvPr/>
          </p:nvSpPr>
          <p:spPr bwMode="auto">
            <a:xfrm>
              <a:off x="9018588" y="2562225"/>
              <a:ext cx="15875" cy="12700"/>
            </a:xfrm>
            <a:custGeom>
              <a:avLst/>
              <a:gdLst>
                <a:gd name="T0" fmla="*/ 1220946164 w 32"/>
                <a:gd name="T1" fmla="*/ 0 h 22"/>
                <a:gd name="T2" fmla="*/ 0 w 32"/>
                <a:gd name="T3" fmla="*/ 384896602 h 22"/>
                <a:gd name="T4" fmla="*/ 122069793 w 32"/>
                <a:gd name="T5" fmla="*/ 577177999 h 22"/>
                <a:gd name="T6" fmla="*/ 244140082 w 32"/>
                <a:gd name="T7" fmla="*/ 961741514 h 22"/>
                <a:gd name="T8" fmla="*/ 488280165 w 32"/>
                <a:gd name="T9" fmla="*/ 1346637683 h 22"/>
                <a:gd name="T10" fmla="*/ 610350051 w 32"/>
                <a:gd name="T11" fmla="*/ 1538920234 h 22"/>
                <a:gd name="T12" fmla="*/ 732666371 w 32"/>
                <a:gd name="T13" fmla="*/ 1538920234 h 22"/>
                <a:gd name="T14" fmla="*/ 732666371 w 32"/>
                <a:gd name="T15" fmla="*/ 1538920234 h 22"/>
                <a:gd name="T16" fmla="*/ 854736133 w 32"/>
                <a:gd name="T17" fmla="*/ 1538920234 h 22"/>
                <a:gd name="T18" fmla="*/ 854736133 w 32"/>
                <a:gd name="T19" fmla="*/ 1346637683 h 22"/>
                <a:gd name="T20" fmla="*/ 976806392 w 32"/>
                <a:gd name="T21" fmla="*/ 1346637683 h 22"/>
                <a:gd name="T22" fmla="*/ 976806392 w 32"/>
                <a:gd name="T23" fmla="*/ 1154356575 h 22"/>
                <a:gd name="T24" fmla="*/ 1098876402 w 32"/>
                <a:gd name="T25" fmla="*/ 961741514 h 22"/>
                <a:gd name="T26" fmla="*/ 1098876402 w 32"/>
                <a:gd name="T27" fmla="*/ 577177999 h 22"/>
                <a:gd name="T28" fmla="*/ 1220946164 w 32"/>
                <a:gd name="T29" fmla="*/ 0 h 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22"/>
                <a:gd name="T47" fmla="*/ 32 w 32"/>
                <a:gd name="T48" fmla="*/ 22 h 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22">
                  <a:moveTo>
                    <a:pt x="32" y="0"/>
                  </a:moveTo>
                  <a:lnTo>
                    <a:pt x="0" y="5"/>
                  </a:lnTo>
                  <a:lnTo>
                    <a:pt x="2" y="9"/>
                  </a:lnTo>
                  <a:lnTo>
                    <a:pt x="5" y="13"/>
                  </a:lnTo>
                  <a:lnTo>
                    <a:pt x="12" y="18"/>
                  </a:lnTo>
                  <a:lnTo>
                    <a:pt x="16" y="21"/>
                  </a:lnTo>
                  <a:lnTo>
                    <a:pt x="18" y="21"/>
                  </a:lnTo>
                  <a:lnTo>
                    <a:pt x="19" y="21"/>
                  </a:lnTo>
                  <a:lnTo>
                    <a:pt x="21" y="22"/>
                  </a:lnTo>
                  <a:lnTo>
                    <a:pt x="23" y="20"/>
                  </a:lnTo>
                  <a:lnTo>
                    <a:pt x="25" y="18"/>
                  </a:lnTo>
                  <a:lnTo>
                    <a:pt x="26" y="16"/>
                  </a:lnTo>
                  <a:lnTo>
                    <a:pt x="28" y="15"/>
                  </a:lnTo>
                  <a:lnTo>
                    <a:pt x="30" y="8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86" name="Freeform 702"/>
            <p:cNvSpPr>
              <a:spLocks noEditPoints="1"/>
            </p:cNvSpPr>
            <p:nvPr/>
          </p:nvSpPr>
          <p:spPr bwMode="auto">
            <a:xfrm>
              <a:off x="9005888" y="2405063"/>
              <a:ext cx="201612" cy="169862"/>
            </a:xfrm>
            <a:custGeom>
              <a:avLst/>
              <a:gdLst>
                <a:gd name="T0" fmla="*/ 2090920033 w 380"/>
                <a:gd name="T1" fmla="*/ 1629971320 h 321"/>
                <a:gd name="T2" fmla="*/ 1493594803 w 380"/>
                <a:gd name="T3" fmla="*/ 2147483647 h 321"/>
                <a:gd name="T4" fmla="*/ 746797401 w 380"/>
                <a:gd name="T5" fmla="*/ 2147483647 h 321"/>
                <a:gd name="T6" fmla="*/ 1493594803 w 380"/>
                <a:gd name="T7" fmla="*/ 2147483647 h 321"/>
                <a:gd name="T8" fmla="*/ 597325496 w 380"/>
                <a:gd name="T9" fmla="*/ 2147483647 h 321"/>
                <a:gd name="T10" fmla="*/ 149471972 w 380"/>
                <a:gd name="T11" fmla="*/ 2147483647 h 321"/>
                <a:gd name="T12" fmla="*/ 0 w 380"/>
                <a:gd name="T13" fmla="*/ 2147483647 h 321"/>
                <a:gd name="T14" fmla="*/ 0 w 380"/>
                <a:gd name="T15" fmla="*/ 2147483647 h 321"/>
                <a:gd name="T16" fmla="*/ 746797401 w 380"/>
                <a:gd name="T17" fmla="*/ 2147483647 h 321"/>
                <a:gd name="T18" fmla="*/ 895988111 w 380"/>
                <a:gd name="T19" fmla="*/ 2147483647 h 321"/>
                <a:gd name="T20" fmla="*/ 1493594803 w 380"/>
                <a:gd name="T21" fmla="*/ 2147483647 h 321"/>
                <a:gd name="T22" fmla="*/ 2090920033 w 380"/>
                <a:gd name="T23" fmla="*/ 2147483647 h 321"/>
                <a:gd name="T24" fmla="*/ 2147483647 w 380"/>
                <a:gd name="T25" fmla="*/ 2147483647 h 321"/>
                <a:gd name="T26" fmla="*/ 2147483647 w 380"/>
                <a:gd name="T27" fmla="*/ 2147483647 h 321"/>
                <a:gd name="T28" fmla="*/ 2147483647 w 380"/>
                <a:gd name="T29" fmla="*/ 2147483647 h 321"/>
                <a:gd name="T30" fmla="*/ 2147483647 w 380"/>
                <a:gd name="T31" fmla="*/ 2147483647 h 321"/>
                <a:gd name="T32" fmla="*/ 2147483647 w 380"/>
                <a:gd name="T33" fmla="*/ 2147483647 h 321"/>
                <a:gd name="T34" fmla="*/ 2147483647 w 380"/>
                <a:gd name="T35" fmla="*/ 2147483647 h 321"/>
                <a:gd name="T36" fmla="*/ 2147483647 w 380"/>
                <a:gd name="T37" fmla="*/ 2147483647 h 321"/>
                <a:gd name="T38" fmla="*/ 2147483647 w 380"/>
                <a:gd name="T39" fmla="*/ 2147483647 h 321"/>
                <a:gd name="T40" fmla="*/ 2147483647 w 380"/>
                <a:gd name="T41" fmla="*/ 2147483647 h 321"/>
                <a:gd name="T42" fmla="*/ 2147483647 w 380"/>
                <a:gd name="T43" fmla="*/ 2147483647 h 321"/>
                <a:gd name="T44" fmla="*/ 2147483647 w 380"/>
                <a:gd name="T45" fmla="*/ 2147483647 h 321"/>
                <a:gd name="T46" fmla="*/ 2147483647 w 380"/>
                <a:gd name="T47" fmla="*/ 2147483647 h 321"/>
                <a:gd name="T48" fmla="*/ 2147483647 w 380"/>
                <a:gd name="T49" fmla="*/ 1629971320 h 321"/>
                <a:gd name="T50" fmla="*/ 2147483647 w 380"/>
                <a:gd name="T51" fmla="*/ 889049697 h 321"/>
                <a:gd name="T52" fmla="*/ 2147483647 w 380"/>
                <a:gd name="T53" fmla="*/ 0 h 321"/>
                <a:gd name="T54" fmla="*/ 2147483647 w 380"/>
                <a:gd name="T55" fmla="*/ 2147483647 h 321"/>
                <a:gd name="T56" fmla="*/ 2147483647 w 380"/>
                <a:gd name="T57" fmla="*/ 2147483647 h 321"/>
                <a:gd name="T58" fmla="*/ 2147483647 w 380"/>
                <a:gd name="T59" fmla="*/ 2147483647 h 321"/>
                <a:gd name="T60" fmla="*/ 2147483647 w 380"/>
                <a:gd name="T61" fmla="*/ 2147483647 h 321"/>
                <a:gd name="T62" fmla="*/ 2147483647 w 380"/>
                <a:gd name="T63" fmla="*/ 2147483647 h 321"/>
                <a:gd name="T64" fmla="*/ 2147483647 w 380"/>
                <a:gd name="T65" fmla="*/ 2147483647 h 321"/>
                <a:gd name="T66" fmla="*/ 2147483647 w 380"/>
                <a:gd name="T67" fmla="*/ 2147483647 h 321"/>
                <a:gd name="T68" fmla="*/ 2147483647 w 380"/>
                <a:gd name="T69" fmla="*/ 2147483647 h 321"/>
                <a:gd name="T70" fmla="*/ 2147483647 w 380"/>
                <a:gd name="T71" fmla="*/ 2147483647 h 321"/>
                <a:gd name="T72" fmla="*/ 2147483647 w 380"/>
                <a:gd name="T73" fmla="*/ 2147483647 h 321"/>
                <a:gd name="T74" fmla="*/ 2147483647 w 380"/>
                <a:gd name="T75" fmla="*/ 2147483647 h 321"/>
                <a:gd name="T76" fmla="*/ 2147483647 w 380"/>
                <a:gd name="T77" fmla="*/ 2147483647 h 321"/>
                <a:gd name="T78" fmla="*/ 2147483647 w 380"/>
                <a:gd name="T79" fmla="*/ 2147483647 h 321"/>
                <a:gd name="T80" fmla="*/ 2147483647 w 380"/>
                <a:gd name="T81" fmla="*/ 2147483647 h 32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80"/>
                <a:gd name="T124" fmla="*/ 0 h 321"/>
                <a:gd name="T125" fmla="*/ 380 w 380"/>
                <a:gd name="T126" fmla="*/ 321 h 32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80" h="321">
                  <a:moveTo>
                    <a:pt x="50" y="30"/>
                  </a:moveTo>
                  <a:lnTo>
                    <a:pt x="42" y="34"/>
                  </a:lnTo>
                  <a:lnTo>
                    <a:pt x="37" y="39"/>
                  </a:lnTo>
                  <a:lnTo>
                    <a:pt x="31" y="49"/>
                  </a:lnTo>
                  <a:lnTo>
                    <a:pt x="15" y="110"/>
                  </a:lnTo>
                  <a:lnTo>
                    <a:pt x="15" y="120"/>
                  </a:lnTo>
                  <a:lnTo>
                    <a:pt x="31" y="237"/>
                  </a:lnTo>
                  <a:lnTo>
                    <a:pt x="31" y="258"/>
                  </a:lnTo>
                  <a:lnTo>
                    <a:pt x="21" y="259"/>
                  </a:lnTo>
                  <a:lnTo>
                    <a:pt x="13" y="260"/>
                  </a:lnTo>
                  <a:lnTo>
                    <a:pt x="9" y="263"/>
                  </a:lnTo>
                  <a:lnTo>
                    <a:pt x="4" y="266"/>
                  </a:lnTo>
                  <a:lnTo>
                    <a:pt x="2" y="273"/>
                  </a:lnTo>
                  <a:lnTo>
                    <a:pt x="0" y="278"/>
                  </a:lnTo>
                  <a:lnTo>
                    <a:pt x="0" y="285"/>
                  </a:lnTo>
                  <a:lnTo>
                    <a:pt x="1" y="290"/>
                  </a:lnTo>
                  <a:lnTo>
                    <a:pt x="5" y="297"/>
                  </a:lnTo>
                  <a:lnTo>
                    <a:pt x="15" y="308"/>
                  </a:lnTo>
                  <a:lnTo>
                    <a:pt x="16" y="309"/>
                  </a:lnTo>
                  <a:lnTo>
                    <a:pt x="18" y="311"/>
                  </a:lnTo>
                  <a:lnTo>
                    <a:pt x="23" y="313"/>
                  </a:lnTo>
                  <a:lnTo>
                    <a:pt x="31" y="317"/>
                  </a:lnTo>
                  <a:lnTo>
                    <a:pt x="36" y="319"/>
                  </a:lnTo>
                  <a:lnTo>
                    <a:pt x="42" y="321"/>
                  </a:lnTo>
                  <a:lnTo>
                    <a:pt x="49" y="319"/>
                  </a:lnTo>
                  <a:lnTo>
                    <a:pt x="55" y="316"/>
                  </a:lnTo>
                  <a:lnTo>
                    <a:pt x="65" y="310"/>
                  </a:lnTo>
                  <a:lnTo>
                    <a:pt x="67" y="306"/>
                  </a:lnTo>
                  <a:lnTo>
                    <a:pt x="70" y="304"/>
                  </a:lnTo>
                  <a:lnTo>
                    <a:pt x="74" y="298"/>
                  </a:lnTo>
                  <a:lnTo>
                    <a:pt x="90" y="295"/>
                  </a:lnTo>
                  <a:lnTo>
                    <a:pt x="221" y="261"/>
                  </a:lnTo>
                  <a:lnTo>
                    <a:pt x="225" y="260"/>
                  </a:lnTo>
                  <a:lnTo>
                    <a:pt x="283" y="229"/>
                  </a:lnTo>
                  <a:lnTo>
                    <a:pt x="333" y="194"/>
                  </a:lnTo>
                  <a:lnTo>
                    <a:pt x="338" y="187"/>
                  </a:lnTo>
                  <a:lnTo>
                    <a:pt x="339" y="186"/>
                  </a:lnTo>
                  <a:lnTo>
                    <a:pt x="367" y="173"/>
                  </a:lnTo>
                  <a:lnTo>
                    <a:pt x="368" y="171"/>
                  </a:lnTo>
                  <a:lnTo>
                    <a:pt x="370" y="170"/>
                  </a:lnTo>
                  <a:lnTo>
                    <a:pt x="375" y="166"/>
                  </a:lnTo>
                  <a:lnTo>
                    <a:pt x="377" y="162"/>
                  </a:lnTo>
                  <a:lnTo>
                    <a:pt x="380" y="158"/>
                  </a:lnTo>
                  <a:lnTo>
                    <a:pt x="380" y="147"/>
                  </a:lnTo>
                  <a:lnTo>
                    <a:pt x="376" y="138"/>
                  </a:lnTo>
                  <a:lnTo>
                    <a:pt x="322" y="71"/>
                  </a:lnTo>
                  <a:lnTo>
                    <a:pt x="301" y="49"/>
                  </a:lnTo>
                  <a:lnTo>
                    <a:pt x="299" y="48"/>
                  </a:lnTo>
                  <a:lnTo>
                    <a:pt x="297" y="47"/>
                  </a:lnTo>
                  <a:lnTo>
                    <a:pt x="277" y="33"/>
                  </a:lnTo>
                  <a:lnTo>
                    <a:pt x="274" y="30"/>
                  </a:lnTo>
                  <a:lnTo>
                    <a:pt x="246" y="19"/>
                  </a:lnTo>
                  <a:lnTo>
                    <a:pt x="139" y="0"/>
                  </a:lnTo>
                  <a:lnTo>
                    <a:pt x="126" y="1"/>
                  </a:lnTo>
                  <a:lnTo>
                    <a:pt x="50" y="30"/>
                  </a:lnTo>
                  <a:close/>
                  <a:moveTo>
                    <a:pt x="74" y="68"/>
                  </a:moveTo>
                  <a:lnTo>
                    <a:pt x="75" y="66"/>
                  </a:lnTo>
                  <a:lnTo>
                    <a:pt x="74" y="68"/>
                  </a:lnTo>
                  <a:close/>
                  <a:moveTo>
                    <a:pt x="234" y="64"/>
                  </a:moveTo>
                  <a:lnTo>
                    <a:pt x="255" y="73"/>
                  </a:lnTo>
                  <a:lnTo>
                    <a:pt x="267" y="82"/>
                  </a:lnTo>
                  <a:lnTo>
                    <a:pt x="287" y="101"/>
                  </a:lnTo>
                  <a:lnTo>
                    <a:pt x="321" y="144"/>
                  </a:lnTo>
                  <a:lnTo>
                    <a:pt x="314" y="147"/>
                  </a:lnTo>
                  <a:lnTo>
                    <a:pt x="314" y="148"/>
                  </a:lnTo>
                  <a:lnTo>
                    <a:pt x="306" y="150"/>
                  </a:lnTo>
                  <a:lnTo>
                    <a:pt x="314" y="147"/>
                  </a:lnTo>
                  <a:lnTo>
                    <a:pt x="303" y="148"/>
                  </a:lnTo>
                  <a:lnTo>
                    <a:pt x="299" y="149"/>
                  </a:lnTo>
                  <a:lnTo>
                    <a:pt x="296" y="152"/>
                  </a:lnTo>
                  <a:lnTo>
                    <a:pt x="293" y="154"/>
                  </a:lnTo>
                  <a:lnTo>
                    <a:pt x="292" y="159"/>
                  </a:lnTo>
                  <a:lnTo>
                    <a:pt x="291" y="170"/>
                  </a:lnTo>
                  <a:lnTo>
                    <a:pt x="203" y="219"/>
                  </a:lnTo>
                  <a:lnTo>
                    <a:pt x="207" y="217"/>
                  </a:lnTo>
                  <a:lnTo>
                    <a:pt x="203" y="219"/>
                  </a:lnTo>
                  <a:lnTo>
                    <a:pt x="84" y="249"/>
                  </a:lnTo>
                  <a:lnTo>
                    <a:pt x="78" y="250"/>
                  </a:lnTo>
                  <a:lnTo>
                    <a:pt x="77" y="232"/>
                  </a:lnTo>
                  <a:lnTo>
                    <a:pt x="62" y="115"/>
                  </a:lnTo>
                  <a:lnTo>
                    <a:pt x="74" y="70"/>
                  </a:lnTo>
                  <a:lnTo>
                    <a:pt x="139" y="46"/>
                  </a:lnTo>
                  <a:lnTo>
                    <a:pt x="234" y="64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87" name="Freeform 704"/>
            <p:cNvSpPr>
              <a:spLocks noEditPoints="1"/>
            </p:cNvSpPr>
            <p:nvPr/>
          </p:nvSpPr>
          <p:spPr bwMode="auto">
            <a:xfrm>
              <a:off x="8988425" y="1908175"/>
              <a:ext cx="263525" cy="203200"/>
            </a:xfrm>
            <a:custGeom>
              <a:avLst/>
              <a:gdLst>
                <a:gd name="T0" fmla="*/ 2147483647 w 497"/>
                <a:gd name="T1" fmla="*/ 0 h 385"/>
                <a:gd name="T2" fmla="*/ 2147483647 w 497"/>
                <a:gd name="T3" fmla="*/ 0 h 385"/>
                <a:gd name="T4" fmla="*/ 2147483647 w 497"/>
                <a:gd name="T5" fmla="*/ 1617346400 h 385"/>
                <a:gd name="T6" fmla="*/ 2147483647 w 497"/>
                <a:gd name="T7" fmla="*/ 2147483647 h 385"/>
                <a:gd name="T8" fmla="*/ 2147483647 w 497"/>
                <a:gd name="T9" fmla="*/ 2147483647 h 385"/>
                <a:gd name="T10" fmla="*/ 2147483647 w 497"/>
                <a:gd name="T11" fmla="*/ 2147483647 h 385"/>
                <a:gd name="T12" fmla="*/ 2147483647 w 497"/>
                <a:gd name="T13" fmla="*/ 2147483647 h 385"/>
                <a:gd name="T14" fmla="*/ 2147483647 w 497"/>
                <a:gd name="T15" fmla="*/ 2147483647 h 385"/>
                <a:gd name="T16" fmla="*/ 2147483647 w 497"/>
                <a:gd name="T17" fmla="*/ 2147483647 h 385"/>
                <a:gd name="T18" fmla="*/ 2147483647 w 497"/>
                <a:gd name="T19" fmla="*/ 2147483647 h 385"/>
                <a:gd name="T20" fmla="*/ 2147483647 w 497"/>
                <a:gd name="T21" fmla="*/ 2147483647 h 385"/>
                <a:gd name="T22" fmla="*/ 2147483647 w 497"/>
                <a:gd name="T23" fmla="*/ 2147483647 h 385"/>
                <a:gd name="T24" fmla="*/ 2147483647 w 497"/>
                <a:gd name="T25" fmla="*/ 2147483647 h 385"/>
                <a:gd name="T26" fmla="*/ 2147483647 w 497"/>
                <a:gd name="T27" fmla="*/ 2147483647 h 385"/>
                <a:gd name="T28" fmla="*/ 2147483647 w 497"/>
                <a:gd name="T29" fmla="*/ 2147483647 h 385"/>
                <a:gd name="T30" fmla="*/ 2147483647 w 497"/>
                <a:gd name="T31" fmla="*/ 2147483647 h 385"/>
                <a:gd name="T32" fmla="*/ 2147483647 w 497"/>
                <a:gd name="T33" fmla="*/ 2147483647 h 385"/>
                <a:gd name="T34" fmla="*/ 1639920975 w 497"/>
                <a:gd name="T35" fmla="*/ 2147483647 h 385"/>
                <a:gd name="T36" fmla="*/ 1043611502 w 497"/>
                <a:gd name="T37" fmla="*/ 2147483647 h 385"/>
                <a:gd name="T38" fmla="*/ 745316652 w 497"/>
                <a:gd name="T39" fmla="*/ 2147483647 h 385"/>
                <a:gd name="T40" fmla="*/ 0 w 497"/>
                <a:gd name="T41" fmla="*/ 2147483647 h 385"/>
                <a:gd name="T42" fmla="*/ 149007245 w 497"/>
                <a:gd name="T43" fmla="*/ 2147483647 h 385"/>
                <a:gd name="T44" fmla="*/ 894323300 w 497"/>
                <a:gd name="T45" fmla="*/ 2147483647 h 385"/>
                <a:gd name="T46" fmla="*/ 2147483647 w 497"/>
                <a:gd name="T47" fmla="*/ 2147483647 h 385"/>
                <a:gd name="T48" fmla="*/ 2147483647 w 497"/>
                <a:gd name="T49" fmla="*/ 2147483647 h 385"/>
                <a:gd name="T50" fmla="*/ 2147483647 w 497"/>
                <a:gd name="T51" fmla="*/ 2147483647 h 385"/>
                <a:gd name="T52" fmla="*/ 2147483647 w 497"/>
                <a:gd name="T53" fmla="*/ 2147483647 h 385"/>
                <a:gd name="T54" fmla="*/ 2147483647 w 497"/>
                <a:gd name="T55" fmla="*/ 2147483647 h 385"/>
                <a:gd name="T56" fmla="*/ 2147483647 w 497"/>
                <a:gd name="T57" fmla="*/ 2147483647 h 385"/>
                <a:gd name="T58" fmla="*/ 2147483647 w 497"/>
                <a:gd name="T59" fmla="*/ 2147483647 h 385"/>
                <a:gd name="T60" fmla="*/ 2147483647 w 497"/>
                <a:gd name="T61" fmla="*/ 2147483647 h 385"/>
                <a:gd name="T62" fmla="*/ 2147483647 w 497"/>
                <a:gd name="T63" fmla="*/ 2147483647 h 385"/>
                <a:gd name="T64" fmla="*/ 2147483647 w 497"/>
                <a:gd name="T65" fmla="*/ 2147483647 h 385"/>
                <a:gd name="T66" fmla="*/ 2147483647 w 497"/>
                <a:gd name="T67" fmla="*/ 2147483647 h 385"/>
                <a:gd name="T68" fmla="*/ 2147483647 w 497"/>
                <a:gd name="T69" fmla="*/ 2147483647 h 385"/>
                <a:gd name="T70" fmla="*/ 2147483647 w 497"/>
                <a:gd name="T71" fmla="*/ 1470263426 h 385"/>
                <a:gd name="T72" fmla="*/ 2147483647 w 497"/>
                <a:gd name="T73" fmla="*/ 735132241 h 385"/>
                <a:gd name="T74" fmla="*/ 2147483647 w 497"/>
                <a:gd name="T75" fmla="*/ 294164498 h 385"/>
                <a:gd name="T76" fmla="*/ 2147483647 w 497"/>
                <a:gd name="T77" fmla="*/ 2147483647 h 385"/>
                <a:gd name="T78" fmla="*/ 2147483647 w 497"/>
                <a:gd name="T79" fmla="*/ 2147483647 h 385"/>
                <a:gd name="T80" fmla="*/ 2147483647 w 497"/>
                <a:gd name="T81" fmla="*/ 2147483647 h 385"/>
                <a:gd name="T82" fmla="*/ 2147483647 w 497"/>
                <a:gd name="T83" fmla="*/ 2147483647 h 385"/>
                <a:gd name="T84" fmla="*/ 2147483647 w 497"/>
                <a:gd name="T85" fmla="*/ 2147483647 h 385"/>
                <a:gd name="T86" fmla="*/ 2147483647 w 497"/>
                <a:gd name="T87" fmla="*/ 2147483647 h 385"/>
                <a:gd name="T88" fmla="*/ 2147483647 w 497"/>
                <a:gd name="T89" fmla="*/ 2147483647 h 385"/>
                <a:gd name="T90" fmla="*/ 2147483647 w 497"/>
                <a:gd name="T91" fmla="*/ 2147483647 h 385"/>
                <a:gd name="T92" fmla="*/ 2147483647 w 497"/>
                <a:gd name="T93" fmla="*/ 2147483647 h 385"/>
                <a:gd name="T94" fmla="*/ 2147483647 w 497"/>
                <a:gd name="T95" fmla="*/ 2147483647 h 385"/>
                <a:gd name="T96" fmla="*/ 2147483647 w 497"/>
                <a:gd name="T97" fmla="*/ 2147483647 h 385"/>
                <a:gd name="T98" fmla="*/ 2147483647 w 497"/>
                <a:gd name="T99" fmla="*/ 2147483647 h 385"/>
                <a:gd name="T100" fmla="*/ 2147483647 w 497"/>
                <a:gd name="T101" fmla="*/ 2147483647 h 385"/>
                <a:gd name="T102" fmla="*/ 2147483647 w 497"/>
                <a:gd name="T103" fmla="*/ 2147483647 h 385"/>
                <a:gd name="T104" fmla="*/ 2147483647 w 497"/>
                <a:gd name="T105" fmla="*/ 2147483647 h 385"/>
                <a:gd name="T106" fmla="*/ 2147483647 w 497"/>
                <a:gd name="T107" fmla="*/ 2147483647 h 385"/>
                <a:gd name="T108" fmla="*/ 2147483647 w 497"/>
                <a:gd name="T109" fmla="*/ 2147483647 h 385"/>
                <a:gd name="T110" fmla="*/ 2147483647 w 497"/>
                <a:gd name="T111" fmla="*/ 2147483647 h 385"/>
                <a:gd name="T112" fmla="*/ 2147483647 w 497"/>
                <a:gd name="T113" fmla="*/ 2147483647 h 385"/>
                <a:gd name="T114" fmla="*/ 2147483647 w 497"/>
                <a:gd name="T115" fmla="*/ 2147483647 h 385"/>
                <a:gd name="T116" fmla="*/ 2147483647 w 497"/>
                <a:gd name="T117" fmla="*/ 2147483647 h 385"/>
                <a:gd name="T118" fmla="*/ 2147483647 w 497"/>
                <a:gd name="T119" fmla="*/ 2147483647 h 385"/>
                <a:gd name="T120" fmla="*/ 2147483647 w 497"/>
                <a:gd name="T121" fmla="*/ 2147483647 h 38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97"/>
                <a:gd name="T184" fmla="*/ 0 h 385"/>
                <a:gd name="T185" fmla="*/ 497 w 497"/>
                <a:gd name="T186" fmla="*/ 385 h 38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97" h="385">
                  <a:moveTo>
                    <a:pt x="459" y="6"/>
                  </a:moveTo>
                  <a:lnTo>
                    <a:pt x="452" y="1"/>
                  </a:lnTo>
                  <a:lnTo>
                    <a:pt x="446" y="0"/>
                  </a:lnTo>
                  <a:lnTo>
                    <a:pt x="439" y="1"/>
                  </a:lnTo>
                  <a:lnTo>
                    <a:pt x="434" y="4"/>
                  </a:lnTo>
                  <a:lnTo>
                    <a:pt x="393" y="34"/>
                  </a:lnTo>
                  <a:lnTo>
                    <a:pt x="362" y="79"/>
                  </a:lnTo>
                  <a:lnTo>
                    <a:pt x="325" y="96"/>
                  </a:lnTo>
                  <a:lnTo>
                    <a:pt x="309" y="107"/>
                  </a:lnTo>
                  <a:lnTo>
                    <a:pt x="308" y="109"/>
                  </a:lnTo>
                  <a:lnTo>
                    <a:pt x="245" y="166"/>
                  </a:lnTo>
                  <a:lnTo>
                    <a:pt x="231" y="161"/>
                  </a:lnTo>
                  <a:lnTo>
                    <a:pt x="210" y="155"/>
                  </a:lnTo>
                  <a:lnTo>
                    <a:pt x="203" y="154"/>
                  </a:lnTo>
                  <a:lnTo>
                    <a:pt x="173" y="154"/>
                  </a:lnTo>
                  <a:lnTo>
                    <a:pt x="161" y="159"/>
                  </a:lnTo>
                  <a:lnTo>
                    <a:pt x="149" y="166"/>
                  </a:lnTo>
                  <a:lnTo>
                    <a:pt x="145" y="171"/>
                  </a:lnTo>
                  <a:lnTo>
                    <a:pt x="133" y="185"/>
                  </a:lnTo>
                  <a:lnTo>
                    <a:pt x="131" y="187"/>
                  </a:lnTo>
                  <a:lnTo>
                    <a:pt x="106" y="232"/>
                  </a:lnTo>
                  <a:lnTo>
                    <a:pt x="87" y="242"/>
                  </a:lnTo>
                  <a:lnTo>
                    <a:pt x="78" y="246"/>
                  </a:lnTo>
                  <a:lnTo>
                    <a:pt x="76" y="246"/>
                  </a:lnTo>
                  <a:lnTo>
                    <a:pt x="75" y="246"/>
                  </a:lnTo>
                  <a:lnTo>
                    <a:pt x="71" y="242"/>
                  </a:lnTo>
                  <a:lnTo>
                    <a:pt x="67" y="235"/>
                  </a:lnTo>
                  <a:lnTo>
                    <a:pt x="63" y="221"/>
                  </a:lnTo>
                  <a:lnTo>
                    <a:pt x="63" y="225"/>
                  </a:lnTo>
                  <a:lnTo>
                    <a:pt x="62" y="213"/>
                  </a:lnTo>
                  <a:lnTo>
                    <a:pt x="62" y="207"/>
                  </a:lnTo>
                  <a:lnTo>
                    <a:pt x="60" y="198"/>
                  </a:lnTo>
                  <a:lnTo>
                    <a:pt x="57" y="191"/>
                  </a:lnTo>
                  <a:lnTo>
                    <a:pt x="51" y="186"/>
                  </a:lnTo>
                  <a:lnTo>
                    <a:pt x="44" y="185"/>
                  </a:lnTo>
                  <a:lnTo>
                    <a:pt x="34" y="184"/>
                  </a:lnTo>
                  <a:lnTo>
                    <a:pt x="28" y="186"/>
                  </a:lnTo>
                  <a:lnTo>
                    <a:pt x="21" y="191"/>
                  </a:lnTo>
                  <a:lnTo>
                    <a:pt x="18" y="200"/>
                  </a:lnTo>
                  <a:lnTo>
                    <a:pt x="16" y="204"/>
                  </a:lnTo>
                  <a:lnTo>
                    <a:pt x="3" y="262"/>
                  </a:lnTo>
                  <a:lnTo>
                    <a:pt x="0" y="267"/>
                  </a:lnTo>
                  <a:lnTo>
                    <a:pt x="2" y="274"/>
                  </a:lnTo>
                  <a:lnTo>
                    <a:pt x="4" y="278"/>
                  </a:lnTo>
                  <a:lnTo>
                    <a:pt x="8" y="284"/>
                  </a:lnTo>
                  <a:lnTo>
                    <a:pt x="18" y="293"/>
                  </a:lnTo>
                  <a:lnTo>
                    <a:pt x="96" y="361"/>
                  </a:lnTo>
                  <a:lnTo>
                    <a:pt x="100" y="364"/>
                  </a:lnTo>
                  <a:lnTo>
                    <a:pt x="131" y="377"/>
                  </a:lnTo>
                  <a:lnTo>
                    <a:pt x="159" y="385"/>
                  </a:lnTo>
                  <a:lnTo>
                    <a:pt x="168" y="385"/>
                  </a:lnTo>
                  <a:lnTo>
                    <a:pt x="314" y="364"/>
                  </a:lnTo>
                  <a:lnTo>
                    <a:pt x="316" y="363"/>
                  </a:lnTo>
                  <a:lnTo>
                    <a:pt x="350" y="352"/>
                  </a:lnTo>
                  <a:lnTo>
                    <a:pt x="354" y="350"/>
                  </a:lnTo>
                  <a:lnTo>
                    <a:pt x="391" y="328"/>
                  </a:lnTo>
                  <a:lnTo>
                    <a:pt x="424" y="299"/>
                  </a:lnTo>
                  <a:lnTo>
                    <a:pt x="451" y="263"/>
                  </a:lnTo>
                  <a:lnTo>
                    <a:pt x="452" y="260"/>
                  </a:lnTo>
                  <a:lnTo>
                    <a:pt x="463" y="240"/>
                  </a:lnTo>
                  <a:lnTo>
                    <a:pt x="492" y="171"/>
                  </a:lnTo>
                  <a:lnTo>
                    <a:pt x="492" y="167"/>
                  </a:lnTo>
                  <a:lnTo>
                    <a:pt x="493" y="165"/>
                  </a:lnTo>
                  <a:lnTo>
                    <a:pt x="497" y="139"/>
                  </a:lnTo>
                  <a:lnTo>
                    <a:pt x="497" y="130"/>
                  </a:lnTo>
                  <a:lnTo>
                    <a:pt x="484" y="89"/>
                  </a:lnTo>
                  <a:lnTo>
                    <a:pt x="483" y="87"/>
                  </a:lnTo>
                  <a:lnTo>
                    <a:pt x="483" y="86"/>
                  </a:lnTo>
                  <a:lnTo>
                    <a:pt x="481" y="84"/>
                  </a:lnTo>
                  <a:lnTo>
                    <a:pt x="469" y="66"/>
                  </a:lnTo>
                  <a:lnTo>
                    <a:pt x="461" y="59"/>
                  </a:lnTo>
                  <a:lnTo>
                    <a:pt x="468" y="30"/>
                  </a:lnTo>
                  <a:lnTo>
                    <a:pt x="468" y="23"/>
                  </a:lnTo>
                  <a:lnTo>
                    <a:pt x="467" y="16"/>
                  </a:lnTo>
                  <a:lnTo>
                    <a:pt x="464" y="10"/>
                  </a:lnTo>
                  <a:lnTo>
                    <a:pt x="459" y="6"/>
                  </a:lnTo>
                  <a:close/>
                  <a:moveTo>
                    <a:pt x="410" y="92"/>
                  </a:moveTo>
                  <a:lnTo>
                    <a:pt x="412" y="96"/>
                  </a:lnTo>
                  <a:lnTo>
                    <a:pt x="416" y="100"/>
                  </a:lnTo>
                  <a:lnTo>
                    <a:pt x="421" y="102"/>
                  </a:lnTo>
                  <a:lnTo>
                    <a:pt x="427" y="103"/>
                  </a:lnTo>
                  <a:lnTo>
                    <a:pt x="433" y="103"/>
                  </a:lnTo>
                  <a:lnTo>
                    <a:pt x="439" y="103"/>
                  </a:lnTo>
                  <a:lnTo>
                    <a:pt x="441" y="108"/>
                  </a:lnTo>
                  <a:lnTo>
                    <a:pt x="451" y="140"/>
                  </a:lnTo>
                  <a:lnTo>
                    <a:pt x="450" y="156"/>
                  </a:lnTo>
                  <a:lnTo>
                    <a:pt x="413" y="235"/>
                  </a:lnTo>
                  <a:lnTo>
                    <a:pt x="411" y="239"/>
                  </a:lnTo>
                  <a:lnTo>
                    <a:pt x="413" y="235"/>
                  </a:lnTo>
                  <a:lnTo>
                    <a:pt x="386" y="270"/>
                  </a:lnTo>
                  <a:lnTo>
                    <a:pt x="389" y="268"/>
                  </a:lnTo>
                  <a:lnTo>
                    <a:pt x="359" y="294"/>
                  </a:lnTo>
                  <a:lnTo>
                    <a:pt x="363" y="292"/>
                  </a:lnTo>
                  <a:lnTo>
                    <a:pt x="335" y="310"/>
                  </a:lnTo>
                  <a:lnTo>
                    <a:pt x="302" y="319"/>
                  </a:lnTo>
                  <a:lnTo>
                    <a:pt x="306" y="319"/>
                  </a:lnTo>
                  <a:lnTo>
                    <a:pt x="170" y="339"/>
                  </a:lnTo>
                  <a:lnTo>
                    <a:pt x="144" y="331"/>
                  </a:lnTo>
                  <a:lnTo>
                    <a:pt x="119" y="320"/>
                  </a:lnTo>
                  <a:lnTo>
                    <a:pt x="123" y="325"/>
                  </a:lnTo>
                  <a:lnTo>
                    <a:pt x="83" y="291"/>
                  </a:lnTo>
                  <a:lnTo>
                    <a:pt x="89" y="290"/>
                  </a:lnTo>
                  <a:lnTo>
                    <a:pt x="104" y="286"/>
                  </a:lnTo>
                  <a:lnTo>
                    <a:pt x="133" y="269"/>
                  </a:lnTo>
                  <a:lnTo>
                    <a:pt x="144" y="261"/>
                  </a:lnTo>
                  <a:lnTo>
                    <a:pt x="170" y="213"/>
                  </a:lnTo>
                  <a:lnTo>
                    <a:pt x="181" y="201"/>
                  </a:lnTo>
                  <a:lnTo>
                    <a:pt x="175" y="204"/>
                  </a:lnTo>
                  <a:lnTo>
                    <a:pt x="181" y="201"/>
                  </a:lnTo>
                  <a:lnTo>
                    <a:pt x="198" y="201"/>
                  </a:lnTo>
                  <a:lnTo>
                    <a:pt x="243" y="214"/>
                  </a:lnTo>
                  <a:lnTo>
                    <a:pt x="245" y="214"/>
                  </a:lnTo>
                  <a:lnTo>
                    <a:pt x="246" y="214"/>
                  </a:lnTo>
                  <a:lnTo>
                    <a:pt x="248" y="215"/>
                  </a:lnTo>
                  <a:lnTo>
                    <a:pt x="255" y="215"/>
                  </a:lnTo>
                  <a:lnTo>
                    <a:pt x="259" y="213"/>
                  </a:lnTo>
                  <a:lnTo>
                    <a:pt x="265" y="210"/>
                  </a:lnTo>
                  <a:lnTo>
                    <a:pt x="329" y="151"/>
                  </a:lnTo>
                  <a:lnTo>
                    <a:pt x="335" y="146"/>
                  </a:lnTo>
                  <a:lnTo>
                    <a:pt x="350" y="135"/>
                  </a:lnTo>
                  <a:lnTo>
                    <a:pt x="385" y="121"/>
                  </a:lnTo>
                  <a:lnTo>
                    <a:pt x="395" y="113"/>
                  </a:lnTo>
                  <a:lnTo>
                    <a:pt x="410" y="92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88" name="Freeform 706"/>
            <p:cNvSpPr>
              <a:spLocks noEditPoints="1"/>
            </p:cNvSpPr>
            <p:nvPr/>
          </p:nvSpPr>
          <p:spPr bwMode="auto">
            <a:xfrm>
              <a:off x="8774113" y="2039938"/>
              <a:ext cx="157162" cy="173037"/>
            </a:xfrm>
            <a:custGeom>
              <a:avLst/>
              <a:gdLst>
                <a:gd name="T0" fmla="*/ 748472832 w 296"/>
                <a:gd name="T1" fmla="*/ 2147483647 h 327"/>
                <a:gd name="T2" fmla="*/ 149694686 w 296"/>
                <a:gd name="T3" fmla="*/ 2147483647 h 327"/>
                <a:gd name="T4" fmla="*/ 0 w 296"/>
                <a:gd name="T5" fmla="*/ 2147483647 h 327"/>
                <a:gd name="T6" fmla="*/ 1047862071 w 296"/>
                <a:gd name="T7" fmla="*/ 2147483647 h 327"/>
                <a:gd name="T8" fmla="*/ 1646358878 w 296"/>
                <a:gd name="T9" fmla="*/ 2147483647 h 327"/>
                <a:gd name="T10" fmla="*/ 1646358878 w 296"/>
                <a:gd name="T11" fmla="*/ 2147483647 h 327"/>
                <a:gd name="T12" fmla="*/ 2147483647 w 296"/>
                <a:gd name="T13" fmla="*/ 2147483647 h 327"/>
                <a:gd name="T14" fmla="*/ 2147483647 w 296"/>
                <a:gd name="T15" fmla="*/ 2147483647 h 327"/>
                <a:gd name="T16" fmla="*/ 2147483647 w 296"/>
                <a:gd name="T17" fmla="*/ 2147483647 h 327"/>
                <a:gd name="T18" fmla="*/ 2147483647 w 296"/>
                <a:gd name="T19" fmla="*/ 2147483647 h 327"/>
                <a:gd name="T20" fmla="*/ 2147483647 w 296"/>
                <a:gd name="T21" fmla="*/ 2147483647 h 327"/>
                <a:gd name="T22" fmla="*/ 2147483647 w 296"/>
                <a:gd name="T23" fmla="*/ 2147483647 h 327"/>
                <a:gd name="T24" fmla="*/ 2147483647 w 296"/>
                <a:gd name="T25" fmla="*/ 2147483647 h 327"/>
                <a:gd name="T26" fmla="*/ 2147483647 w 296"/>
                <a:gd name="T27" fmla="*/ 2147483647 h 327"/>
                <a:gd name="T28" fmla="*/ 2147483647 w 296"/>
                <a:gd name="T29" fmla="*/ 2147483647 h 327"/>
                <a:gd name="T30" fmla="*/ 2147483647 w 296"/>
                <a:gd name="T31" fmla="*/ 2147483647 h 327"/>
                <a:gd name="T32" fmla="*/ 2147483647 w 296"/>
                <a:gd name="T33" fmla="*/ 2147483647 h 327"/>
                <a:gd name="T34" fmla="*/ 2147483647 w 296"/>
                <a:gd name="T35" fmla="*/ 2147483647 h 327"/>
                <a:gd name="T36" fmla="*/ 2147483647 w 296"/>
                <a:gd name="T37" fmla="*/ 2147483647 h 327"/>
                <a:gd name="T38" fmla="*/ 2147483647 w 296"/>
                <a:gd name="T39" fmla="*/ 2147483647 h 327"/>
                <a:gd name="T40" fmla="*/ 2147483647 w 296"/>
                <a:gd name="T41" fmla="*/ 2147483647 h 327"/>
                <a:gd name="T42" fmla="*/ 2147483647 w 296"/>
                <a:gd name="T43" fmla="*/ 2147483647 h 327"/>
                <a:gd name="T44" fmla="*/ 2147483647 w 296"/>
                <a:gd name="T45" fmla="*/ 2147483647 h 327"/>
                <a:gd name="T46" fmla="*/ 2147483647 w 296"/>
                <a:gd name="T47" fmla="*/ 2147483647 h 327"/>
                <a:gd name="T48" fmla="*/ 2147483647 w 296"/>
                <a:gd name="T49" fmla="*/ 2147483647 h 327"/>
                <a:gd name="T50" fmla="*/ 2147483647 w 296"/>
                <a:gd name="T51" fmla="*/ 2147483647 h 327"/>
                <a:gd name="T52" fmla="*/ 2147483647 w 296"/>
                <a:gd name="T53" fmla="*/ 2147483647 h 327"/>
                <a:gd name="T54" fmla="*/ 2147483647 w 296"/>
                <a:gd name="T55" fmla="*/ 1926227586 h 327"/>
                <a:gd name="T56" fmla="*/ 2147483647 w 296"/>
                <a:gd name="T57" fmla="*/ 1333434795 h 327"/>
                <a:gd name="T58" fmla="*/ 2147483647 w 296"/>
                <a:gd name="T59" fmla="*/ 0 h 327"/>
                <a:gd name="T60" fmla="*/ 2147483647 w 296"/>
                <a:gd name="T61" fmla="*/ 148128149 h 327"/>
                <a:gd name="T62" fmla="*/ 2147483647 w 296"/>
                <a:gd name="T63" fmla="*/ 2147483647 h 327"/>
                <a:gd name="T64" fmla="*/ 2147483647 w 296"/>
                <a:gd name="T65" fmla="*/ 2147483647 h 327"/>
                <a:gd name="T66" fmla="*/ 2147483647 w 296"/>
                <a:gd name="T67" fmla="*/ 2147483647 h 327"/>
                <a:gd name="T68" fmla="*/ 2147483647 w 296"/>
                <a:gd name="T69" fmla="*/ 2147483647 h 327"/>
                <a:gd name="T70" fmla="*/ 2147483647 w 296"/>
                <a:gd name="T71" fmla="*/ 2147483647 h 327"/>
                <a:gd name="T72" fmla="*/ 2147483647 w 296"/>
                <a:gd name="T73" fmla="*/ 2147483647 h 327"/>
                <a:gd name="T74" fmla="*/ 2147483647 w 296"/>
                <a:gd name="T75" fmla="*/ 2147483647 h 327"/>
                <a:gd name="T76" fmla="*/ 2147483647 w 296"/>
                <a:gd name="T77" fmla="*/ 2147483647 h 327"/>
                <a:gd name="T78" fmla="*/ 2147483647 w 296"/>
                <a:gd name="T79" fmla="*/ 2147483647 h 327"/>
                <a:gd name="T80" fmla="*/ 2147483647 w 296"/>
                <a:gd name="T81" fmla="*/ 2147483647 h 327"/>
                <a:gd name="T82" fmla="*/ 2147483647 w 296"/>
                <a:gd name="T83" fmla="*/ 2147483647 h 327"/>
                <a:gd name="T84" fmla="*/ 2147483647 w 296"/>
                <a:gd name="T85" fmla="*/ 2147483647 h 327"/>
                <a:gd name="T86" fmla="*/ 2147483647 w 296"/>
                <a:gd name="T87" fmla="*/ 2147483647 h 327"/>
                <a:gd name="T88" fmla="*/ 2147483647 w 296"/>
                <a:gd name="T89" fmla="*/ 2147483647 h 327"/>
                <a:gd name="T90" fmla="*/ 2147483647 w 296"/>
                <a:gd name="T91" fmla="*/ 2147483647 h 327"/>
                <a:gd name="T92" fmla="*/ 2147483647 w 296"/>
                <a:gd name="T93" fmla="*/ 2147483647 h 32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96"/>
                <a:gd name="T142" fmla="*/ 0 h 327"/>
                <a:gd name="T143" fmla="*/ 296 w 296"/>
                <a:gd name="T144" fmla="*/ 327 h 32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96" h="327">
                  <a:moveTo>
                    <a:pt x="20" y="57"/>
                  </a:moveTo>
                  <a:lnTo>
                    <a:pt x="15" y="58"/>
                  </a:lnTo>
                  <a:lnTo>
                    <a:pt x="7" y="63"/>
                  </a:lnTo>
                  <a:lnTo>
                    <a:pt x="2" y="72"/>
                  </a:lnTo>
                  <a:lnTo>
                    <a:pt x="0" y="76"/>
                  </a:lnTo>
                  <a:lnTo>
                    <a:pt x="0" y="81"/>
                  </a:lnTo>
                  <a:lnTo>
                    <a:pt x="5" y="90"/>
                  </a:lnTo>
                  <a:lnTo>
                    <a:pt x="20" y="117"/>
                  </a:lnTo>
                  <a:lnTo>
                    <a:pt x="31" y="143"/>
                  </a:lnTo>
                  <a:lnTo>
                    <a:pt x="33" y="240"/>
                  </a:lnTo>
                  <a:lnTo>
                    <a:pt x="33" y="241"/>
                  </a:lnTo>
                  <a:lnTo>
                    <a:pt x="34" y="244"/>
                  </a:lnTo>
                  <a:lnTo>
                    <a:pt x="43" y="274"/>
                  </a:lnTo>
                  <a:lnTo>
                    <a:pt x="49" y="283"/>
                  </a:lnTo>
                  <a:lnTo>
                    <a:pt x="70" y="303"/>
                  </a:lnTo>
                  <a:lnTo>
                    <a:pt x="76" y="307"/>
                  </a:lnTo>
                  <a:lnTo>
                    <a:pt x="105" y="319"/>
                  </a:lnTo>
                  <a:lnTo>
                    <a:pt x="108" y="320"/>
                  </a:lnTo>
                  <a:lnTo>
                    <a:pt x="132" y="326"/>
                  </a:lnTo>
                  <a:lnTo>
                    <a:pt x="141" y="327"/>
                  </a:lnTo>
                  <a:lnTo>
                    <a:pt x="148" y="327"/>
                  </a:lnTo>
                  <a:lnTo>
                    <a:pt x="156" y="326"/>
                  </a:lnTo>
                  <a:lnTo>
                    <a:pt x="179" y="318"/>
                  </a:lnTo>
                  <a:lnTo>
                    <a:pt x="195" y="312"/>
                  </a:lnTo>
                  <a:lnTo>
                    <a:pt x="196" y="317"/>
                  </a:lnTo>
                  <a:lnTo>
                    <a:pt x="201" y="323"/>
                  </a:lnTo>
                  <a:lnTo>
                    <a:pt x="207" y="326"/>
                  </a:lnTo>
                  <a:lnTo>
                    <a:pt x="216" y="327"/>
                  </a:lnTo>
                  <a:lnTo>
                    <a:pt x="221" y="326"/>
                  </a:lnTo>
                  <a:lnTo>
                    <a:pt x="225" y="326"/>
                  </a:lnTo>
                  <a:lnTo>
                    <a:pt x="228" y="324"/>
                  </a:lnTo>
                  <a:lnTo>
                    <a:pt x="233" y="323"/>
                  </a:lnTo>
                  <a:lnTo>
                    <a:pt x="235" y="318"/>
                  </a:lnTo>
                  <a:lnTo>
                    <a:pt x="237" y="315"/>
                  </a:lnTo>
                  <a:lnTo>
                    <a:pt x="238" y="311"/>
                  </a:lnTo>
                  <a:lnTo>
                    <a:pt x="240" y="306"/>
                  </a:lnTo>
                  <a:lnTo>
                    <a:pt x="244" y="257"/>
                  </a:lnTo>
                  <a:lnTo>
                    <a:pt x="251" y="226"/>
                  </a:lnTo>
                  <a:lnTo>
                    <a:pt x="267" y="223"/>
                  </a:lnTo>
                  <a:lnTo>
                    <a:pt x="271" y="220"/>
                  </a:lnTo>
                  <a:lnTo>
                    <a:pt x="275" y="219"/>
                  </a:lnTo>
                  <a:lnTo>
                    <a:pt x="278" y="217"/>
                  </a:lnTo>
                  <a:lnTo>
                    <a:pt x="282" y="215"/>
                  </a:lnTo>
                  <a:lnTo>
                    <a:pt x="289" y="206"/>
                  </a:lnTo>
                  <a:lnTo>
                    <a:pt x="292" y="200"/>
                  </a:lnTo>
                  <a:lnTo>
                    <a:pt x="295" y="193"/>
                  </a:lnTo>
                  <a:lnTo>
                    <a:pt x="296" y="175"/>
                  </a:lnTo>
                  <a:lnTo>
                    <a:pt x="296" y="172"/>
                  </a:lnTo>
                  <a:lnTo>
                    <a:pt x="296" y="169"/>
                  </a:lnTo>
                  <a:lnTo>
                    <a:pt x="292" y="151"/>
                  </a:lnTo>
                  <a:lnTo>
                    <a:pt x="273" y="81"/>
                  </a:lnTo>
                  <a:lnTo>
                    <a:pt x="272" y="79"/>
                  </a:lnTo>
                  <a:lnTo>
                    <a:pt x="263" y="59"/>
                  </a:lnTo>
                  <a:lnTo>
                    <a:pt x="260" y="54"/>
                  </a:lnTo>
                  <a:lnTo>
                    <a:pt x="250" y="41"/>
                  </a:lnTo>
                  <a:lnTo>
                    <a:pt x="249" y="39"/>
                  </a:lnTo>
                  <a:lnTo>
                    <a:pt x="247" y="37"/>
                  </a:lnTo>
                  <a:lnTo>
                    <a:pt x="235" y="27"/>
                  </a:lnTo>
                  <a:lnTo>
                    <a:pt x="227" y="23"/>
                  </a:lnTo>
                  <a:lnTo>
                    <a:pt x="154" y="1"/>
                  </a:lnTo>
                  <a:lnTo>
                    <a:pt x="145" y="0"/>
                  </a:lnTo>
                  <a:lnTo>
                    <a:pt x="139" y="3"/>
                  </a:lnTo>
                  <a:lnTo>
                    <a:pt x="20" y="57"/>
                  </a:lnTo>
                  <a:close/>
                  <a:moveTo>
                    <a:pt x="59" y="96"/>
                  </a:moveTo>
                  <a:lnTo>
                    <a:pt x="56" y="90"/>
                  </a:lnTo>
                  <a:lnTo>
                    <a:pt x="150" y="48"/>
                  </a:lnTo>
                  <a:lnTo>
                    <a:pt x="208" y="65"/>
                  </a:lnTo>
                  <a:lnTo>
                    <a:pt x="216" y="72"/>
                  </a:lnTo>
                  <a:lnTo>
                    <a:pt x="223" y="80"/>
                  </a:lnTo>
                  <a:lnTo>
                    <a:pt x="220" y="77"/>
                  </a:lnTo>
                  <a:lnTo>
                    <a:pt x="227" y="95"/>
                  </a:lnTo>
                  <a:lnTo>
                    <a:pt x="247" y="160"/>
                  </a:lnTo>
                  <a:lnTo>
                    <a:pt x="250" y="177"/>
                  </a:lnTo>
                  <a:lnTo>
                    <a:pt x="250" y="173"/>
                  </a:lnTo>
                  <a:lnTo>
                    <a:pt x="250" y="178"/>
                  </a:lnTo>
                  <a:lnTo>
                    <a:pt x="250" y="177"/>
                  </a:lnTo>
                  <a:lnTo>
                    <a:pt x="250" y="180"/>
                  </a:lnTo>
                  <a:lnTo>
                    <a:pt x="238" y="180"/>
                  </a:lnTo>
                  <a:lnTo>
                    <a:pt x="230" y="181"/>
                  </a:lnTo>
                  <a:lnTo>
                    <a:pt x="225" y="187"/>
                  </a:lnTo>
                  <a:lnTo>
                    <a:pt x="216" y="194"/>
                  </a:lnTo>
                  <a:lnTo>
                    <a:pt x="208" y="206"/>
                  </a:lnTo>
                  <a:lnTo>
                    <a:pt x="199" y="255"/>
                  </a:lnTo>
                  <a:lnTo>
                    <a:pt x="199" y="258"/>
                  </a:lnTo>
                  <a:lnTo>
                    <a:pt x="181" y="268"/>
                  </a:lnTo>
                  <a:lnTo>
                    <a:pt x="145" y="281"/>
                  </a:lnTo>
                  <a:lnTo>
                    <a:pt x="143" y="281"/>
                  </a:lnTo>
                  <a:lnTo>
                    <a:pt x="99" y="267"/>
                  </a:lnTo>
                  <a:lnTo>
                    <a:pt x="85" y="253"/>
                  </a:lnTo>
                  <a:lnTo>
                    <a:pt x="87" y="261"/>
                  </a:lnTo>
                  <a:lnTo>
                    <a:pt x="82" y="250"/>
                  </a:lnTo>
                  <a:lnTo>
                    <a:pt x="85" y="253"/>
                  </a:lnTo>
                  <a:lnTo>
                    <a:pt x="80" y="235"/>
                  </a:lnTo>
                  <a:lnTo>
                    <a:pt x="73" y="127"/>
                  </a:lnTo>
                  <a:lnTo>
                    <a:pt x="59" y="96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89" name="Freeform 709"/>
            <p:cNvSpPr>
              <a:spLocks noEditPoints="1"/>
            </p:cNvSpPr>
            <p:nvPr/>
          </p:nvSpPr>
          <p:spPr bwMode="auto">
            <a:xfrm>
              <a:off x="8497888" y="2070100"/>
              <a:ext cx="355600" cy="381000"/>
            </a:xfrm>
            <a:custGeom>
              <a:avLst/>
              <a:gdLst>
                <a:gd name="T0" fmla="*/ 2147483647 w 671"/>
                <a:gd name="T1" fmla="*/ 2147483647 h 720"/>
                <a:gd name="T2" fmla="*/ 1339666602 w 671"/>
                <a:gd name="T3" fmla="*/ 2147483647 h 720"/>
                <a:gd name="T4" fmla="*/ 148851734 w 671"/>
                <a:gd name="T5" fmla="*/ 2147483647 h 720"/>
                <a:gd name="T6" fmla="*/ 446555667 w 671"/>
                <a:gd name="T7" fmla="*/ 2147483647 h 720"/>
                <a:gd name="T8" fmla="*/ 2147483647 w 671"/>
                <a:gd name="T9" fmla="*/ 2147483647 h 720"/>
                <a:gd name="T10" fmla="*/ 2147483647 w 671"/>
                <a:gd name="T11" fmla="*/ 2147483647 h 720"/>
                <a:gd name="T12" fmla="*/ 2147483647 w 671"/>
                <a:gd name="T13" fmla="*/ 2147483647 h 720"/>
                <a:gd name="T14" fmla="*/ 2147483647 w 671"/>
                <a:gd name="T15" fmla="*/ 2147483647 h 720"/>
                <a:gd name="T16" fmla="*/ 2147483647 w 671"/>
                <a:gd name="T17" fmla="*/ 2147483647 h 720"/>
                <a:gd name="T18" fmla="*/ 2147483647 w 671"/>
                <a:gd name="T19" fmla="*/ 2147483647 h 720"/>
                <a:gd name="T20" fmla="*/ 2147483647 w 671"/>
                <a:gd name="T21" fmla="*/ 2147483647 h 720"/>
                <a:gd name="T22" fmla="*/ 2147483647 w 671"/>
                <a:gd name="T23" fmla="*/ 2147483647 h 720"/>
                <a:gd name="T24" fmla="*/ 2147483647 w 671"/>
                <a:gd name="T25" fmla="*/ 2147483647 h 720"/>
                <a:gd name="T26" fmla="*/ 2147483647 w 671"/>
                <a:gd name="T27" fmla="*/ 2147483647 h 720"/>
                <a:gd name="T28" fmla="*/ 2147483647 w 671"/>
                <a:gd name="T29" fmla="*/ 2147483647 h 720"/>
                <a:gd name="T30" fmla="*/ 2147483647 w 671"/>
                <a:gd name="T31" fmla="*/ 2147483647 h 720"/>
                <a:gd name="T32" fmla="*/ 2147483647 w 671"/>
                <a:gd name="T33" fmla="*/ 2147483647 h 720"/>
                <a:gd name="T34" fmla="*/ 2147483647 w 671"/>
                <a:gd name="T35" fmla="*/ 2147483647 h 720"/>
                <a:gd name="T36" fmla="*/ 2147483647 w 671"/>
                <a:gd name="T37" fmla="*/ 2147483647 h 720"/>
                <a:gd name="T38" fmla="*/ 2147483647 w 671"/>
                <a:gd name="T39" fmla="*/ 2147483647 h 720"/>
                <a:gd name="T40" fmla="*/ 2147483647 w 671"/>
                <a:gd name="T41" fmla="*/ 2147483647 h 720"/>
                <a:gd name="T42" fmla="*/ 2147483647 w 671"/>
                <a:gd name="T43" fmla="*/ 2147483647 h 720"/>
                <a:gd name="T44" fmla="*/ 2147483647 w 671"/>
                <a:gd name="T45" fmla="*/ 2147483647 h 720"/>
                <a:gd name="T46" fmla="*/ 2147483647 w 671"/>
                <a:gd name="T47" fmla="*/ 2147483647 h 720"/>
                <a:gd name="T48" fmla="*/ 2147483647 w 671"/>
                <a:gd name="T49" fmla="*/ 2147483647 h 720"/>
                <a:gd name="T50" fmla="*/ 2147483647 w 671"/>
                <a:gd name="T51" fmla="*/ 1037184042 h 720"/>
                <a:gd name="T52" fmla="*/ 2147483647 w 671"/>
                <a:gd name="T53" fmla="*/ 0 h 720"/>
                <a:gd name="T54" fmla="*/ 2147483647 w 671"/>
                <a:gd name="T55" fmla="*/ 740925951 h 720"/>
                <a:gd name="T56" fmla="*/ 2147483647 w 671"/>
                <a:gd name="T57" fmla="*/ 592796905 h 720"/>
                <a:gd name="T58" fmla="*/ 2147483647 w 671"/>
                <a:gd name="T59" fmla="*/ 1629980418 h 720"/>
                <a:gd name="T60" fmla="*/ 2147483647 w 671"/>
                <a:gd name="T61" fmla="*/ 2147483647 h 720"/>
                <a:gd name="T62" fmla="*/ 2147483647 w 671"/>
                <a:gd name="T63" fmla="*/ 2147483647 h 720"/>
                <a:gd name="T64" fmla="*/ 2147483647 w 671"/>
                <a:gd name="T65" fmla="*/ 2147483647 h 720"/>
                <a:gd name="T66" fmla="*/ 2147483647 w 671"/>
                <a:gd name="T67" fmla="*/ 2147483647 h 720"/>
                <a:gd name="T68" fmla="*/ 2147483647 w 671"/>
                <a:gd name="T69" fmla="*/ 2147483647 h 720"/>
                <a:gd name="T70" fmla="*/ 2147483647 w 671"/>
                <a:gd name="T71" fmla="*/ 2147483647 h 720"/>
                <a:gd name="T72" fmla="*/ 2147483647 w 671"/>
                <a:gd name="T73" fmla="*/ 2147483647 h 720"/>
                <a:gd name="T74" fmla="*/ 2147483647 w 671"/>
                <a:gd name="T75" fmla="*/ 2147483647 h 720"/>
                <a:gd name="T76" fmla="*/ 2147483647 w 671"/>
                <a:gd name="T77" fmla="*/ 2147483647 h 720"/>
                <a:gd name="T78" fmla="*/ 2147483647 w 671"/>
                <a:gd name="T79" fmla="*/ 2147483647 h 720"/>
                <a:gd name="T80" fmla="*/ 2147483647 w 671"/>
                <a:gd name="T81" fmla="*/ 2147483647 h 720"/>
                <a:gd name="T82" fmla="*/ 2147483647 w 671"/>
                <a:gd name="T83" fmla="*/ 2147483647 h 720"/>
                <a:gd name="T84" fmla="*/ 2147483647 w 671"/>
                <a:gd name="T85" fmla="*/ 2147483647 h 720"/>
                <a:gd name="T86" fmla="*/ 2147483647 w 671"/>
                <a:gd name="T87" fmla="*/ 2147483647 h 720"/>
                <a:gd name="T88" fmla="*/ 2147483647 w 671"/>
                <a:gd name="T89" fmla="*/ 2147483647 h 720"/>
                <a:gd name="T90" fmla="*/ 2147483647 w 671"/>
                <a:gd name="T91" fmla="*/ 2147483647 h 720"/>
                <a:gd name="T92" fmla="*/ 2147483647 w 671"/>
                <a:gd name="T93" fmla="*/ 2147483647 h 720"/>
                <a:gd name="T94" fmla="*/ 2147483647 w 671"/>
                <a:gd name="T95" fmla="*/ 2147483647 h 720"/>
                <a:gd name="T96" fmla="*/ 2147483647 w 671"/>
                <a:gd name="T97" fmla="*/ 2147483647 h 720"/>
                <a:gd name="T98" fmla="*/ 2147483647 w 671"/>
                <a:gd name="T99" fmla="*/ 2147483647 h 720"/>
                <a:gd name="T100" fmla="*/ 2147483647 w 671"/>
                <a:gd name="T101" fmla="*/ 2147483647 h 720"/>
                <a:gd name="T102" fmla="*/ 2147483647 w 671"/>
                <a:gd name="T103" fmla="*/ 2147483647 h 720"/>
                <a:gd name="T104" fmla="*/ 2147483647 w 671"/>
                <a:gd name="T105" fmla="*/ 2147483647 h 720"/>
                <a:gd name="T106" fmla="*/ 2147483647 w 671"/>
                <a:gd name="T107" fmla="*/ 2147483647 h 720"/>
                <a:gd name="T108" fmla="*/ 2147483647 w 671"/>
                <a:gd name="T109" fmla="*/ 2147483647 h 720"/>
                <a:gd name="T110" fmla="*/ 2147483647 w 671"/>
                <a:gd name="T111" fmla="*/ 2147483647 h 720"/>
                <a:gd name="T112" fmla="*/ 2147483647 w 671"/>
                <a:gd name="T113" fmla="*/ 2147483647 h 72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71"/>
                <a:gd name="T172" fmla="*/ 0 h 720"/>
                <a:gd name="T173" fmla="*/ 671 w 671"/>
                <a:gd name="T174" fmla="*/ 720 h 72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71" h="720">
                  <a:moveTo>
                    <a:pt x="80" y="195"/>
                  </a:moveTo>
                  <a:lnTo>
                    <a:pt x="86" y="193"/>
                  </a:lnTo>
                  <a:lnTo>
                    <a:pt x="77" y="196"/>
                  </a:lnTo>
                  <a:lnTo>
                    <a:pt x="80" y="195"/>
                  </a:lnTo>
                  <a:lnTo>
                    <a:pt x="59" y="197"/>
                  </a:lnTo>
                  <a:lnTo>
                    <a:pt x="48" y="202"/>
                  </a:lnTo>
                  <a:lnTo>
                    <a:pt x="35" y="199"/>
                  </a:lnTo>
                  <a:lnTo>
                    <a:pt x="27" y="198"/>
                  </a:lnTo>
                  <a:lnTo>
                    <a:pt x="21" y="199"/>
                  </a:lnTo>
                  <a:lnTo>
                    <a:pt x="14" y="202"/>
                  </a:lnTo>
                  <a:lnTo>
                    <a:pt x="10" y="209"/>
                  </a:lnTo>
                  <a:lnTo>
                    <a:pt x="4" y="217"/>
                  </a:lnTo>
                  <a:lnTo>
                    <a:pt x="1" y="222"/>
                  </a:lnTo>
                  <a:lnTo>
                    <a:pt x="0" y="227"/>
                  </a:lnTo>
                  <a:lnTo>
                    <a:pt x="1" y="237"/>
                  </a:lnTo>
                  <a:lnTo>
                    <a:pt x="10" y="264"/>
                  </a:lnTo>
                  <a:lnTo>
                    <a:pt x="42" y="309"/>
                  </a:lnTo>
                  <a:lnTo>
                    <a:pt x="51" y="326"/>
                  </a:lnTo>
                  <a:lnTo>
                    <a:pt x="68" y="470"/>
                  </a:lnTo>
                  <a:lnTo>
                    <a:pt x="76" y="502"/>
                  </a:lnTo>
                  <a:lnTo>
                    <a:pt x="77" y="505"/>
                  </a:lnTo>
                  <a:lnTo>
                    <a:pt x="87" y="526"/>
                  </a:lnTo>
                  <a:lnTo>
                    <a:pt x="92" y="533"/>
                  </a:lnTo>
                  <a:lnTo>
                    <a:pt x="105" y="546"/>
                  </a:lnTo>
                  <a:lnTo>
                    <a:pt x="113" y="551"/>
                  </a:lnTo>
                  <a:lnTo>
                    <a:pt x="176" y="576"/>
                  </a:lnTo>
                  <a:lnTo>
                    <a:pt x="172" y="572"/>
                  </a:lnTo>
                  <a:lnTo>
                    <a:pt x="188" y="583"/>
                  </a:lnTo>
                  <a:lnTo>
                    <a:pt x="231" y="622"/>
                  </a:lnTo>
                  <a:lnTo>
                    <a:pt x="236" y="626"/>
                  </a:lnTo>
                  <a:lnTo>
                    <a:pt x="288" y="651"/>
                  </a:lnTo>
                  <a:lnTo>
                    <a:pt x="321" y="663"/>
                  </a:lnTo>
                  <a:lnTo>
                    <a:pt x="328" y="664"/>
                  </a:lnTo>
                  <a:lnTo>
                    <a:pt x="334" y="664"/>
                  </a:lnTo>
                  <a:lnTo>
                    <a:pt x="337" y="661"/>
                  </a:lnTo>
                  <a:lnTo>
                    <a:pt x="337" y="660"/>
                  </a:lnTo>
                  <a:lnTo>
                    <a:pt x="338" y="660"/>
                  </a:lnTo>
                  <a:lnTo>
                    <a:pt x="340" y="660"/>
                  </a:lnTo>
                  <a:lnTo>
                    <a:pt x="346" y="656"/>
                  </a:lnTo>
                  <a:lnTo>
                    <a:pt x="367" y="633"/>
                  </a:lnTo>
                  <a:lnTo>
                    <a:pt x="373" y="628"/>
                  </a:lnTo>
                  <a:lnTo>
                    <a:pt x="376" y="627"/>
                  </a:lnTo>
                  <a:lnTo>
                    <a:pt x="379" y="626"/>
                  </a:lnTo>
                  <a:lnTo>
                    <a:pt x="376" y="627"/>
                  </a:lnTo>
                  <a:lnTo>
                    <a:pt x="397" y="628"/>
                  </a:lnTo>
                  <a:lnTo>
                    <a:pt x="408" y="630"/>
                  </a:lnTo>
                  <a:lnTo>
                    <a:pt x="413" y="652"/>
                  </a:lnTo>
                  <a:lnTo>
                    <a:pt x="417" y="701"/>
                  </a:lnTo>
                  <a:lnTo>
                    <a:pt x="418" y="708"/>
                  </a:lnTo>
                  <a:lnTo>
                    <a:pt x="423" y="715"/>
                  </a:lnTo>
                  <a:lnTo>
                    <a:pt x="429" y="718"/>
                  </a:lnTo>
                  <a:lnTo>
                    <a:pt x="439" y="720"/>
                  </a:lnTo>
                  <a:lnTo>
                    <a:pt x="439" y="719"/>
                  </a:lnTo>
                  <a:lnTo>
                    <a:pt x="440" y="719"/>
                  </a:lnTo>
                  <a:lnTo>
                    <a:pt x="442" y="719"/>
                  </a:lnTo>
                  <a:lnTo>
                    <a:pt x="446" y="719"/>
                  </a:lnTo>
                  <a:lnTo>
                    <a:pt x="453" y="717"/>
                  </a:lnTo>
                  <a:lnTo>
                    <a:pt x="455" y="714"/>
                  </a:lnTo>
                  <a:lnTo>
                    <a:pt x="456" y="711"/>
                  </a:lnTo>
                  <a:lnTo>
                    <a:pt x="458" y="710"/>
                  </a:lnTo>
                  <a:lnTo>
                    <a:pt x="463" y="703"/>
                  </a:lnTo>
                  <a:lnTo>
                    <a:pt x="477" y="646"/>
                  </a:lnTo>
                  <a:lnTo>
                    <a:pt x="477" y="628"/>
                  </a:lnTo>
                  <a:lnTo>
                    <a:pt x="473" y="617"/>
                  </a:lnTo>
                  <a:lnTo>
                    <a:pt x="469" y="609"/>
                  </a:lnTo>
                  <a:lnTo>
                    <a:pt x="465" y="603"/>
                  </a:lnTo>
                  <a:lnTo>
                    <a:pt x="459" y="600"/>
                  </a:lnTo>
                  <a:lnTo>
                    <a:pt x="447" y="594"/>
                  </a:lnTo>
                  <a:lnTo>
                    <a:pt x="440" y="579"/>
                  </a:lnTo>
                  <a:lnTo>
                    <a:pt x="425" y="561"/>
                  </a:lnTo>
                  <a:lnTo>
                    <a:pt x="421" y="556"/>
                  </a:lnTo>
                  <a:lnTo>
                    <a:pt x="436" y="536"/>
                  </a:lnTo>
                  <a:lnTo>
                    <a:pt x="484" y="499"/>
                  </a:lnTo>
                  <a:lnTo>
                    <a:pt x="490" y="496"/>
                  </a:lnTo>
                  <a:lnTo>
                    <a:pt x="495" y="492"/>
                  </a:lnTo>
                  <a:lnTo>
                    <a:pt x="501" y="486"/>
                  </a:lnTo>
                  <a:lnTo>
                    <a:pt x="504" y="481"/>
                  </a:lnTo>
                  <a:lnTo>
                    <a:pt x="516" y="442"/>
                  </a:lnTo>
                  <a:lnTo>
                    <a:pt x="515" y="446"/>
                  </a:lnTo>
                  <a:lnTo>
                    <a:pt x="528" y="423"/>
                  </a:lnTo>
                  <a:lnTo>
                    <a:pt x="542" y="408"/>
                  </a:lnTo>
                  <a:lnTo>
                    <a:pt x="558" y="398"/>
                  </a:lnTo>
                  <a:lnTo>
                    <a:pt x="656" y="365"/>
                  </a:lnTo>
                  <a:lnTo>
                    <a:pt x="661" y="361"/>
                  </a:lnTo>
                  <a:lnTo>
                    <a:pt x="666" y="357"/>
                  </a:lnTo>
                  <a:lnTo>
                    <a:pt x="666" y="355"/>
                  </a:lnTo>
                  <a:lnTo>
                    <a:pt x="666" y="354"/>
                  </a:lnTo>
                  <a:lnTo>
                    <a:pt x="667" y="354"/>
                  </a:lnTo>
                  <a:lnTo>
                    <a:pt x="669" y="352"/>
                  </a:lnTo>
                  <a:lnTo>
                    <a:pt x="671" y="347"/>
                  </a:lnTo>
                  <a:lnTo>
                    <a:pt x="671" y="339"/>
                  </a:lnTo>
                  <a:lnTo>
                    <a:pt x="670" y="334"/>
                  </a:lnTo>
                  <a:lnTo>
                    <a:pt x="667" y="328"/>
                  </a:lnTo>
                  <a:lnTo>
                    <a:pt x="662" y="324"/>
                  </a:lnTo>
                  <a:lnTo>
                    <a:pt x="624" y="297"/>
                  </a:lnTo>
                  <a:lnTo>
                    <a:pt x="620" y="294"/>
                  </a:lnTo>
                  <a:lnTo>
                    <a:pt x="548" y="258"/>
                  </a:lnTo>
                  <a:lnTo>
                    <a:pt x="512" y="233"/>
                  </a:lnTo>
                  <a:lnTo>
                    <a:pt x="494" y="193"/>
                  </a:lnTo>
                  <a:lnTo>
                    <a:pt x="495" y="190"/>
                  </a:lnTo>
                  <a:lnTo>
                    <a:pt x="498" y="177"/>
                  </a:lnTo>
                  <a:lnTo>
                    <a:pt x="505" y="127"/>
                  </a:lnTo>
                  <a:lnTo>
                    <a:pt x="505" y="96"/>
                  </a:lnTo>
                  <a:lnTo>
                    <a:pt x="490" y="20"/>
                  </a:lnTo>
                  <a:lnTo>
                    <a:pt x="485" y="10"/>
                  </a:lnTo>
                  <a:lnTo>
                    <a:pt x="479" y="5"/>
                  </a:lnTo>
                  <a:lnTo>
                    <a:pt x="470" y="0"/>
                  </a:lnTo>
                  <a:lnTo>
                    <a:pt x="465" y="0"/>
                  </a:lnTo>
                  <a:lnTo>
                    <a:pt x="460" y="2"/>
                  </a:lnTo>
                  <a:lnTo>
                    <a:pt x="434" y="11"/>
                  </a:lnTo>
                  <a:lnTo>
                    <a:pt x="439" y="11"/>
                  </a:lnTo>
                  <a:lnTo>
                    <a:pt x="414" y="14"/>
                  </a:lnTo>
                  <a:lnTo>
                    <a:pt x="314" y="9"/>
                  </a:lnTo>
                  <a:lnTo>
                    <a:pt x="312" y="8"/>
                  </a:lnTo>
                  <a:lnTo>
                    <a:pt x="309" y="9"/>
                  </a:lnTo>
                  <a:lnTo>
                    <a:pt x="282" y="12"/>
                  </a:lnTo>
                  <a:lnTo>
                    <a:pt x="253" y="22"/>
                  </a:lnTo>
                  <a:lnTo>
                    <a:pt x="245" y="24"/>
                  </a:lnTo>
                  <a:lnTo>
                    <a:pt x="241" y="28"/>
                  </a:lnTo>
                  <a:lnTo>
                    <a:pt x="238" y="33"/>
                  </a:lnTo>
                  <a:lnTo>
                    <a:pt x="237" y="39"/>
                  </a:lnTo>
                  <a:lnTo>
                    <a:pt x="230" y="88"/>
                  </a:lnTo>
                  <a:lnTo>
                    <a:pt x="231" y="96"/>
                  </a:lnTo>
                  <a:lnTo>
                    <a:pt x="240" y="128"/>
                  </a:lnTo>
                  <a:lnTo>
                    <a:pt x="276" y="185"/>
                  </a:lnTo>
                  <a:lnTo>
                    <a:pt x="248" y="205"/>
                  </a:lnTo>
                  <a:lnTo>
                    <a:pt x="248" y="206"/>
                  </a:lnTo>
                  <a:lnTo>
                    <a:pt x="246" y="206"/>
                  </a:lnTo>
                  <a:lnTo>
                    <a:pt x="215" y="195"/>
                  </a:lnTo>
                  <a:lnTo>
                    <a:pt x="174" y="172"/>
                  </a:lnTo>
                  <a:lnTo>
                    <a:pt x="167" y="171"/>
                  </a:lnTo>
                  <a:lnTo>
                    <a:pt x="153" y="167"/>
                  </a:lnTo>
                  <a:lnTo>
                    <a:pt x="148" y="167"/>
                  </a:lnTo>
                  <a:lnTo>
                    <a:pt x="136" y="168"/>
                  </a:lnTo>
                  <a:lnTo>
                    <a:pt x="127" y="171"/>
                  </a:lnTo>
                  <a:lnTo>
                    <a:pt x="80" y="195"/>
                  </a:lnTo>
                  <a:close/>
                  <a:moveTo>
                    <a:pt x="280" y="61"/>
                  </a:moveTo>
                  <a:lnTo>
                    <a:pt x="291" y="58"/>
                  </a:lnTo>
                  <a:lnTo>
                    <a:pt x="315" y="53"/>
                  </a:lnTo>
                  <a:lnTo>
                    <a:pt x="414" y="60"/>
                  </a:lnTo>
                  <a:lnTo>
                    <a:pt x="415" y="60"/>
                  </a:lnTo>
                  <a:lnTo>
                    <a:pt x="418" y="60"/>
                  </a:lnTo>
                  <a:lnTo>
                    <a:pt x="445" y="56"/>
                  </a:lnTo>
                  <a:lnTo>
                    <a:pt x="452" y="53"/>
                  </a:lnTo>
                  <a:lnTo>
                    <a:pt x="459" y="103"/>
                  </a:lnTo>
                  <a:lnTo>
                    <a:pt x="458" y="99"/>
                  </a:lnTo>
                  <a:lnTo>
                    <a:pt x="459" y="122"/>
                  </a:lnTo>
                  <a:lnTo>
                    <a:pt x="454" y="164"/>
                  </a:lnTo>
                  <a:lnTo>
                    <a:pt x="452" y="174"/>
                  </a:lnTo>
                  <a:lnTo>
                    <a:pt x="448" y="177"/>
                  </a:lnTo>
                  <a:lnTo>
                    <a:pt x="445" y="188"/>
                  </a:lnTo>
                  <a:lnTo>
                    <a:pt x="444" y="197"/>
                  </a:lnTo>
                  <a:lnTo>
                    <a:pt x="447" y="204"/>
                  </a:lnTo>
                  <a:lnTo>
                    <a:pt x="451" y="213"/>
                  </a:lnTo>
                  <a:lnTo>
                    <a:pt x="474" y="259"/>
                  </a:lnTo>
                  <a:lnTo>
                    <a:pt x="481" y="267"/>
                  </a:lnTo>
                  <a:lnTo>
                    <a:pt x="520" y="296"/>
                  </a:lnTo>
                  <a:lnTo>
                    <a:pt x="523" y="298"/>
                  </a:lnTo>
                  <a:lnTo>
                    <a:pt x="598" y="336"/>
                  </a:lnTo>
                  <a:lnTo>
                    <a:pt x="540" y="355"/>
                  </a:lnTo>
                  <a:lnTo>
                    <a:pt x="533" y="356"/>
                  </a:lnTo>
                  <a:lnTo>
                    <a:pt x="510" y="373"/>
                  </a:lnTo>
                  <a:lnTo>
                    <a:pt x="493" y="391"/>
                  </a:lnTo>
                  <a:lnTo>
                    <a:pt x="473" y="424"/>
                  </a:lnTo>
                  <a:lnTo>
                    <a:pt x="473" y="428"/>
                  </a:lnTo>
                  <a:lnTo>
                    <a:pt x="464" y="458"/>
                  </a:lnTo>
                  <a:lnTo>
                    <a:pt x="461" y="458"/>
                  </a:lnTo>
                  <a:lnTo>
                    <a:pt x="458" y="461"/>
                  </a:lnTo>
                  <a:lnTo>
                    <a:pt x="404" y="502"/>
                  </a:lnTo>
                  <a:lnTo>
                    <a:pt x="400" y="506"/>
                  </a:lnTo>
                  <a:lnTo>
                    <a:pt x="380" y="533"/>
                  </a:lnTo>
                  <a:lnTo>
                    <a:pt x="375" y="547"/>
                  </a:lnTo>
                  <a:lnTo>
                    <a:pt x="375" y="562"/>
                  </a:lnTo>
                  <a:lnTo>
                    <a:pt x="379" y="575"/>
                  </a:lnTo>
                  <a:lnTo>
                    <a:pt x="383" y="582"/>
                  </a:lnTo>
                  <a:lnTo>
                    <a:pt x="371" y="581"/>
                  </a:lnTo>
                  <a:lnTo>
                    <a:pt x="352" y="587"/>
                  </a:lnTo>
                  <a:lnTo>
                    <a:pt x="331" y="603"/>
                  </a:lnTo>
                  <a:lnTo>
                    <a:pt x="322" y="614"/>
                  </a:lnTo>
                  <a:lnTo>
                    <a:pt x="258" y="584"/>
                  </a:lnTo>
                  <a:lnTo>
                    <a:pt x="257" y="583"/>
                  </a:lnTo>
                  <a:lnTo>
                    <a:pt x="241" y="570"/>
                  </a:lnTo>
                  <a:lnTo>
                    <a:pt x="220" y="550"/>
                  </a:lnTo>
                  <a:lnTo>
                    <a:pt x="218" y="549"/>
                  </a:lnTo>
                  <a:lnTo>
                    <a:pt x="217" y="549"/>
                  </a:lnTo>
                  <a:lnTo>
                    <a:pt x="194" y="532"/>
                  </a:lnTo>
                  <a:lnTo>
                    <a:pt x="132" y="508"/>
                  </a:lnTo>
                  <a:lnTo>
                    <a:pt x="137" y="513"/>
                  </a:lnTo>
                  <a:lnTo>
                    <a:pt x="129" y="507"/>
                  </a:lnTo>
                  <a:lnTo>
                    <a:pt x="132" y="508"/>
                  </a:lnTo>
                  <a:lnTo>
                    <a:pt x="126" y="502"/>
                  </a:lnTo>
                  <a:lnTo>
                    <a:pt x="119" y="487"/>
                  </a:lnTo>
                  <a:lnTo>
                    <a:pt x="113" y="464"/>
                  </a:lnTo>
                  <a:lnTo>
                    <a:pt x="94" y="315"/>
                  </a:lnTo>
                  <a:lnTo>
                    <a:pt x="93" y="313"/>
                  </a:lnTo>
                  <a:lnTo>
                    <a:pt x="93" y="312"/>
                  </a:lnTo>
                  <a:lnTo>
                    <a:pt x="93" y="309"/>
                  </a:lnTo>
                  <a:lnTo>
                    <a:pt x="82" y="288"/>
                  </a:lnTo>
                  <a:lnTo>
                    <a:pt x="80" y="285"/>
                  </a:lnTo>
                  <a:lnTo>
                    <a:pt x="56" y="250"/>
                  </a:lnTo>
                  <a:lnTo>
                    <a:pt x="61" y="248"/>
                  </a:lnTo>
                  <a:lnTo>
                    <a:pt x="65" y="246"/>
                  </a:lnTo>
                  <a:lnTo>
                    <a:pt x="71" y="241"/>
                  </a:lnTo>
                  <a:lnTo>
                    <a:pt x="92" y="238"/>
                  </a:lnTo>
                  <a:lnTo>
                    <a:pt x="94" y="237"/>
                  </a:lnTo>
                  <a:lnTo>
                    <a:pt x="100" y="236"/>
                  </a:lnTo>
                  <a:lnTo>
                    <a:pt x="144" y="213"/>
                  </a:lnTo>
                  <a:lnTo>
                    <a:pt x="138" y="213"/>
                  </a:lnTo>
                  <a:lnTo>
                    <a:pt x="147" y="212"/>
                  </a:lnTo>
                  <a:lnTo>
                    <a:pt x="144" y="213"/>
                  </a:lnTo>
                  <a:lnTo>
                    <a:pt x="155" y="215"/>
                  </a:lnTo>
                  <a:lnTo>
                    <a:pt x="195" y="237"/>
                  </a:lnTo>
                  <a:lnTo>
                    <a:pt x="238" y="252"/>
                  </a:lnTo>
                  <a:lnTo>
                    <a:pt x="241" y="252"/>
                  </a:lnTo>
                  <a:lnTo>
                    <a:pt x="245" y="253"/>
                  </a:lnTo>
                  <a:lnTo>
                    <a:pt x="254" y="252"/>
                  </a:lnTo>
                  <a:lnTo>
                    <a:pt x="268" y="247"/>
                  </a:lnTo>
                  <a:lnTo>
                    <a:pt x="273" y="245"/>
                  </a:lnTo>
                  <a:lnTo>
                    <a:pt x="318" y="210"/>
                  </a:lnTo>
                  <a:lnTo>
                    <a:pt x="321" y="205"/>
                  </a:lnTo>
                  <a:lnTo>
                    <a:pt x="322" y="203"/>
                  </a:lnTo>
                  <a:lnTo>
                    <a:pt x="325" y="202"/>
                  </a:lnTo>
                  <a:lnTo>
                    <a:pt x="328" y="196"/>
                  </a:lnTo>
                  <a:lnTo>
                    <a:pt x="328" y="187"/>
                  </a:lnTo>
                  <a:lnTo>
                    <a:pt x="326" y="183"/>
                  </a:lnTo>
                  <a:lnTo>
                    <a:pt x="325" y="180"/>
                  </a:lnTo>
                  <a:lnTo>
                    <a:pt x="325" y="179"/>
                  </a:lnTo>
                  <a:lnTo>
                    <a:pt x="286" y="115"/>
                  </a:lnTo>
                  <a:lnTo>
                    <a:pt x="278" y="86"/>
                  </a:lnTo>
                  <a:lnTo>
                    <a:pt x="278" y="74"/>
                  </a:lnTo>
                  <a:lnTo>
                    <a:pt x="280" y="61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90" name="Freeform 710"/>
            <p:cNvSpPr>
              <a:spLocks/>
            </p:cNvSpPr>
            <p:nvPr/>
          </p:nvSpPr>
          <p:spPr bwMode="auto">
            <a:xfrm>
              <a:off x="11957050" y="3081338"/>
              <a:ext cx="66675" cy="188912"/>
            </a:xfrm>
            <a:custGeom>
              <a:avLst/>
              <a:gdLst>
                <a:gd name="T0" fmla="*/ 2147483647 w 125"/>
                <a:gd name="T1" fmla="*/ 2147483647 h 357"/>
                <a:gd name="T2" fmla="*/ 2147483647 w 125"/>
                <a:gd name="T3" fmla="*/ 2147483647 h 357"/>
                <a:gd name="T4" fmla="*/ 2147483647 w 125"/>
                <a:gd name="T5" fmla="*/ 2147483647 h 357"/>
                <a:gd name="T6" fmla="*/ 2147483647 w 125"/>
                <a:gd name="T7" fmla="*/ 2074357296 h 357"/>
                <a:gd name="T8" fmla="*/ 2147483647 w 125"/>
                <a:gd name="T9" fmla="*/ 1481843742 h 357"/>
                <a:gd name="T10" fmla="*/ 2147483647 w 125"/>
                <a:gd name="T11" fmla="*/ 889050524 h 357"/>
                <a:gd name="T12" fmla="*/ 2147483647 w 125"/>
                <a:gd name="T13" fmla="*/ 592793747 h 357"/>
                <a:gd name="T14" fmla="*/ 2147483647 w 125"/>
                <a:gd name="T15" fmla="*/ 296256909 h 357"/>
                <a:gd name="T16" fmla="*/ 2147483647 w 125"/>
                <a:gd name="T17" fmla="*/ 148128190 h 357"/>
                <a:gd name="T18" fmla="*/ 2147483647 w 125"/>
                <a:gd name="T19" fmla="*/ 0 h 357"/>
                <a:gd name="T20" fmla="*/ 2147483647 w 125"/>
                <a:gd name="T21" fmla="*/ 0 h 357"/>
                <a:gd name="T22" fmla="*/ 2147483647 w 125"/>
                <a:gd name="T23" fmla="*/ 148128190 h 357"/>
                <a:gd name="T24" fmla="*/ 2147483647 w 125"/>
                <a:gd name="T25" fmla="*/ 148128190 h 357"/>
                <a:gd name="T26" fmla="*/ 2124761577 w 125"/>
                <a:gd name="T27" fmla="*/ 296256909 h 357"/>
                <a:gd name="T28" fmla="*/ 1517606373 w 125"/>
                <a:gd name="T29" fmla="*/ 444385033 h 357"/>
                <a:gd name="T30" fmla="*/ 758803187 w 125"/>
                <a:gd name="T31" fmla="*/ 592793747 h 357"/>
                <a:gd name="T32" fmla="*/ 0 w 125"/>
                <a:gd name="T33" fmla="*/ 1037178648 h 357"/>
                <a:gd name="T34" fmla="*/ 151646716 w 125"/>
                <a:gd name="T35" fmla="*/ 2147483647 h 357"/>
                <a:gd name="T36" fmla="*/ 151646716 w 125"/>
                <a:gd name="T37" fmla="*/ 2147483647 h 357"/>
                <a:gd name="T38" fmla="*/ 303578268 w 125"/>
                <a:gd name="T39" fmla="*/ 2147483647 h 357"/>
                <a:gd name="T40" fmla="*/ 455224918 w 125"/>
                <a:gd name="T41" fmla="*/ 2147483647 h 357"/>
                <a:gd name="T42" fmla="*/ 455224918 w 125"/>
                <a:gd name="T43" fmla="*/ 2147483647 h 357"/>
                <a:gd name="T44" fmla="*/ 455224918 w 125"/>
                <a:gd name="T45" fmla="*/ 2147483647 h 357"/>
                <a:gd name="T46" fmla="*/ 607156537 w 125"/>
                <a:gd name="T47" fmla="*/ 2147483647 h 357"/>
                <a:gd name="T48" fmla="*/ 758803187 w 125"/>
                <a:gd name="T49" fmla="*/ 2147483647 h 357"/>
                <a:gd name="T50" fmla="*/ 758803187 w 125"/>
                <a:gd name="T51" fmla="*/ 2147483647 h 357"/>
                <a:gd name="T52" fmla="*/ 910449836 w 125"/>
                <a:gd name="T53" fmla="*/ 2147483647 h 357"/>
                <a:gd name="T54" fmla="*/ 910449836 w 125"/>
                <a:gd name="T55" fmla="*/ 2147483647 h 357"/>
                <a:gd name="T56" fmla="*/ 1214028238 w 125"/>
                <a:gd name="T57" fmla="*/ 2147483647 h 357"/>
                <a:gd name="T58" fmla="*/ 1365959724 w 125"/>
                <a:gd name="T59" fmla="*/ 2147483647 h 357"/>
                <a:gd name="T60" fmla="*/ 1669253023 w 125"/>
                <a:gd name="T61" fmla="*/ 2147483647 h 357"/>
                <a:gd name="T62" fmla="*/ 1972831158 w 125"/>
                <a:gd name="T63" fmla="*/ 2147483647 h 357"/>
                <a:gd name="T64" fmla="*/ 2147483647 w 125"/>
                <a:gd name="T65" fmla="*/ 2147483647 h 357"/>
                <a:gd name="T66" fmla="*/ 2147483647 w 125"/>
                <a:gd name="T67" fmla="*/ 2147483647 h 357"/>
                <a:gd name="T68" fmla="*/ 2147483647 w 125"/>
                <a:gd name="T69" fmla="*/ 2147483647 h 357"/>
                <a:gd name="T70" fmla="*/ 2147483647 w 125"/>
                <a:gd name="T71" fmla="*/ 2147483647 h 357"/>
                <a:gd name="T72" fmla="*/ 2147483647 w 125"/>
                <a:gd name="T73" fmla="*/ 2147483647 h 357"/>
                <a:gd name="T74" fmla="*/ 2147483647 w 125"/>
                <a:gd name="T75" fmla="*/ 2147483647 h 357"/>
                <a:gd name="T76" fmla="*/ 2147483647 w 125"/>
                <a:gd name="T77" fmla="*/ 2147483647 h 357"/>
                <a:gd name="T78" fmla="*/ 2147483647 w 125"/>
                <a:gd name="T79" fmla="*/ 2147483647 h 357"/>
                <a:gd name="T80" fmla="*/ 2147483647 w 125"/>
                <a:gd name="T81" fmla="*/ 2147483647 h 357"/>
                <a:gd name="T82" fmla="*/ 2147483647 w 125"/>
                <a:gd name="T83" fmla="*/ 2147483647 h 357"/>
                <a:gd name="T84" fmla="*/ 2147483647 w 125"/>
                <a:gd name="T85" fmla="*/ 2147483647 h 357"/>
                <a:gd name="T86" fmla="*/ 2147483647 w 125"/>
                <a:gd name="T87" fmla="*/ 2147483647 h 357"/>
                <a:gd name="T88" fmla="*/ 2147483647 w 125"/>
                <a:gd name="T89" fmla="*/ 2147483647 h 357"/>
                <a:gd name="T90" fmla="*/ 2147483647 w 125"/>
                <a:gd name="T91" fmla="*/ 2147483647 h 357"/>
                <a:gd name="T92" fmla="*/ 2147483647 w 125"/>
                <a:gd name="T93" fmla="*/ 2147483647 h 357"/>
                <a:gd name="T94" fmla="*/ 2147483647 w 125"/>
                <a:gd name="T95" fmla="*/ 2147483647 h 357"/>
                <a:gd name="T96" fmla="*/ 2147483647 w 125"/>
                <a:gd name="T97" fmla="*/ 2147483647 h 357"/>
                <a:gd name="T98" fmla="*/ 2147483647 w 125"/>
                <a:gd name="T99" fmla="*/ 2147483647 h 357"/>
                <a:gd name="T100" fmla="*/ 2147483647 w 125"/>
                <a:gd name="T101" fmla="*/ 2147483647 h 357"/>
                <a:gd name="T102" fmla="*/ 2147483647 w 125"/>
                <a:gd name="T103" fmla="*/ 2147483647 h 35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5"/>
                <a:gd name="T157" fmla="*/ 0 h 357"/>
                <a:gd name="T158" fmla="*/ 125 w 125"/>
                <a:gd name="T159" fmla="*/ 357 h 35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5" h="357">
                  <a:moveTo>
                    <a:pt x="111" y="94"/>
                  </a:moveTo>
                  <a:lnTo>
                    <a:pt x="106" y="73"/>
                  </a:lnTo>
                  <a:lnTo>
                    <a:pt x="102" y="57"/>
                  </a:lnTo>
                  <a:lnTo>
                    <a:pt x="98" y="42"/>
                  </a:lnTo>
                  <a:lnTo>
                    <a:pt x="94" y="30"/>
                  </a:lnTo>
                  <a:lnTo>
                    <a:pt x="90" y="19"/>
                  </a:lnTo>
                  <a:lnTo>
                    <a:pt x="86" y="11"/>
                  </a:lnTo>
                  <a:lnTo>
                    <a:pt x="81" y="6"/>
                  </a:lnTo>
                  <a:lnTo>
                    <a:pt x="78" y="3"/>
                  </a:lnTo>
                  <a:lnTo>
                    <a:pt x="74" y="0"/>
                  </a:lnTo>
                  <a:lnTo>
                    <a:pt x="68" y="0"/>
                  </a:lnTo>
                  <a:lnTo>
                    <a:pt x="61" y="2"/>
                  </a:lnTo>
                  <a:lnTo>
                    <a:pt x="52" y="4"/>
                  </a:lnTo>
                  <a:lnTo>
                    <a:pt x="41" y="6"/>
                  </a:lnTo>
                  <a:lnTo>
                    <a:pt x="29" y="9"/>
                  </a:lnTo>
                  <a:lnTo>
                    <a:pt x="15" y="13"/>
                  </a:lnTo>
                  <a:lnTo>
                    <a:pt x="0" y="20"/>
                  </a:lnTo>
                  <a:lnTo>
                    <a:pt x="2" y="47"/>
                  </a:lnTo>
                  <a:lnTo>
                    <a:pt x="4" y="73"/>
                  </a:lnTo>
                  <a:lnTo>
                    <a:pt x="6" y="95"/>
                  </a:lnTo>
                  <a:lnTo>
                    <a:pt x="9" y="116"/>
                  </a:lnTo>
                  <a:lnTo>
                    <a:pt x="9" y="123"/>
                  </a:lnTo>
                  <a:lnTo>
                    <a:pt x="10" y="132"/>
                  </a:lnTo>
                  <a:lnTo>
                    <a:pt x="12" y="146"/>
                  </a:lnTo>
                  <a:lnTo>
                    <a:pt x="14" y="157"/>
                  </a:lnTo>
                  <a:lnTo>
                    <a:pt x="16" y="166"/>
                  </a:lnTo>
                  <a:lnTo>
                    <a:pt x="17" y="171"/>
                  </a:lnTo>
                  <a:lnTo>
                    <a:pt x="19" y="181"/>
                  </a:lnTo>
                  <a:lnTo>
                    <a:pt x="23" y="191"/>
                  </a:lnTo>
                  <a:lnTo>
                    <a:pt x="28" y="205"/>
                  </a:lnTo>
                  <a:lnTo>
                    <a:pt x="34" y="219"/>
                  </a:lnTo>
                  <a:lnTo>
                    <a:pt x="40" y="237"/>
                  </a:lnTo>
                  <a:lnTo>
                    <a:pt x="48" y="258"/>
                  </a:lnTo>
                  <a:lnTo>
                    <a:pt x="56" y="281"/>
                  </a:lnTo>
                  <a:lnTo>
                    <a:pt x="62" y="310"/>
                  </a:lnTo>
                  <a:lnTo>
                    <a:pt x="62" y="319"/>
                  </a:lnTo>
                  <a:lnTo>
                    <a:pt x="64" y="326"/>
                  </a:lnTo>
                  <a:lnTo>
                    <a:pt x="69" y="337"/>
                  </a:lnTo>
                  <a:lnTo>
                    <a:pt x="77" y="344"/>
                  </a:lnTo>
                  <a:lnTo>
                    <a:pt x="89" y="349"/>
                  </a:lnTo>
                  <a:lnTo>
                    <a:pt x="111" y="357"/>
                  </a:lnTo>
                  <a:lnTo>
                    <a:pt x="125" y="300"/>
                  </a:lnTo>
                  <a:lnTo>
                    <a:pt x="111" y="337"/>
                  </a:lnTo>
                  <a:lnTo>
                    <a:pt x="98" y="262"/>
                  </a:lnTo>
                  <a:lnTo>
                    <a:pt x="89" y="235"/>
                  </a:lnTo>
                  <a:lnTo>
                    <a:pt x="82" y="219"/>
                  </a:lnTo>
                  <a:lnTo>
                    <a:pt x="81" y="211"/>
                  </a:lnTo>
                  <a:lnTo>
                    <a:pt x="82" y="206"/>
                  </a:lnTo>
                  <a:lnTo>
                    <a:pt x="86" y="184"/>
                  </a:lnTo>
                  <a:lnTo>
                    <a:pt x="91" y="158"/>
                  </a:lnTo>
                  <a:lnTo>
                    <a:pt x="99" y="128"/>
                  </a:lnTo>
                  <a:lnTo>
                    <a:pt x="111" y="94"/>
                  </a:lnTo>
                  <a:close/>
                </a:path>
              </a:pathLst>
            </a:custGeom>
            <a:solidFill>
              <a:srgbClr val="808000">
                <a:alpha val="18823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91" name="Freeform 711"/>
            <p:cNvSpPr>
              <a:spLocks noEditPoints="1"/>
            </p:cNvSpPr>
            <p:nvPr/>
          </p:nvSpPr>
          <p:spPr bwMode="auto">
            <a:xfrm>
              <a:off x="11945938" y="3068638"/>
              <a:ext cx="90487" cy="212725"/>
            </a:xfrm>
            <a:custGeom>
              <a:avLst/>
              <a:gdLst>
                <a:gd name="T0" fmla="*/ 2147483647 w 172"/>
                <a:gd name="T1" fmla="*/ 150462540 h 400"/>
                <a:gd name="T2" fmla="*/ 2147483647 w 172"/>
                <a:gd name="T3" fmla="*/ 0 h 400"/>
                <a:gd name="T4" fmla="*/ 436739691 w 172"/>
                <a:gd name="T5" fmla="*/ 1203418462 h 400"/>
                <a:gd name="T6" fmla="*/ 0 w 172"/>
                <a:gd name="T7" fmla="*/ 1804985433 h 400"/>
                <a:gd name="T8" fmla="*/ 582319675 w 172"/>
                <a:gd name="T9" fmla="*/ 2147483647 h 400"/>
                <a:gd name="T10" fmla="*/ 2147483647 w 172"/>
                <a:gd name="T11" fmla="*/ 2147483647 h 400"/>
                <a:gd name="T12" fmla="*/ 2147483647 w 172"/>
                <a:gd name="T13" fmla="*/ 2147483647 h 400"/>
                <a:gd name="T14" fmla="*/ 2147483647 w 172"/>
                <a:gd name="T15" fmla="*/ 2147483647 h 400"/>
                <a:gd name="T16" fmla="*/ 2147483647 w 172"/>
                <a:gd name="T17" fmla="*/ 2147483647 h 400"/>
                <a:gd name="T18" fmla="*/ 2147483647 w 172"/>
                <a:gd name="T19" fmla="*/ 2147483647 h 400"/>
                <a:gd name="T20" fmla="*/ 2147483647 w 172"/>
                <a:gd name="T21" fmla="*/ 2147483647 h 400"/>
                <a:gd name="T22" fmla="*/ 2147483647 w 172"/>
                <a:gd name="T23" fmla="*/ 2147483647 h 400"/>
                <a:gd name="T24" fmla="*/ 2147483647 w 172"/>
                <a:gd name="T25" fmla="*/ 2147483647 h 400"/>
                <a:gd name="T26" fmla="*/ 2147483647 w 172"/>
                <a:gd name="T27" fmla="*/ 2147483647 h 400"/>
                <a:gd name="T28" fmla="*/ 2147483647 w 172"/>
                <a:gd name="T29" fmla="*/ 2147483647 h 400"/>
                <a:gd name="T30" fmla="*/ 2147483647 w 172"/>
                <a:gd name="T31" fmla="*/ 2147483647 h 400"/>
                <a:gd name="T32" fmla="*/ 2147483647 w 172"/>
                <a:gd name="T33" fmla="*/ 2147483647 h 400"/>
                <a:gd name="T34" fmla="*/ 2147483647 w 172"/>
                <a:gd name="T35" fmla="*/ 2147483647 h 400"/>
                <a:gd name="T36" fmla="*/ 2147483647 w 172"/>
                <a:gd name="T37" fmla="*/ 2147483647 h 400"/>
                <a:gd name="T38" fmla="*/ 2147483647 w 172"/>
                <a:gd name="T39" fmla="*/ 2147483647 h 400"/>
                <a:gd name="T40" fmla="*/ 2147483647 w 172"/>
                <a:gd name="T41" fmla="*/ 2147483647 h 400"/>
                <a:gd name="T42" fmla="*/ 2147483647 w 172"/>
                <a:gd name="T43" fmla="*/ 2147483647 h 400"/>
                <a:gd name="T44" fmla="*/ 2147483647 w 172"/>
                <a:gd name="T45" fmla="*/ 451105162 h 400"/>
                <a:gd name="T46" fmla="*/ 2147483647 w 172"/>
                <a:gd name="T47" fmla="*/ 2147483647 h 400"/>
                <a:gd name="T48" fmla="*/ 2147483647 w 172"/>
                <a:gd name="T49" fmla="*/ 2147483647 h 400"/>
                <a:gd name="T50" fmla="*/ 2147483647 w 172"/>
                <a:gd name="T51" fmla="*/ 2147483647 h 400"/>
                <a:gd name="T52" fmla="*/ 2147483647 w 172"/>
                <a:gd name="T53" fmla="*/ 2147483647 h 400"/>
                <a:gd name="T54" fmla="*/ 2147483647 w 172"/>
                <a:gd name="T55" fmla="*/ 2147483647 h 400"/>
                <a:gd name="T56" fmla="*/ 2147483647 w 172"/>
                <a:gd name="T57" fmla="*/ 2147483647 h 400"/>
                <a:gd name="T58" fmla="*/ 2147483647 w 172"/>
                <a:gd name="T59" fmla="*/ 2147483647 h 400"/>
                <a:gd name="T60" fmla="*/ 2147483647 w 172"/>
                <a:gd name="T61" fmla="*/ 2147483647 h 400"/>
                <a:gd name="T62" fmla="*/ 2147483647 w 172"/>
                <a:gd name="T63" fmla="*/ 2147483647 h 400"/>
                <a:gd name="T64" fmla="*/ 2147483647 w 172"/>
                <a:gd name="T65" fmla="*/ 2147483647 h 400"/>
                <a:gd name="T66" fmla="*/ 2147483647 w 172"/>
                <a:gd name="T67" fmla="*/ 2147483647 h 4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2"/>
                <a:gd name="T103" fmla="*/ 0 h 400"/>
                <a:gd name="T104" fmla="*/ 172 w 172"/>
                <a:gd name="T105" fmla="*/ 400 h 4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2" h="400">
                  <a:moveTo>
                    <a:pt x="117" y="8"/>
                  </a:moveTo>
                  <a:lnTo>
                    <a:pt x="104" y="2"/>
                  </a:lnTo>
                  <a:lnTo>
                    <a:pt x="92" y="0"/>
                  </a:lnTo>
                  <a:lnTo>
                    <a:pt x="85" y="0"/>
                  </a:lnTo>
                  <a:lnTo>
                    <a:pt x="15" y="20"/>
                  </a:lnTo>
                  <a:lnTo>
                    <a:pt x="8" y="24"/>
                  </a:lnTo>
                  <a:lnTo>
                    <a:pt x="3" y="29"/>
                  </a:lnTo>
                  <a:lnTo>
                    <a:pt x="0" y="35"/>
                  </a:lnTo>
                  <a:lnTo>
                    <a:pt x="1" y="44"/>
                  </a:lnTo>
                  <a:lnTo>
                    <a:pt x="13" y="168"/>
                  </a:lnTo>
                  <a:lnTo>
                    <a:pt x="23" y="217"/>
                  </a:lnTo>
                  <a:lnTo>
                    <a:pt x="57" y="308"/>
                  </a:lnTo>
                  <a:lnTo>
                    <a:pt x="71" y="366"/>
                  </a:lnTo>
                  <a:lnTo>
                    <a:pt x="78" y="376"/>
                  </a:lnTo>
                  <a:lnTo>
                    <a:pt x="87" y="384"/>
                  </a:lnTo>
                  <a:lnTo>
                    <a:pt x="89" y="386"/>
                  </a:lnTo>
                  <a:lnTo>
                    <a:pt x="92" y="387"/>
                  </a:lnTo>
                  <a:lnTo>
                    <a:pt x="103" y="393"/>
                  </a:lnTo>
                  <a:lnTo>
                    <a:pt x="127" y="400"/>
                  </a:lnTo>
                  <a:lnTo>
                    <a:pt x="131" y="400"/>
                  </a:lnTo>
                  <a:lnTo>
                    <a:pt x="137" y="400"/>
                  </a:lnTo>
                  <a:lnTo>
                    <a:pt x="146" y="398"/>
                  </a:lnTo>
                  <a:lnTo>
                    <a:pt x="147" y="396"/>
                  </a:lnTo>
                  <a:lnTo>
                    <a:pt x="149" y="395"/>
                  </a:lnTo>
                  <a:lnTo>
                    <a:pt x="152" y="393"/>
                  </a:lnTo>
                  <a:lnTo>
                    <a:pt x="154" y="388"/>
                  </a:lnTo>
                  <a:lnTo>
                    <a:pt x="156" y="384"/>
                  </a:lnTo>
                  <a:lnTo>
                    <a:pt x="171" y="334"/>
                  </a:lnTo>
                  <a:lnTo>
                    <a:pt x="172" y="328"/>
                  </a:lnTo>
                  <a:lnTo>
                    <a:pt x="171" y="316"/>
                  </a:lnTo>
                  <a:lnTo>
                    <a:pt x="166" y="308"/>
                  </a:lnTo>
                  <a:lnTo>
                    <a:pt x="161" y="304"/>
                  </a:lnTo>
                  <a:lnTo>
                    <a:pt x="156" y="302"/>
                  </a:lnTo>
                  <a:lnTo>
                    <a:pt x="148" y="299"/>
                  </a:lnTo>
                  <a:lnTo>
                    <a:pt x="147" y="299"/>
                  </a:lnTo>
                  <a:lnTo>
                    <a:pt x="143" y="280"/>
                  </a:lnTo>
                  <a:lnTo>
                    <a:pt x="134" y="251"/>
                  </a:lnTo>
                  <a:lnTo>
                    <a:pt x="130" y="229"/>
                  </a:lnTo>
                  <a:lnTo>
                    <a:pt x="135" y="197"/>
                  </a:lnTo>
                  <a:lnTo>
                    <a:pt x="152" y="134"/>
                  </a:lnTo>
                  <a:lnTo>
                    <a:pt x="155" y="126"/>
                  </a:lnTo>
                  <a:lnTo>
                    <a:pt x="155" y="123"/>
                  </a:lnTo>
                  <a:lnTo>
                    <a:pt x="156" y="112"/>
                  </a:lnTo>
                  <a:lnTo>
                    <a:pt x="141" y="45"/>
                  </a:lnTo>
                  <a:lnTo>
                    <a:pt x="127" y="17"/>
                  </a:lnTo>
                  <a:lnTo>
                    <a:pt x="117" y="8"/>
                  </a:lnTo>
                  <a:close/>
                  <a:moveTo>
                    <a:pt x="90" y="44"/>
                  </a:moveTo>
                  <a:lnTo>
                    <a:pt x="91" y="44"/>
                  </a:lnTo>
                  <a:lnTo>
                    <a:pt x="93" y="45"/>
                  </a:lnTo>
                  <a:lnTo>
                    <a:pt x="92" y="45"/>
                  </a:lnTo>
                  <a:lnTo>
                    <a:pt x="92" y="46"/>
                  </a:lnTo>
                  <a:lnTo>
                    <a:pt x="95" y="50"/>
                  </a:lnTo>
                  <a:lnTo>
                    <a:pt x="92" y="47"/>
                  </a:lnTo>
                  <a:lnTo>
                    <a:pt x="97" y="58"/>
                  </a:lnTo>
                  <a:lnTo>
                    <a:pt x="111" y="114"/>
                  </a:lnTo>
                  <a:lnTo>
                    <a:pt x="89" y="191"/>
                  </a:lnTo>
                  <a:lnTo>
                    <a:pt x="84" y="226"/>
                  </a:lnTo>
                  <a:lnTo>
                    <a:pt x="83" y="229"/>
                  </a:lnTo>
                  <a:lnTo>
                    <a:pt x="84" y="233"/>
                  </a:lnTo>
                  <a:lnTo>
                    <a:pt x="90" y="265"/>
                  </a:lnTo>
                  <a:lnTo>
                    <a:pt x="63" y="184"/>
                  </a:lnTo>
                  <a:lnTo>
                    <a:pt x="48" y="58"/>
                  </a:lnTo>
                  <a:lnTo>
                    <a:pt x="57" y="54"/>
                  </a:lnTo>
                  <a:lnTo>
                    <a:pt x="90" y="46"/>
                  </a:lnTo>
                  <a:lnTo>
                    <a:pt x="91" y="46"/>
                  </a:lnTo>
                  <a:lnTo>
                    <a:pt x="92" y="45"/>
                  </a:lnTo>
                  <a:lnTo>
                    <a:pt x="91" y="45"/>
                  </a:lnTo>
                  <a:lnTo>
                    <a:pt x="90" y="44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92" name="Freeform 712"/>
            <p:cNvSpPr>
              <a:spLocks/>
            </p:cNvSpPr>
            <p:nvPr/>
          </p:nvSpPr>
          <p:spPr bwMode="auto">
            <a:xfrm>
              <a:off x="11993563" y="3094038"/>
              <a:ext cx="1587" cy="1587"/>
            </a:xfrm>
            <a:custGeom>
              <a:avLst/>
              <a:gdLst>
                <a:gd name="T0" fmla="*/ 2147483647 w 1"/>
                <a:gd name="T1" fmla="*/ 2147483647 h 1"/>
                <a:gd name="T2" fmla="*/ 0 w 1"/>
                <a:gd name="T3" fmla="*/ 0 h 1"/>
                <a:gd name="T4" fmla="*/ 2147483647 w 1"/>
                <a:gd name="T5" fmla="*/ 2147483647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93" name="Freeform 714"/>
            <p:cNvSpPr>
              <a:spLocks/>
            </p:cNvSpPr>
            <p:nvPr/>
          </p:nvSpPr>
          <p:spPr bwMode="auto">
            <a:xfrm>
              <a:off x="11907838" y="6405563"/>
              <a:ext cx="41275" cy="38100"/>
            </a:xfrm>
            <a:custGeom>
              <a:avLst/>
              <a:gdLst>
                <a:gd name="T0" fmla="*/ 0 w 78"/>
                <a:gd name="T1" fmla="*/ 0 h 74"/>
                <a:gd name="T2" fmla="*/ 1778109900 w 78"/>
                <a:gd name="T3" fmla="*/ 2147483647 h 74"/>
                <a:gd name="T4" fmla="*/ 2147483647 w 78"/>
                <a:gd name="T5" fmla="*/ 2147483647 h 74"/>
                <a:gd name="T6" fmla="*/ 2147483647 w 78"/>
                <a:gd name="T7" fmla="*/ 2147483647 h 74"/>
                <a:gd name="T8" fmla="*/ 2147483647 w 78"/>
                <a:gd name="T9" fmla="*/ 2147483647 h 74"/>
                <a:gd name="T10" fmla="*/ 2147483647 w 78"/>
                <a:gd name="T11" fmla="*/ 2147483647 h 74"/>
                <a:gd name="T12" fmla="*/ 2147483647 w 78"/>
                <a:gd name="T13" fmla="*/ 2147483647 h 74"/>
                <a:gd name="T14" fmla="*/ 2147483647 w 78"/>
                <a:gd name="T15" fmla="*/ 2147483647 h 74"/>
                <a:gd name="T16" fmla="*/ 2147483647 w 78"/>
                <a:gd name="T17" fmla="*/ 2147483647 h 74"/>
                <a:gd name="T18" fmla="*/ 2147483647 w 78"/>
                <a:gd name="T19" fmla="*/ 2147483647 h 74"/>
                <a:gd name="T20" fmla="*/ 2147483647 w 78"/>
                <a:gd name="T21" fmla="*/ 2147483647 h 74"/>
                <a:gd name="T22" fmla="*/ 2147483647 w 78"/>
                <a:gd name="T23" fmla="*/ 2147483647 h 74"/>
                <a:gd name="T24" fmla="*/ 2147483647 w 78"/>
                <a:gd name="T25" fmla="*/ 2147483647 h 74"/>
                <a:gd name="T26" fmla="*/ 2147483647 w 78"/>
                <a:gd name="T27" fmla="*/ 2147483647 h 74"/>
                <a:gd name="T28" fmla="*/ 2147483647 w 78"/>
                <a:gd name="T29" fmla="*/ 2047256833 h 74"/>
                <a:gd name="T30" fmla="*/ 2147483647 w 78"/>
                <a:gd name="T31" fmla="*/ 1637699507 h 74"/>
                <a:gd name="T32" fmla="*/ 2147483647 w 78"/>
                <a:gd name="T33" fmla="*/ 1228407852 h 74"/>
                <a:gd name="T34" fmla="*/ 2147483647 w 78"/>
                <a:gd name="T35" fmla="*/ 955369205 h 74"/>
                <a:gd name="T36" fmla="*/ 2147483647 w 78"/>
                <a:gd name="T37" fmla="*/ 682330817 h 74"/>
                <a:gd name="T38" fmla="*/ 2147483647 w 78"/>
                <a:gd name="T39" fmla="*/ 545811880 h 74"/>
                <a:gd name="T40" fmla="*/ 1926238409 w 78"/>
                <a:gd name="T41" fmla="*/ 409557454 h 74"/>
                <a:gd name="T42" fmla="*/ 1333722257 w 78"/>
                <a:gd name="T43" fmla="*/ 273038517 h 74"/>
                <a:gd name="T44" fmla="*/ 592796874 w 78"/>
                <a:gd name="T45" fmla="*/ 136519001 h 74"/>
                <a:gd name="T46" fmla="*/ 0 w 78"/>
                <a:gd name="T47" fmla="*/ 0 h 7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8"/>
                <a:gd name="T73" fmla="*/ 0 h 74"/>
                <a:gd name="T74" fmla="*/ 78 w 78"/>
                <a:gd name="T75" fmla="*/ 74 h 74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8" h="74">
                  <a:moveTo>
                    <a:pt x="0" y="0"/>
                  </a:moveTo>
                  <a:lnTo>
                    <a:pt x="35" y="50"/>
                  </a:lnTo>
                  <a:lnTo>
                    <a:pt x="58" y="69"/>
                  </a:lnTo>
                  <a:lnTo>
                    <a:pt x="65" y="72"/>
                  </a:lnTo>
                  <a:lnTo>
                    <a:pt x="67" y="73"/>
                  </a:lnTo>
                  <a:lnTo>
                    <a:pt x="68" y="73"/>
                  </a:lnTo>
                  <a:lnTo>
                    <a:pt x="70" y="74"/>
                  </a:lnTo>
                  <a:lnTo>
                    <a:pt x="70" y="73"/>
                  </a:lnTo>
                  <a:lnTo>
                    <a:pt x="71" y="73"/>
                  </a:lnTo>
                  <a:lnTo>
                    <a:pt x="73" y="73"/>
                  </a:lnTo>
                  <a:lnTo>
                    <a:pt x="74" y="71"/>
                  </a:lnTo>
                  <a:lnTo>
                    <a:pt x="77" y="70"/>
                  </a:lnTo>
                  <a:lnTo>
                    <a:pt x="78" y="61"/>
                  </a:lnTo>
                  <a:lnTo>
                    <a:pt x="78" y="54"/>
                  </a:lnTo>
                  <a:lnTo>
                    <a:pt x="76" y="45"/>
                  </a:lnTo>
                  <a:lnTo>
                    <a:pt x="72" y="36"/>
                  </a:lnTo>
                  <a:lnTo>
                    <a:pt x="66" y="28"/>
                  </a:lnTo>
                  <a:lnTo>
                    <a:pt x="60" y="21"/>
                  </a:lnTo>
                  <a:lnTo>
                    <a:pt x="54" y="16"/>
                  </a:lnTo>
                  <a:lnTo>
                    <a:pt x="48" y="13"/>
                  </a:lnTo>
                  <a:lnTo>
                    <a:pt x="38" y="8"/>
                  </a:lnTo>
                  <a:lnTo>
                    <a:pt x="26" y="5"/>
                  </a:lnTo>
                  <a:lnTo>
                    <a:pt x="1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94" name="Freeform 715"/>
            <p:cNvSpPr>
              <a:spLocks/>
            </p:cNvSpPr>
            <p:nvPr/>
          </p:nvSpPr>
          <p:spPr bwMode="auto">
            <a:xfrm>
              <a:off x="11150600" y="5556250"/>
              <a:ext cx="4763" cy="15875"/>
            </a:xfrm>
            <a:custGeom>
              <a:avLst/>
              <a:gdLst>
                <a:gd name="T0" fmla="*/ 633086048 w 8"/>
                <a:gd name="T1" fmla="*/ 1481852027 h 30"/>
                <a:gd name="T2" fmla="*/ 633086048 w 8"/>
                <a:gd name="T3" fmla="*/ 1037184130 h 30"/>
                <a:gd name="T4" fmla="*/ 633086048 w 8"/>
                <a:gd name="T5" fmla="*/ 592796955 h 30"/>
                <a:gd name="T6" fmla="*/ 422175597 w 8"/>
                <a:gd name="T7" fmla="*/ 296258249 h 30"/>
                <a:gd name="T8" fmla="*/ 422175597 w 8"/>
                <a:gd name="T9" fmla="*/ 148129124 h 30"/>
                <a:gd name="T10" fmla="*/ 422175597 w 8"/>
                <a:gd name="T11" fmla="*/ 0 h 30"/>
                <a:gd name="T12" fmla="*/ 422175597 w 8"/>
                <a:gd name="T13" fmla="*/ 148129124 h 30"/>
                <a:gd name="T14" fmla="*/ 210910377 w 8"/>
                <a:gd name="T15" fmla="*/ 296258249 h 30"/>
                <a:gd name="T16" fmla="*/ 210910377 w 8"/>
                <a:gd name="T17" fmla="*/ 444667765 h 30"/>
                <a:gd name="T18" fmla="*/ 0 w 8"/>
                <a:gd name="T19" fmla="*/ 889055072 h 30"/>
                <a:gd name="T20" fmla="*/ 0 w 8"/>
                <a:gd name="T21" fmla="*/ 1037184130 h 30"/>
                <a:gd name="T22" fmla="*/ 210910377 w 8"/>
                <a:gd name="T23" fmla="*/ 1333722440 h 30"/>
                <a:gd name="T24" fmla="*/ 633086048 w 8"/>
                <a:gd name="T25" fmla="*/ 1481852027 h 30"/>
                <a:gd name="T26" fmla="*/ 633086048 w 8"/>
                <a:gd name="T27" fmla="*/ 1481852027 h 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30"/>
                <a:gd name="T44" fmla="*/ 8 w 8"/>
                <a:gd name="T45" fmla="*/ 30 h 3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30">
                  <a:moveTo>
                    <a:pt x="8" y="30"/>
                  </a:moveTo>
                  <a:lnTo>
                    <a:pt x="7" y="21"/>
                  </a:lnTo>
                  <a:lnTo>
                    <a:pt x="7" y="11"/>
                  </a:lnTo>
                  <a:lnTo>
                    <a:pt x="6" y="6"/>
                  </a:lnTo>
                  <a:lnTo>
                    <a:pt x="6" y="3"/>
                  </a:lnTo>
                  <a:lnTo>
                    <a:pt x="6" y="0"/>
                  </a:lnTo>
                  <a:lnTo>
                    <a:pt x="4" y="3"/>
                  </a:lnTo>
                  <a:lnTo>
                    <a:pt x="3" y="5"/>
                  </a:lnTo>
                  <a:lnTo>
                    <a:pt x="3" y="10"/>
                  </a:lnTo>
                  <a:lnTo>
                    <a:pt x="0" y="17"/>
                  </a:lnTo>
                  <a:lnTo>
                    <a:pt x="1" y="22"/>
                  </a:lnTo>
                  <a:lnTo>
                    <a:pt x="3" y="27"/>
                  </a:lnTo>
                  <a:lnTo>
                    <a:pt x="7" y="30"/>
                  </a:lnTo>
                  <a:lnTo>
                    <a:pt x="8" y="30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95" name="Freeform 716"/>
            <p:cNvSpPr>
              <a:spLocks/>
            </p:cNvSpPr>
            <p:nvPr/>
          </p:nvSpPr>
          <p:spPr bwMode="auto">
            <a:xfrm>
              <a:off x="11155363" y="5572125"/>
              <a:ext cx="11112" cy="11113"/>
            </a:xfrm>
            <a:custGeom>
              <a:avLst/>
              <a:gdLst>
                <a:gd name="T0" fmla="*/ 0 w 21"/>
                <a:gd name="T1" fmla="*/ 0 h 23"/>
                <a:gd name="T2" fmla="*/ 0 w 21"/>
                <a:gd name="T3" fmla="*/ 338512618 h 23"/>
                <a:gd name="T4" fmla="*/ 148116093 w 21"/>
                <a:gd name="T5" fmla="*/ 676791864 h 23"/>
                <a:gd name="T6" fmla="*/ 148116093 w 21"/>
                <a:gd name="T7" fmla="*/ 789551572 h 23"/>
                <a:gd name="T8" fmla="*/ 444347685 w 21"/>
                <a:gd name="T9" fmla="*/ 789551572 h 23"/>
                <a:gd name="T10" fmla="*/ 1037090785 w 21"/>
                <a:gd name="T11" fmla="*/ 225519477 h 23"/>
                <a:gd name="T12" fmla="*/ 0 w 21"/>
                <a:gd name="T13" fmla="*/ 0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23"/>
                <a:gd name="T23" fmla="*/ 21 w 21"/>
                <a:gd name="T24" fmla="*/ 23 h 2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23">
                  <a:moveTo>
                    <a:pt x="0" y="0"/>
                  </a:moveTo>
                  <a:lnTo>
                    <a:pt x="0" y="11"/>
                  </a:lnTo>
                  <a:lnTo>
                    <a:pt x="2" y="19"/>
                  </a:lnTo>
                  <a:lnTo>
                    <a:pt x="4" y="23"/>
                  </a:lnTo>
                  <a:lnTo>
                    <a:pt x="9" y="23"/>
                  </a:lnTo>
                  <a:lnTo>
                    <a:pt x="21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96" name="Freeform 718"/>
            <p:cNvSpPr>
              <a:spLocks/>
            </p:cNvSpPr>
            <p:nvPr/>
          </p:nvSpPr>
          <p:spPr bwMode="auto">
            <a:xfrm>
              <a:off x="12590463" y="4899025"/>
              <a:ext cx="73025" cy="198438"/>
            </a:xfrm>
            <a:custGeom>
              <a:avLst/>
              <a:gdLst>
                <a:gd name="T0" fmla="*/ 2147483647 w 137"/>
                <a:gd name="T1" fmla="*/ 0 h 377"/>
                <a:gd name="T2" fmla="*/ 1817231646 w 137"/>
                <a:gd name="T3" fmla="*/ 1166680840 h 377"/>
                <a:gd name="T4" fmla="*/ 0 w 137"/>
                <a:gd name="T5" fmla="*/ 2147483647 h 377"/>
                <a:gd name="T6" fmla="*/ 454308178 w 137"/>
                <a:gd name="T7" fmla="*/ 2147483647 h 377"/>
                <a:gd name="T8" fmla="*/ 908615823 w 137"/>
                <a:gd name="T9" fmla="*/ 2147483647 h 377"/>
                <a:gd name="T10" fmla="*/ 1211487941 w 137"/>
                <a:gd name="T11" fmla="*/ 2147483647 h 377"/>
                <a:gd name="T12" fmla="*/ 1514359261 w 137"/>
                <a:gd name="T13" fmla="*/ 2147483647 h 377"/>
                <a:gd name="T14" fmla="*/ 1665795986 w 137"/>
                <a:gd name="T15" fmla="*/ 2147483647 h 377"/>
                <a:gd name="T16" fmla="*/ 1817231646 w 137"/>
                <a:gd name="T17" fmla="*/ 2147483647 h 377"/>
                <a:gd name="T18" fmla="*/ 1968667305 w 137"/>
                <a:gd name="T19" fmla="*/ 2147483647 h 377"/>
                <a:gd name="T20" fmla="*/ 1968667305 w 137"/>
                <a:gd name="T21" fmla="*/ 2147483647 h 377"/>
                <a:gd name="T22" fmla="*/ 2120102965 w 137"/>
                <a:gd name="T23" fmla="*/ 2147483647 h 377"/>
                <a:gd name="T24" fmla="*/ 1968667305 w 137"/>
                <a:gd name="T25" fmla="*/ 2147483647 h 377"/>
                <a:gd name="T26" fmla="*/ 1968667305 w 137"/>
                <a:gd name="T27" fmla="*/ 2147483647 h 377"/>
                <a:gd name="T28" fmla="*/ 1968667305 w 137"/>
                <a:gd name="T29" fmla="*/ 2147483647 h 377"/>
                <a:gd name="T30" fmla="*/ 1817231646 w 137"/>
                <a:gd name="T31" fmla="*/ 2147483647 h 377"/>
                <a:gd name="T32" fmla="*/ 1665795986 w 137"/>
                <a:gd name="T33" fmla="*/ 2147483647 h 377"/>
                <a:gd name="T34" fmla="*/ 1514359261 w 137"/>
                <a:gd name="T35" fmla="*/ 2147483647 h 377"/>
                <a:gd name="T36" fmla="*/ 1211487941 w 137"/>
                <a:gd name="T37" fmla="*/ 2147483647 h 377"/>
                <a:gd name="T38" fmla="*/ 1060052015 w 137"/>
                <a:gd name="T39" fmla="*/ 2147483647 h 377"/>
                <a:gd name="T40" fmla="*/ 757180163 w 137"/>
                <a:gd name="T41" fmla="*/ 2147483647 h 377"/>
                <a:gd name="T42" fmla="*/ 908615823 w 137"/>
                <a:gd name="T43" fmla="*/ 2147483647 h 377"/>
                <a:gd name="T44" fmla="*/ 1060052015 w 137"/>
                <a:gd name="T45" fmla="*/ 2147483647 h 377"/>
                <a:gd name="T46" fmla="*/ 1211487941 w 137"/>
                <a:gd name="T47" fmla="*/ 2147483647 h 377"/>
                <a:gd name="T48" fmla="*/ 1211487941 w 137"/>
                <a:gd name="T49" fmla="*/ 2147483647 h 377"/>
                <a:gd name="T50" fmla="*/ 1362923601 w 137"/>
                <a:gd name="T51" fmla="*/ 2147483647 h 377"/>
                <a:gd name="T52" fmla="*/ 1514359261 w 137"/>
                <a:gd name="T53" fmla="*/ 2147483647 h 377"/>
                <a:gd name="T54" fmla="*/ 1514359261 w 137"/>
                <a:gd name="T55" fmla="*/ 2147483647 h 377"/>
                <a:gd name="T56" fmla="*/ 1665795986 w 137"/>
                <a:gd name="T57" fmla="*/ 2147483647 h 377"/>
                <a:gd name="T58" fmla="*/ 1817231646 w 137"/>
                <a:gd name="T59" fmla="*/ 2147483647 h 377"/>
                <a:gd name="T60" fmla="*/ 2147483647 w 137"/>
                <a:gd name="T61" fmla="*/ 2147483647 h 377"/>
                <a:gd name="T62" fmla="*/ 2147483647 w 137"/>
                <a:gd name="T63" fmla="*/ 2147483647 h 377"/>
                <a:gd name="T64" fmla="*/ 2147483647 w 137"/>
                <a:gd name="T65" fmla="*/ 2147483647 h 377"/>
                <a:gd name="T66" fmla="*/ 2147483647 w 137"/>
                <a:gd name="T67" fmla="*/ 2147483647 h 377"/>
                <a:gd name="T68" fmla="*/ 2147483647 w 137"/>
                <a:gd name="T69" fmla="*/ 2147483647 h 377"/>
                <a:gd name="T70" fmla="*/ 2147483647 w 137"/>
                <a:gd name="T71" fmla="*/ 2147483647 h 377"/>
                <a:gd name="T72" fmla="*/ 2147483647 w 137"/>
                <a:gd name="T73" fmla="*/ 2147483647 h 377"/>
                <a:gd name="T74" fmla="*/ 2147483647 w 137"/>
                <a:gd name="T75" fmla="*/ 2147483647 h 377"/>
                <a:gd name="T76" fmla="*/ 2147483647 w 137"/>
                <a:gd name="T77" fmla="*/ 2147483647 h 377"/>
                <a:gd name="T78" fmla="*/ 2147483647 w 137"/>
                <a:gd name="T79" fmla="*/ 2147483647 h 377"/>
                <a:gd name="T80" fmla="*/ 2147483647 w 137"/>
                <a:gd name="T81" fmla="*/ 2147483647 h 377"/>
                <a:gd name="T82" fmla="*/ 2147483647 w 137"/>
                <a:gd name="T83" fmla="*/ 2147483647 h 377"/>
                <a:gd name="T84" fmla="*/ 2147483647 w 137"/>
                <a:gd name="T85" fmla="*/ 2147483647 h 377"/>
                <a:gd name="T86" fmla="*/ 2147483647 w 137"/>
                <a:gd name="T87" fmla="*/ 2147483647 h 377"/>
                <a:gd name="T88" fmla="*/ 2147483647 w 137"/>
                <a:gd name="T89" fmla="*/ 2147483647 h 377"/>
                <a:gd name="T90" fmla="*/ 2147483647 w 137"/>
                <a:gd name="T91" fmla="*/ 2147483647 h 377"/>
                <a:gd name="T92" fmla="*/ 2147483647 w 137"/>
                <a:gd name="T93" fmla="*/ 0 h 37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37"/>
                <a:gd name="T142" fmla="*/ 0 h 377"/>
                <a:gd name="T143" fmla="*/ 137 w 137"/>
                <a:gd name="T144" fmla="*/ 377 h 37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37" h="377">
                  <a:moveTo>
                    <a:pt x="56" y="0"/>
                  </a:moveTo>
                  <a:lnTo>
                    <a:pt x="36" y="25"/>
                  </a:lnTo>
                  <a:lnTo>
                    <a:pt x="0" y="57"/>
                  </a:lnTo>
                  <a:lnTo>
                    <a:pt x="9" y="75"/>
                  </a:lnTo>
                  <a:lnTo>
                    <a:pt x="17" y="93"/>
                  </a:lnTo>
                  <a:lnTo>
                    <a:pt x="23" y="109"/>
                  </a:lnTo>
                  <a:lnTo>
                    <a:pt x="30" y="123"/>
                  </a:lnTo>
                  <a:lnTo>
                    <a:pt x="34" y="135"/>
                  </a:lnTo>
                  <a:lnTo>
                    <a:pt x="37" y="146"/>
                  </a:lnTo>
                  <a:lnTo>
                    <a:pt x="40" y="155"/>
                  </a:lnTo>
                  <a:lnTo>
                    <a:pt x="40" y="159"/>
                  </a:lnTo>
                  <a:lnTo>
                    <a:pt x="41" y="163"/>
                  </a:lnTo>
                  <a:lnTo>
                    <a:pt x="40" y="166"/>
                  </a:lnTo>
                  <a:lnTo>
                    <a:pt x="38" y="169"/>
                  </a:lnTo>
                  <a:lnTo>
                    <a:pt x="38" y="173"/>
                  </a:lnTo>
                  <a:lnTo>
                    <a:pt x="36" y="183"/>
                  </a:lnTo>
                  <a:lnTo>
                    <a:pt x="34" y="197"/>
                  </a:lnTo>
                  <a:lnTo>
                    <a:pt x="30" y="213"/>
                  </a:lnTo>
                  <a:lnTo>
                    <a:pt x="25" y="233"/>
                  </a:lnTo>
                  <a:lnTo>
                    <a:pt x="20" y="255"/>
                  </a:lnTo>
                  <a:lnTo>
                    <a:pt x="15" y="283"/>
                  </a:lnTo>
                  <a:lnTo>
                    <a:pt x="17" y="297"/>
                  </a:lnTo>
                  <a:lnTo>
                    <a:pt x="21" y="310"/>
                  </a:lnTo>
                  <a:lnTo>
                    <a:pt x="23" y="321"/>
                  </a:lnTo>
                  <a:lnTo>
                    <a:pt x="24" y="325"/>
                  </a:lnTo>
                  <a:lnTo>
                    <a:pt x="27" y="330"/>
                  </a:lnTo>
                  <a:lnTo>
                    <a:pt x="29" y="338"/>
                  </a:lnTo>
                  <a:lnTo>
                    <a:pt x="31" y="343"/>
                  </a:lnTo>
                  <a:lnTo>
                    <a:pt x="33" y="347"/>
                  </a:lnTo>
                  <a:lnTo>
                    <a:pt x="35" y="350"/>
                  </a:lnTo>
                  <a:lnTo>
                    <a:pt x="110" y="377"/>
                  </a:lnTo>
                  <a:lnTo>
                    <a:pt x="124" y="301"/>
                  </a:lnTo>
                  <a:lnTo>
                    <a:pt x="123" y="286"/>
                  </a:lnTo>
                  <a:lnTo>
                    <a:pt x="123" y="274"/>
                  </a:lnTo>
                  <a:lnTo>
                    <a:pt x="121" y="264"/>
                  </a:lnTo>
                  <a:lnTo>
                    <a:pt x="120" y="256"/>
                  </a:lnTo>
                  <a:lnTo>
                    <a:pt x="117" y="250"/>
                  </a:lnTo>
                  <a:lnTo>
                    <a:pt x="115" y="247"/>
                  </a:lnTo>
                  <a:lnTo>
                    <a:pt x="111" y="245"/>
                  </a:lnTo>
                  <a:lnTo>
                    <a:pt x="109" y="246"/>
                  </a:lnTo>
                  <a:lnTo>
                    <a:pt x="111" y="240"/>
                  </a:lnTo>
                  <a:lnTo>
                    <a:pt x="137" y="189"/>
                  </a:lnTo>
                  <a:lnTo>
                    <a:pt x="122" y="167"/>
                  </a:lnTo>
                  <a:lnTo>
                    <a:pt x="110" y="146"/>
                  </a:lnTo>
                  <a:lnTo>
                    <a:pt x="99" y="123"/>
                  </a:lnTo>
                  <a:lnTo>
                    <a:pt x="91" y="10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808000">
                <a:alpha val="18823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97" name="Freeform 719"/>
            <p:cNvSpPr>
              <a:spLocks noEditPoints="1"/>
            </p:cNvSpPr>
            <p:nvPr/>
          </p:nvSpPr>
          <p:spPr bwMode="auto">
            <a:xfrm>
              <a:off x="12568238" y="4875213"/>
              <a:ext cx="96837" cy="223837"/>
            </a:xfrm>
            <a:custGeom>
              <a:avLst/>
              <a:gdLst>
                <a:gd name="T0" fmla="*/ 2147483647 w 183"/>
                <a:gd name="T1" fmla="*/ 444385770 h 423"/>
                <a:gd name="T2" fmla="*/ 2147483647 w 183"/>
                <a:gd name="T3" fmla="*/ 0 h 423"/>
                <a:gd name="T4" fmla="*/ 2147483647 w 183"/>
                <a:gd name="T5" fmla="*/ 0 h 423"/>
                <a:gd name="T6" fmla="*/ 2147483647 w 183"/>
                <a:gd name="T7" fmla="*/ 296257048 h 423"/>
                <a:gd name="T8" fmla="*/ 2074346802 w 183"/>
                <a:gd name="T9" fmla="*/ 1629973684 h 423"/>
                <a:gd name="T10" fmla="*/ 148127819 w 183"/>
                <a:gd name="T11" fmla="*/ 2147483647 h 423"/>
                <a:gd name="T12" fmla="*/ 0 w 183"/>
                <a:gd name="T13" fmla="*/ 2147483647 h 423"/>
                <a:gd name="T14" fmla="*/ 1926219049 w 183"/>
                <a:gd name="T15" fmla="*/ 2147483647 h 423"/>
                <a:gd name="T16" fmla="*/ 1926219049 w 183"/>
                <a:gd name="T17" fmla="*/ 2147483647 h 423"/>
                <a:gd name="T18" fmla="*/ 740918425 w 183"/>
                <a:gd name="T19" fmla="*/ 2147483647 h 423"/>
                <a:gd name="T20" fmla="*/ 1481836850 w 183"/>
                <a:gd name="T21" fmla="*/ 2147483647 h 423"/>
                <a:gd name="T22" fmla="*/ 1926219049 w 183"/>
                <a:gd name="T23" fmla="*/ 2147483647 h 423"/>
                <a:gd name="T24" fmla="*/ 2147483647 w 183"/>
                <a:gd name="T25" fmla="*/ 2147483647 h 423"/>
                <a:gd name="T26" fmla="*/ 2147483647 w 183"/>
                <a:gd name="T27" fmla="*/ 2147483647 h 423"/>
                <a:gd name="T28" fmla="*/ 2147483647 w 183"/>
                <a:gd name="T29" fmla="*/ 2147483647 h 423"/>
                <a:gd name="T30" fmla="*/ 2147483647 w 183"/>
                <a:gd name="T31" fmla="*/ 2147483647 h 423"/>
                <a:gd name="T32" fmla="*/ 2147483647 w 183"/>
                <a:gd name="T33" fmla="*/ 2147483647 h 423"/>
                <a:gd name="T34" fmla="*/ 2147483647 w 183"/>
                <a:gd name="T35" fmla="*/ 2147483647 h 423"/>
                <a:gd name="T36" fmla="*/ 2147483647 w 183"/>
                <a:gd name="T37" fmla="*/ 2147483647 h 423"/>
                <a:gd name="T38" fmla="*/ 2147483647 w 183"/>
                <a:gd name="T39" fmla="*/ 2147483647 h 423"/>
                <a:gd name="T40" fmla="*/ 2147483647 w 183"/>
                <a:gd name="T41" fmla="*/ 2147483647 h 423"/>
                <a:gd name="T42" fmla="*/ 2147483647 w 183"/>
                <a:gd name="T43" fmla="*/ 2147483647 h 423"/>
                <a:gd name="T44" fmla="*/ 2147483647 w 183"/>
                <a:gd name="T45" fmla="*/ 889050939 h 423"/>
                <a:gd name="T46" fmla="*/ 2147483647 w 183"/>
                <a:gd name="T47" fmla="*/ 2147483647 h 423"/>
                <a:gd name="T48" fmla="*/ 2147483647 w 183"/>
                <a:gd name="T49" fmla="*/ 2147483647 h 423"/>
                <a:gd name="T50" fmla="*/ 2147483647 w 183"/>
                <a:gd name="T51" fmla="*/ 2147483647 h 423"/>
                <a:gd name="T52" fmla="*/ 2147483647 w 183"/>
                <a:gd name="T53" fmla="*/ 2147483647 h 423"/>
                <a:gd name="T54" fmla="*/ 2147483647 w 183"/>
                <a:gd name="T55" fmla="*/ 2147483647 h 423"/>
                <a:gd name="T56" fmla="*/ 2147483647 w 183"/>
                <a:gd name="T57" fmla="*/ 2147483647 h 423"/>
                <a:gd name="T58" fmla="*/ 2147483647 w 183"/>
                <a:gd name="T59" fmla="*/ 2147483647 h 423"/>
                <a:gd name="T60" fmla="*/ 2147483647 w 183"/>
                <a:gd name="T61" fmla="*/ 2147483647 h 423"/>
                <a:gd name="T62" fmla="*/ 2147483647 w 183"/>
                <a:gd name="T63" fmla="*/ 2147483647 h 423"/>
                <a:gd name="T64" fmla="*/ 2147483647 w 183"/>
                <a:gd name="T65" fmla="*/ 2147483647 h 423"/>
                <a:gd name="T66" fmla="*/ 2147483647 w 183"/>
                <a:gd name="T67" fmla="*/ 2147483647 h 423"/>
                <a:gd name="T68" fmla="*/ 2147483647 w 183"/>
                <a:gd name="T69" fmla="*/ 2147483647 h 423"/>
                <a:gd name="T70" fmla="*/ 2147483647 w 183"/>
                <a:gd name="T71" fmla="*/ 2147483647 h 423"/>
                <a:gd name="T72" fmla="*/ 2147483647 w 183"/>
                <a:gd name="T73" fmla="*/ 2147483647 h 423"/>
                <a:gd name="T74" fmla="*/ 2147483647 w 183"/>
                <a:gd name="T75" fmla="*/ 2147483647 h 423"/>
                <a:gd name="T76" fmla="*/ 2147483647 w 183"/>
                <a:gd name="T77" fmla="*/ 2147483647 h 423"/>
                <a:gd name="T78" fmla="*/ 2147483647 w 183"/>
                <a:gd name="T79" fmla="*/ 2147483647 h 42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83"/>
                <a:gd name="T121" fmla="*/ 0 h 423"/>
                <a:gd name="T122" fmla="*/ 183 w 183"/>
                <a:gd name="T123" fmla="*/ 423 h 423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83" h="423">
                  <a:moveTo>
                    <a:pt x="100" y="17"/>
                  </a:moveTo>
                  <a:lnTo>
                    <a:pt x="96" y="9"/>
                  </a:lnTo>
                  <a:lnTo>
                    <a:pt x="92" y="5"/>
                  </a:lnTo>
                  <a:lnTo>
                    <a:pt x="87" y="1"/>
                  </a:lnTo>
                  <a:lnTo>
                    <a:pt x="81" y="1"/>
                  </a:lnTo>
                  <a:lnTo>
                    <a:pt x="75" y="0"/>
                  </a:lnTo>
                  <a:lnTo>
                    <a:pt x="69" y="1"/>
                  </a:lnTo>
                  <a:lnTo>
                    <a:pt x="64" y="5"/>
                  </a:lnTo>
                  <a:lnTo>
                    <a:pt x="59" y="10"/>
                  </a:lnTo>
                  <a:lnTo>
                    <a:pt x="43" y="32"/>
                  </a:lnTo>
                  <a:lnTo>
                    <a:pt x="7" y="63"/>
                  </a:lnTo>
                  <a:lnTo>
                    <a:pt x="2" y="69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3" y="91"/>
                  </a:lnTo>
                  <a:lnTo>
                    <a:pt x="39" y="174"/>
                  </a:lnTo>
                  <a:lnTo>
                    <a:pt x="40" y="186"/>
                  </a:lnTo>
                  <a:lnTo>
                    <a:pt x="38" y="202"/>
                  </a:lnTo>
                  <a:lnTo>
                    <a:pt x="14" y="301"/>
                  </a:lnTo>
                  <a:lnTo>
                    <a:pt x="14" y="312"/>
                  </a:lnTo>
                  <a:lnTo>
                    <a:pt x="30" y="373"/>
                  </a:lnTo>
                  <a:lnTo>
                    <a:pt x="31" y="376"/>
                  </a:lnTo>
                  <a:lnTo>
                    <a:pt x="34" y="382"/>
                  </a:lnTo>
                  <a:lnTo>
                    <a:pt x="40" y="388"/>
                  </a:lnTo>
                  <a:lnTo>
                    <a:pt x="57" y="398"/>
                  </a:lnTo>
                  <a:lnTo>
                    <a:pt x="123" y="423"/>
                  </a:lnTo>
                  <a:lnTo>
                    <a:pt x="128" y="423"/>
                  </a:lnTo>
                  <a:lnTo>
                    <a:pt x="133" y="423"/>
                  </a:lnTo>
                  <a:lnTo>
                    <a:pt x="144" y="422"/>
                  </a:lnTo>
                  <a:lnTo>
                    <a:pt x="145" y="420"/>
                  </a:lnTo>
                  <a:lnTo>
                    <a:pt x="147" y="418"/>
                  </a:lnTo>
                  <a:lnTo>
                    <a:pt x="148" y="416"/>
                  </a:lnTo>
                  <a:lnTo>
                    <a:pt x="151" y="415"/>
                  </a:lnTo>
                  <a:lnTo>
                    <a:pt x="153" y="411"/>
                  </a:lnTo>
                  <a:lnTo>
                    <a:pt x="155" y="407"/>
                  </a:lnTo>
                  <a:lnTo>
                    <a:pt x="169" y="327"/>
                  </a:lnTo>
                  <a:lnTo>
                    <a:pt x="167" y="286"/>
                  </a:lnTo>
                  <a:lnTo>
                    <a:pt x="164" y="269"/>
                  </a:lnTo>
                  <a:lnTo>
                    <a:pt x="160" y="263"/>
                  </a:lnTo>
                  <a:lnTo>
                    <a:pt x="180" y="222"/>
                  </a:lnTo>
                  <a:lnTo>
                    <a:pt x="182" y="215"/>
                  </a:lnTo>
                  <a:lnTo>
                    <a:pt x="183" y="211"/>
                  </a:lnTo>
                  <a:lnTo>
                    <a:pt x="182" y="205"/>
                  </a:lnTo>
                  <a:lnTo>
                    <a:pt x="180" y="200"/>
                  </a:lnTo>
                  <a:lnTo>
                    <a:pt x="153" y="158"/>
                  </a:lnTo>
                  <a:lnTo>
                    <a:pt x="100" y="17"/>
                  </a:lnTo>
                  <a:close/>
                  <a:moveTo>
                    <a:pt x="52" y="86"/>
                  </a:moveTo>
                  <a:lnTo>
                    <a:pt x="70" y="71"/>
                  </a:lnTo>
                  <a:lnTo>
                    <a:pt x="112" y="176"/>
                  </a:lnTo>
                  <a:lnTo>
                    <a:pt x="133" y="213"/>
                  </a:lnTo>
                  <a:lnTo>
                    <a:pt x="112" y="256"/>
                  </a:lnTo>
                  <a:lnTo>
                    <a:pt x="107" y="262"/>
                  </a:lnTo>
                  <a:lnTo>
                    <a:pt x="106" y="270"/>
                  </a:lnTo>
                  <a:lnTo>
                    <a:pt x="108" y="276"/>
                  </a:lnTo>
                  <a:lnTo>
                    <a:pt x="114" y="284"/>
                  </a:lnTo>
                  <a:lnTo>
                    <a:pt x="115" y="285"/>
                  </a:lnTo>
                  <a:lnTo>
                    <a:pt x="120" y="289"/>
                  </a:lnTo>
                  <a:lnTo>
                    <a:pt x="121" y="297"/>
                  </a:lnTo>
                  <a:lnTo>
                    <a:pt x="121" y="293"/>
                  </a:lnTo>
                  <a:lnTo>
                    <a:pt x="122" y="326"/>
                  </a:lnTo>
                  <a:lnTo>
                    <a:pt x="123" y="322"/>
                  </a:lnTo>
                  <a:lnTo>
                    <a:pt x="119" y="360"/>
                  </a:lnTo>
                  <a:lnTo>
                    <a:pt x="117" y="370"/>
                  </a:lnTo>
                  <a:lnTo>
                    <a:pt x="74" y="354"/>
                  </a:lnTo>
                  <a:lnTo>
                    <a:pt x="72" y="354"/>
                  </a:lnTo>
                  <a:lnTo>
                    <a:pt x="72" y="355"/>
                  </a:lnTo>
                  <a:lnTo>
                    <a:pt x="74" y="357"/>
                  </a:lnTo>
                  <a:lnTo>
                    <a:pt x="72" y="355"/>
                  </a:lnTo>
                  <a:lnTo>
                    <a:pt x="71" y="354"/>
                  </a:lnTo>
                  <a:lnTo>
                    <a:pt x="70" y="351"/>
                  </a:lnTo>
                  <a:lnTo>
                    <a:pt x="72" y="353"/>
                  </a:lnTo>
                  <a:lnTo>
                    <a:pt x="70" y="348"/>
                  </a:lnTo>
                  <a:lnTo>
                    <a:pt x="60" y="308"/>
                  </a:lnTo>
                  <a:lnTo>
                    <a:pt x="79" y="238"/>
                  </a:lnTo>
                  <a:lnTo>
                    <a:pt x="85" y="188"/>
                  </a:lnTo>
                  <a:lnTo>
                    <a:pt x="85" y="184"/>
                  </a:lnTo>
                  <a:lnTo>
                    <a:pt x="83" y="164"/>
                  </a:lnTo>
                  <a:lnTo>
                    <a:pt x="82" y="162"/>
                  </a:lnTo>
                  <a:lnTo>
                    <a:pt x="82" y="161"/>
                  </a:lnTo>
                  <a:lnTo>
                    <a:pt x="82" y="159"/>
                  </a:lnTo>
                  <a:lnTo>
                    <a:pt x="52" y="86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98" name="Freeform 720"/>
            <p:cNvSpPr>
              <a:spLocks/>
            </p:cNvSpPr>
            <p:nvPr/>
          </p:nvSpPr>
          <p:spPr bwMode="auto">
            <a:xfrm>
              <a:off x="12534900" y="6981825"/>
              <a:ext cx="80963" cy="309563"/>
            </a:xfrm>
            <a:custGeom>
              <a:avLst/>
              <a:gdLst>
                <a:gd name="T0" fmla="*/ 2147483647 w 151"/>
                <a:gd name="T1" fmla="*/ 1926244645 h 585"/>
                <a:gd name="T2" fmla="*/ 2147483647 w 151"/>
                <a:gd name="T3" fmla="*/ 1481856296 h 585"/>
                <a:gd name="T4" fmla="*/ 2147483647 w 151"/>
                <a:gd name="T5" fmla="*/ 1185317291 h 585"/>
                <a:gd name="T6" fmla="*/ 2147483647 w 151"/>
                <a:gd name="T7" fmla="*/ 740928148 h 585"/>
                <a:gd name="T8" fmla="*/ 2147483647 w 151"/>
                <a:gd name="T9" fmla="*/ 444668940 h 585"/>
                <a:gd name="T10" fmla="*/ 2147483647 w 151"/>
                <a:gd name="T11" fmla="*/ 148129869 h 585"/>
                <a:gd name="T12" fmla="*/ 2147483647 w 151"/>
                <a:gd name="T13" fmla="*/ 0 h 585"/>
                <a:gd name="T14" fmla="*/ 2147483647 w 151"/>
                <a:gd name="T15" fmla="*/ 0 h 585"/>
                <a:gd name="T16" fmla="*/ 2147483647 w 151"/>
                <a:gd name="T17" fmla="*/ 0 h 585"/>
                <a:gd name="T18" fmla="*/ 2147483647 w 151"/>
                <a:gd name="T19" fmla="*/ 0 h 585"/>
                <a:gd name="T20" fmla="*/ 2147483647 w 151"/>
                <a:gd name="T21" fmla="*/ 148129869 h 585"/>
                <a:gd name="T22" fmla="*/ 2147483647 w 151"/>
                <a:gd name="T23" fmla="*/ 740928148 h 585"/>
                <a:gd name="T24" fmla="*/ 2147483647 w 151"/>
                <a:gd name="T25" fmla="*/ 1333726493 h 585"/>
                <a:gd name="T26" fmla="*/ 2147483647 w 151"/>
                <a:gd name="T27" fmla="*/ 1926244645 h 585"/>
                <a:gd name="T28" fmla="*/ 2147483647 w 151"/>
                <a:gd name="T29" fmla="*/ 2147483647 h 585"/>
                <a:gd name="T30" fmla="*/ 2147483647 w 151"/>
                <a:gd name="T31" fmla="*/ 2147483647 h 585"/>
                <a:gd name="T32" fmla="*/ 2147483647 w 151"/>
                <a:gd name="T33" fmla="*/ 2147483647 h 585"/>
                <a:gd name="T34" fmla="*/ 2147483647 w 151"/>
                <a:gd name="T35" fmla="*/ 2147483647 h 585"/>
                <a:gd name="T36" fmla="*/ 1387415186 w 151"/>
                <a:gd name="T37" fmla="*/ 2147483647 h 585"/>
                <a:gd name="T38" fmla="*/ 616661411 w 151"/>
                <a:gd name="T39" fmla="*/ 2147483647 h 585"/>
                <a:gd name="T40" fmla="*/ 308187009 w 151"/>
                <a:gd name="T41" fmla="*/ 2147483647 h 585"/>
                <a:gd name="T42" fmla="*/ 154093505 w 151"/>
                <a:gd name="T43" fmla="*/ 2147483647 h 585"/>
                <a:gd name="T44" fmla="*/ 0 w 151"/>
                <a:gd name="T45" fmla="*/ 2147483647 h 585"/>
                <a:gd name="T46" fmla="*/ 308187009 w 151"/>
                <a:gd name="T47" fmla="*/ 2147483647 h 585"/>
                <a:gd name="T48" fmla="*/ 462567839 w 151"/>
                <a:gd name="T49" fmla="*/ 2147483647 h 585"/>
                <a:gd name="T50" fmla="*/ 770754312 w 151"/>
                <a:gd name="T51" fmla="*/ 2147483647 h 585"/>
                <a:gd name="T52" fmla="*/ 770754312 w 151"/>
                <a:gd name="T53" fmla="*/ 2147483647 h 585"/>
                <a:gd name="T54" fmla="*/ 1078941187 w 151"/>
                <a:gd name="T55" fmla="*/ 2147483647 h 585"/>
                <a:gd name="T56" fmla="*/ 1233034357 w 151"/>
                <a:gd name="T57" fmla="*/ 2147483647 h 585"/>
                <a:gd name="T58" fmla="*/ 1387415186 w 151"/>
                <a:gd name="T59" fmla="*/ 2147483647 h 585"/>
                <a:gd name="T60" fmla="*/ 2147483647 w 151"/>
                <a:gd name="T61" fmla="*/ 2147483647 h 585"/>
                <a:gd name="T62" fmla="*/ 2147483647 w 151"/>
                <a:gd name="T63" fmla="*/ 2147483647 h 585"/>
                <a:gd name="T64" fmla="*/ 2147483647 w 151"/>
                <a:gd name="T65" fmla="*/ 2147483647 h 585"/>
                <a:gd name="T66" fmla="*/ 2147483647 w 151"/>
                <a:gd name="T67" fmla="*/ 2147483647 h 585"/>
                <a:gd name="T68" fmla="*/ 2147483647 w 151"/>
                <a:gd name="T69" fmla="*/ 2147483647 h 585"/>
                <a:gd name="T70" fmla="*/ 2147483647 w 151"/>
                <a:gd name="T71" fmla="*/ 2147483647 h 585"/>
                <a:gd name="T72" fmla="*/ 2147483647 w 151"/>
                <a:gd name="T73" fmla="*/ 2147483647 h 585"/>
                <a:gd name="T74" fmla="*/ 2147483647 w 151"/>
                <a:gd name="T75" fmla="*/ 2147483647 h 585"/>
                <a:gd name="T76" fmla="*/ 2147483647 w 151"/>
                <a:gd name="T77" fmla="*/ 2147483647 h 585"/>
                <a:gd name="T78" fmla="*/ 2147483647 w 151"/>
                <a:gd name="T79" fmla="*/ 2147483647 h 585"/>
                <a:gd name="T80" fmla="*/ 2147483647 w 151"/>
                <a:gd name="T81" fmla="*/ 2147483647 h 585"/>
                <a:gd name="T82" fmla="*/ 2147483647 w 151"/>
                <a:gd name="T83" fmla="*/ 2147483647 h 585"/>
                <a:gd name="T84" fmla="*/ 2147483647 w 151"/>
                <a:gd name="T85" fmla="*/ 2147483647 h 585"/>
                <a:gd name="T86" fmla="*/ 2147483647 w 151"/>
                <a:gd name="T87" fmla="*/ 2147483647 h 585"/>
                <a:gd name="T88" fmla="*/ 2147483647 w 151"/>
                <a:gd name="T89" fmla="*/ 2147483647 h 585"/>
                <a:gd name="T90" fmla="*/ 2147483647 w 151"/>
                <a:gd name="T91" fmla="*/ 2147483647 h 585"/>
                <a:gd name="T92" fmla="*/ 2147483647 w 151"/>
                <a:gd name="T93" fmla="*/ 2147483647 h 585"/>
                <a:gd name="T94" fmla="*/ 2147483647 w 151"/>
                <a:gd name="T95" fmla="*/ 2147483647 h 585"/>
                <a:gd name="T96" fmla="*/ 2147483647 w 151"/>
                <a:gd name="T97" fmla="*/ 2147483647 h 585"/>
                <a:gd name="T98" fmla="*/ 2147483647 w 151"/>
                <a:gd name="T99" fmla="*/ 2147483647 h 585"/>
                <a:gd name="T100" fmla="*/ 2147483647 w 151"/>
                <a:gd name="T101" fmla="*/ 2147483647 h 585"/>
                <a:gd name="T102" fmla="*/ 2147483647 w 151"/>
                <a:gd name="T103" fmla="*/ 2147483647 h 585"/>
                <a:gd name="T104" fmla="*/ 2147483647 w 151"/>
                <a:gd name="T105" fmla="*/ 2147483647 h 585"/>
                <a:gd name="T106" fmla="*/ 2147483647 w 151"/>
                <a:gd name="T107" fmla="*/ 2147483647 h 585"/>
                <a:gd name="T108" fmla="*/ 2147483647 w 151"/>
                <a:gd name="T109" fmla="*/ 2147483647 h 585"/>
                <a:gd name="T110" fmla="*/ 2147483647 w 151"/>
                <a:gd name="T111" fmla="*/ 2147483647 h 585"/>
                <a:gd name="T112" fmla="*/ 2147483647 w 151"/>
                <a:gd name="T113" fmla="*/ 2147483647 h 585"/>
                <a:gd name="T114" fmla="*/ 2147483647 w 151"/>
                <a:gd name="T115" fmla="*/ 2147483647 h 585"/>
                <a:gd name="T116" fmla="*/ 2147483647 w 151"/>
                <a:gd name="T117" fmla="*/ 2147483647 h 585"/>
                <a:gd name="T118" fmla="*/ 2147483647 w 151"/>
                <a:gd name="T119" fmla="*/ 2147483647 h 585"/>
                <a:gd name="T120" fmla="*/ 2147483647 w 151"/>
                <a:gd name="T121" fmla="*/ 2147483647 h 585"/>
                <a:gd name="T122" fmla="*/ 2147483647 w 151"/>
                <a:gd name="T123" fmla="*/ 1926244645 h 5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1"/>
                <a:gd name="T187" fmla="*/ 0 h 585"/>
                <a:gd name="T188" fmla="*/ 151 w 151"/>
                <a:gd name="T189" fmla="*/ 585 h 5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1" h="585">
                  <a:moveTo>
                    <a:pt x="135" y="39"/>
                  </a:moveTo>
                  <a:lnTo>
                    <a:pt x="141" y="30"/>
                  </a:lnTo>
                  <a:lnTo>
                    <a:pt x="146" y="23"/>
                  </a:lnTo>
                  <a:lnTo>
                    <a:pt x="150" y="15"/>
                  </a:lnTo>
                  <a:lnTo>
                    <a:pt x="151" y="8"/>
                  </a:lnTo>
                  <a:lnTo>
                    <a:pt x="150" y="3"/>
                  </a:lnTo>
                  <a:lnTo>
                    <a:pt x="147" y="1"/>
                  </a:lnTo>
                  <a:lnTo>
                    <a:pt x="146" y="1"/>
                  </a:lnTo>
                  <a:lnTo>
                    <a:pt x="143" y="0"/>
                  </a:lnTo>
                  <a:lnTo>
                    <a:pt x="141" y="1"/>
                  </a:lnTo>
                  <a:lnTo>
                    <a:pt x="134" y="4"/>
                  </a:lnTo>
                  <a:lnTo>
                    <a:pt x="120" y="14"/>
                  </a:lnTo>
                  <a:lnTo>
                    <a:pt x="109" y="27"/>
                  </a:lnTo>
                  <a:lnTo>
                    <a:pt x="104" y="38"/>
                  </a:lnTo>
                  <a:lnTo>
                    <a:pt x="101" y="54"/>
                  </a:lnTo>
                  <a:lnTo>
                    <a:pt x="96" y="82"/>
                  </a:lnTo>
                  <a:lnTo>
                    <a:pt x="68" y="89"/>
                  </a:lnTo>
                  <a:lnTo>
                    <a:pt x="45" y="98"/>
                  </a:lnTo>
                  <a:lnTo>
                    <a:pt x="26" y="108"/>
                  </a:lnTo>
                  <a:lnTo>
                    <a:pt x="13" y="120"/>
                  </a:lnTo>
                  <a:lnTo>
                    <a:pt x="6" y="129"/>
                  </a:lnTo>
                  <a:lnTo>
                    <a:pt x="3" y="145"/>
                  </a:lnTo>
                  <a:lnTo>
                    <a:pt x="0" y="175"/>
                  </a:lnTo>
                  <a:lnTo>
                    <a:pt x="6" y="210"/>
                  </a:lnTo>
                  <a:lnTo>
                    <a:pt x="9" y="225"/>
                  </a:lnTo>
                  <a:lnTo>
                    <a:pt x="14" y="241"/>
                  </a:lnTo>
                  <a:lnTo>
                    <a:pt x="16" y="254"/>
                  </a:lnTo>
                  <a:lnTo>
                    <a:pt x="20" y="266"/>
                  </a:lnTo>
                  <a:lnTo>
                    <a:pt x="24" y="276"/>
                  </a:lnTo>
                  <a:lnTo>
                    <a:pt x="28" y="287"/>
                  </a:lnTo>
                  <a:lnTo>
                    <a:pt x="42" y="314"/>
                  </a:lnTo>
                  <a:lnTo>
                    <a:pt x="42" y="316"/>
                  </a:lnTo>
                  <a:lnTo>
                    <a:pt x="43" y="318"/>
                  </a:lnTo>
                  <a:lnTo>
                    <a:pt x="45" y="322"/>
                  </a:lnTo>
                  <a:lnTo>
                    <a:pt x="50" y="330"/>
                  </a:lnTo>
                  <a:lnTo>
                    <a:pt x="52" y="336"/>
                  </a:lnTo>
                  <a:lnTo>
                    <a:pt x="54" y="343"/>
                  </a:lnTo>
                  <a:lnTo>
                    <a:pt x="54" y="347"/>
                  </a:lnTo>
                  <a:lnTo>
                    <a:pt x="55" y="355"/>
                  </a:lnTo>
                  <a:lnTo>
                    <a:pt x="57" y="366"/>
                  </a:lnTo>
                  <a:lnTo>
                    <a:pt x="59" y="381"/>
                  </a:lnTo>
                  <a:lnTo>
                    <a:pt x="62" y="398"/>
                  </a:lnTo>
                  <a:lnTo>
                    <a:pt x="65" y="419"/>
                  </a:lnTo>
                  <a:lnTo>
                    <a:pt x="69" y="443"/>
                  </a:lnTo>
                  <a:lnTo>
                    <a:pt x="74" y="471"/>
                  </a:lnTo>
                  <a:lnTo>
                    <a:pt x="79" y="499"/>
                  </a:lnTo>
                  <a:lnTo>
                    <a:pt x="87" y="528"/>
                  </a:lnTo>
                  <a:lnTo>
                    <a:pt x="96" y="557"/>
                  </a:lnTo>
                  <a:lnTo>
                    <a:pt x="109" y="585"/>
                  </a:lnTo>
                  <a:lnTo>
                    <a:pt x="105" y="534"/>
                  </a:lnTo>
                  <a:lnTo>
                    <a:pt x="102" y="489"/>
                  </a:lnTo>
                  <a:lnTo>
                    <a:pt x="98" y="449"/>
                  </a:lnTo>
                  <a:lnTo>
                    <a:pt x="96" y="414"/>
                  </a:lnTo>
                  <a:lnTo>
                    <a:pt x="94" y="384"/>
                  </a:lnTo>
                  <a:lnTo>
                    <a:pt x="93" y="359"/>
                  </a:lnTo>
                  <a:lnTo>
                    <a:pt x="92" y="338"/>
                  </a:lnTo>
                  <a:lnTo>
                    <a:pt x="92" y="323"/>
                  </a:lnTo>
                  <a:lnTo>
                    <a:pt x="91" y="255"/>
                  </a:lnTo>
                  <a:lnTo>
                    <a:pt x="94" y="189"/>
                  </a:lnTo>
                  <a:lnTo>
                    <a:pt x="100" y="124"/>
                  </a:lnTo>
                  <a:lnTo>
                    <a:pt x="109" y="64"/>
                  </a:lnTo>
                  <a:lnTo>
                    <a:pt x="135" y="39"/>
                  </a:lnTo>
                  <a:close/>
                </a:path>
              </a:pathLst>
            </a:custGeom>
            <a:solidFill>
              <a:srgbClr val="808000">
                <a:alpha val="18823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99" name="Freeform 721"/>
            <p:cNvSpPr>
              <a:spLocks noEditPoints="1"/>
            </p:cNvSpPr>
            <p:nvPr/>
          </p:nvSpPr>
          <p:spPr bwMode="auto">
            <a:xfrm>
              <a:off x="12522200" y="6969125"/>
              <a:ext cx="103188" cy="333375"/>
            </a:xfrm>
            <a:custGeom>
              <a:avLst/>
              <a:gdLst>
                <a:gd name="T0" fmla="*/ 2147483647 w 195"/>
                <a:gd name="T1" fmla="*/ 295041120 h 631"/>
                <a:gd name="T2" fmla="*/ 2147483647 w 195"/>
                <a:gd name="T3" fmla="*/ 442421871 h 631"/>
                <a:gd name="T4" fmla="*/ 2147483647 w 195"/>
                <a:gd name="T5" fmla="*/ 1179884464 h 631"/>
                <a:gd name="T6" fmla="*/ 2147483647 w 195"/>
                <a:gd name="T7" fmla="*/ 2064727941 h 631"/>
                <a:gd name="T8" fmla="*/ 2147483647 w 195"/>
                <a:gd name="T9" fmla="*/ 2147483647 h 631"/>
                <a:gd name="T10" fmla="*/ 2147483647 w 195"/>
                <a:gd name="T11" fmla="*/ 2147483647 h 631"/>
                <a:gd name="T12" fmla="*/ 2147483647 w 195"/>
                <a:gd name="T13" fmla="*/ 2147483647 h 631"/>
                <a:gd name="T14" fmla="*/ 444672010 w 195"/>
                <a:gd name="T15" fmla="*/ 2147483647 h 631"/>
                <a:gd name="T16" fmla="*/ 0 w 195"/>
                <a:gd name="T17" fmla="*/ 2147483647 h 631"/>
                <a:gd name="T18" fmla="*/ 1333735174 w 195"/>
                <a:gd name="T19" fmla="*/ 2147483647 h 631"/>
                <a:gd name="T20" fmla="*/ 2147483647 w 195"/>
                <a:gd name="T21" fmla="*/ 2147483647 h 631"/>
                <a:gd name="T22" fmla="*/ 2147483647 w 195"/>
                <a:gd name="T23" fmla="*/ 2147483647 h 631"/>
                <a:gd name="T24" fmla="*/ 2147483647 w 195"/>
                <a:gd name="T25" fmla="*/ 2147483647 h 631"/>
                <a:gd name="T26" fmla="*/ 2147483647 w 195"/>
                <a:gd name="T27" fmla="*/ 2147483647 h 631"/>
                <a:gd name="T28" fmla="*/ 2147483647 w 195"/>
                <a:gd name="T29" fmla="*/ 2147483647 h 631"/>
                <a:gd name="T30" fmla="*/ 2147483647 w 195"/>
                <a:gd name="T31" fmla="*/ 2147483647 h 631"/>
                <a:gd name="T32" fmla="*/ 2147483647 w 195"/>
                <a:gd name="T33" fmla="*/ 2147483647 h 631"/>
                <a:gd name="T34" fmla="*/ 2147483647 w 195"/>
                <a:gd name="T35" fmla="*/ 2147483647 h 631"/>
                <a:gd name="T36" fmla="*/ 2147483647 w 195"/>
                <a:gd name="T37" fmla="*/ 2147483647 h 631"/>
                <a:gd name="T38" fmla="*/ 2147483647 w 195"/>
                <a:gd name="T39" fmla="*/ 2147483647 h 631"/>
                <a:gd name="T40" fmla="*/ 2147483647 w 195"/>
                <a:gd name="T41" fmla="*/ 2147483647 h 631"/>
                <a:gd name="T42" fmla="*/ 2147483647 w 195"/>
                <a:gd name="T43" fmla="*/ 2147483647 h 631"/>
                <a:gd name="T44" fmla="*/ 2147483647 w 195"/>
                <a:gd name="T45" fmla="*/ 1327265744 h 631"/>
                <a:gd name="T46" fmla="*/ 2147483647 w 195"/>
                <a:gd name="T47" fmla="*/ 589802754 h 631"/>
                <a:gd name="T48" fmla="*/ 2147483647 w 195"/>
                <a:gd name="T49" fmla="*/ 0 h 631"/>
                <a:gd name="T50" fmla="*/ 2147483647 w 195"/>
                <a:gd name="T51" fmla="*/ 0 h 631"/>
                <a:gd name="T52" fmla="*/ 2147483647 w 195"/>
                <a:gd name="T53" fmla="*/ 2147483647 h 631"/>
                <a:gd name="T54" fmla="*/ 2147483647 w 195"/>
                <a:gd name="T55" fmla="*/ 2147483647 h 631"/>
                <a:gd name="T56" fmla="*/ 2147483647 w 195"/>
                <a:gd name="T57" fmla="*/ 2147483647 h 631"/>
                <a:gd name="T58" fmla="*/ 2147483647 w 195"/>
                <a:gd name="T59" fmla="*/ 2147483647 h 631"/>
                <a:gd name="T60" fmla="*/ 2147483647 w 195"/>
                <a:gd name="T61" fmla="*/ 2147483647 h 631"/>
                <a:gd name="T62" fmla="*/ 2147483647 w 195"/>
                <a:gd name="T63" fmla="*/ 2147483647 h 631"/>
                <a:gd name="T64" fmla="*/ 2147483647 w 195"/>
                <a:gd name="T65" fmla="*/ 2147483647 h 631"/>
                <a:gd name="T66" fmla="*/ 2147483647 w 195"/>
                <a:gd name="T67" fmla="*/ 2147483647 h 63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95"/>
                <a:gd name="T103" fmla="*/ 0 h 631"/>
                <a:gd name="T104" fmla="*/ 195 w 195"/>
                <a:gd name="T105" fmla="*/ 631 h 63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95" h="631">
                  <a:moveTo>
                    <a:pt x="161" y="2"/>
                  </a:moveTo>
                  <a:lnTo>
                    <a:pt x="150" y="6"/>
                  </a:lnTo>
                  <a:lnTo>
                    <a:pt x="147" y="6"/>
                  </a:lnTo>
                  <a:lnTo>
                    <a:pt x="143" y="10"/>
                  </a:lnTo>
                  <a:lnTo>
                    <a:pt x="128" y="19"/>
                  </a:lnTo>
                  <a:lnTo>
                    <a:pt x="126" y="23"/>
                  </a:lnTo>
                  <a:lnTo>
                    <a:pt x="115" y="34"/>
                  </a:lnTo>
                  <a:lnTo>
                    <a:pt x="110" y="43"/>
                  </a:lnTo>
                  <a:lnTo>
                    <a:pt x="101" y="69"/>
                  </a:lnTo>
                  <a:lnTo>
                    <a:pt x="101" y="74"/>
                  </a:lnTo>
                  <a:lnTo>
                    <a:pt x="99" y="88"/>
                  </a:lnTo>
                  <a:lnTo>
                    <a:pt x="76" y="94"/>
                  </a:lnTo>
                  <a:lnTo>
                    <a:pt x="50" y="106"/>
                  </a:lnTo>
                  <a:lnTo>
                    <a:pt x="46" y="108"/>
                  </a:lnTo>
                  <a:lnTo>
                    <a:pt x="23" y="124"/>
                  </a:lnTo>
                  <a:lnTo>
                    <a:pt x="9" y="142"/>
                  </a:lnTo>
                  <a:lnTo>
                    <a:pt x="3" y="165"/>
                  </a:lnTo>
                  <a:lnTo>
                    <a:pt x="0" y="195"/>
                  </a:lnTo>
                  <a:lnTo>
                    <a:pt x="0" y="206"/>
                  </a:lnTo>
                  <a:lnTo>
                    <a:pt x="27" y="317"/>
                  </a:lnTo>
                  <a:lnTo>
                    <a:pt x="55" y="375"/>
                  </a:lnTo>
                  <a:lnTo>
                    <a:pt x="85" y="552"/>
                  </a:lnTo>
                  <a:lnTo>
                    <a:pt x="86" y="556"/>
                  </a:lnTo>
                  <a:lnTo>
                    <a:pt x="110" y="615"/>
                  </a:lnTo>
                  <a:lnTo>
                    <a:pt x="114" y="623"/>
                  </a:lnTo>
                  <a:lnTo>
                    <a:pt x="120" y="628"/>
                  </a:lnTo>
                  <a:lnTo>
                    <a:pt x="127" y="631"/>
                  </a:lnTo>
                  <a:lnTo>
                    <a:pt x="137" y="631"/>
                  </a:lnTo>
                  <a:lnTo>
                    <a:pt x="144" y="626"/>
                  </a:lnTo>
                  <a:lnTo>
                    <a:pt x="145" y="624"/>
                  </a:lnTo>
                  <a:lnTo>
                    <a:pt x="148" y="623"/>
                  </a:lnTo>
                  <a:lnTo>
                    <a:pt x="151" y="621"/>
                  </a:lnTo>
                  <a:lnTo>
                    <a:pt x="153" y="614"/>
                  </a:lnTo>
                  <a:lnTo>
                    <a:pt x="153" y="610"/>
                  </a:lnTo>
                  <a:lnTo>
                    <a:pt x="153" y="608"/>
                  </a:lnTo>
                  <a:lnTo>
                    <a:pt x="153" y="607"/>
                  </a:lnTo>
                  <a:lnTo>
                    <a:pt x="154" y="607"/>
                  </a:lnTo>
                  <a:lnTo>
                    <a:pt x="143" y="472"/>
                  </a:lnTo>
                  <a:lnTo>
                    <a:pt x="139" y="222"/>
                  </a:lnTo>
                  <a:lnTo>
                    <a:pt x="153" y="99"/>
                  </a:lnTo>
                  <a:lnTo>
                    <a:pt x="176" y="77"/>
                  </a:lnTo>
                  <a:lnTo>
                    <a:pt x="186" y="63"/>
                  </a:lnTo>
                  <a:lnTo>
                    <a:pt x="189" y="58"/>
                  </a:lnTo>
                  <a:lnTo>
                    <a:pt x="191" y="55"/>
                  </a:lnTo>
                  <a:lnTo>
                    <a:pt x="195" y="38"/>
                  </a:lnTo>
                  <a:lnTo>
                    <a:pt x="195" y="27"/>
                  </a:lnTo>
                  <a:lnTo>
                    <a:pt x="193" y="19"/>
                  </a:lnTo>
                  <a:lnTo>
                    <a:pt x="188" y="12"/>
                  </a:lnTo>
                  <a:lnTo>
                    <a:pt x="181" y="4"/>
                  </a:lnTo>
                  <a:lnTo>
                    <a:pt x="176" y="1"/>
                  </a:lnTo>
                  <a:lnTo>
                    <a:pt x="168" y="0"/>
                  </a:lnTo>
                  <a:lnTo>
                    <a:pt x="164" y="0"/>
                  </a:lnTo>
                  <a:lnTo>
                    <a:pt x="161" y="2"/>
                  </a:lnTo>
                  <a:close/>
                  <a:moveTo>
                    <a:pt x="71" y="299"/>
                  </a:moveTo>
                  <a:lnTo>
                    <a:pt x="72" y="304"/>
                  </a:lnTo>
                  <a:lnTo>
                    <a:pt x="71" y="299"/>
                  </a:lnTo>
                  <a:lnTo>
                    <a:pt x="46" y="197"/>
                  </a:lnTo>
                  <a:lnTo>
                    <a:pt x="46" y="196"/>
                  </a:lnTo>
                  <a:lnTo>
                    <a:pt x="51" y="160"/>
                  </a:lnTo>
                  <a:lnTo>
                    <a:pt x="51" y="159"/>
                  </a:lnTo>
                  <a:lnTo>
                    <a:pt x="55" y="155"/>
                  </a:lnTo>
                  <a:lnTo>
                    <a:pt x="53" y="159"/>
                  </a:lnTo>
                  <a:lnTo>
                    <a:pt x="72" y="146"/>
                  </a:lnTo>
                  <a:lnTo>
                    <a:pt x="67" y="150"/>
                  </a:lnTo>
                  <a:lnTo>
                    <a:pt x="104" y="134"/>
                  </a:lnTo>
                  <a:lnTo>
                    <a:pt x="93" y="218"/>
                  </a:lnTo>
                  <a:lnTo>
                    <a:pt x="91" y="343"/>
                  </a:lnTo>
                  <a:lnTo>
                    <a:pt x="71" y="299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00" name="Freeform 722"/>
            <p:cNvSpPr>
              <a:spLocks/>
            </p:cNvSpPr>
            <p:nvPr/>
          </p:nvSpPr>
          <p:spPr bwMode="auto">
            <a:xfrm>
              <a:off x="12655550" y="6557963"/>
              <a:ext cx="38100" cy="60325"/>
            </a:xfrm>
            <a:custGeom>
              <a:avLst/>
              <a:gdLst>
                <a:gd name="T0" fmla="*/ 0 w 71"/>
                <a:gd name="T1" fmla="*/ 2147483647 h 114"/>
                <a:gd name="T2" fmla="*/ 1081579920 w 71"/>
                <a:gd name="T3" fmla="*/ 2147483647 h 114"/>
                <a:gd name="T4" fmla="*/ 1390849561 w 71"/>
                <a:gd name="T5" fmla="*/ 2147483647 h 114"/>
                <a:gd name="T6" fmla="*/ 1699831843 w 71"/>
                <a:gd name="T7" fmla="*/ 2147483647 h 114"/>
                <a:gd name="T8" fmla="*/ 2008813051 w 71"/>
                <a:gd name="T9" fmla="*/ 2147483647 h 114"/>
                <a:gd name="T10" fmla="*/ 2147483647 w 71"/>
                <a:gd name="T11" fmla="*/ 2147483647 h 114"/>
                <a:gd name="T12" fmla="*/ 2147483647 w 71"/>
                <a:gd name="T13" fmla="*/ 2147483647 h 114"/>
                <a:gd name="T14" fmla="*/ 2147483647 w 71"/>
                <a:gd name="T15" fmla="*/ 2147483647 h 114"/>
                <a:gd name="T16" fmla="*/ 2147483647 w 71"/>
                <a:gd name="T17" fmla="*/ 2147483647 h 114"/>
                <a:gd name="T18" fmla="*/ 2147483647 w 71"/>
                <a:gd name="T19" fmla="*/ 2147483647 h 114"/>
                <a:gd name="T20" fmla="*/ 2147483647 w 71"/>
                <a:gd name="T21" fmla="*/ 2147483647 h 114"/>
                <a:gd name="T22" fmla="*/ 2147483647 w 71"/>
                <a:gd name="T23" fmla="*/ 2147483647 h 114"/>
                <a:gd name="T24" fmla="*/ 2147483647 w 71"/>
                <a:gd name="T25" fmla="*/ 2147483647 h 114"/>
                <a:gd name="T26" fmla="*/ 2147483647 w 71"/>
                <a:gd name="T27" fmla="*/ 2147483647 h 114"/>
                <a:gd name="T28" fmla="*/ 2147483647 w 71"/>
                <a:gd name="T29" fmla="*/ 2147483647 h 114"/>
                <a:gd name="T30" fmla="*/ 2147483647 w 71"/>
                <a:gd name="T31" fmla="*/ 2147483647 h 114"/>
                <a:gd name="T32" fmla="*/ 2147483647 w 71"/>
                <a:gd name="T33" fmla="*/ 2147483647 h 114"/>
                <a:gd name="T34" fmla="*/ 2147483647 w 71"/>
                <a:gd name="T35" fmla="*/ 1185313437 h 114"/>
                <a:gd name="T36" fmla="*/ 2147483647 w 71"/>
                <a:gd name="T37" fmla="*/ 889055060 h 114"/>
                <a:gd name="T38" fmla="*/ 2147483647 w 71"/>
                <a:gd name="T39" fmla="*/ 592796948 h 114"/>
                <a:gd name="T40" fmla="*/ 2008813051 w 71"/>
                <a:gd name="T41" fmla="*/ 296258245 h 114"/>
                <a:gd name="T42" fmla="*/ 1854178633 w 71"/>
                <a:gd name="T43" fmla="*/ 148129122 h 114"/>
                <a:gd name="T44" fmla="*/ 1699831843 w 71"/>
                <a:gd name="T45" fmla="*/ 0 h 114"/>
                <a:gd name="T46" fmla="*/ 1545196351 w 71"/>
                <a:gd name="T47" fmla="*/ 0 h 114"/>
                <a:gd name="T48" fmla="*/ 1390849561 w 71"/>
                <a:gd name="T49" fmla="*/ 0 h 114"/>
                <a:gd name="T50" fmla="*/ 1390849561 w 71"/>
                <a:gd name="T51" fmla="*/ 148129122 h 114"/>
                <a:gd name="T52" fmla="*/ 0 w 71"/>
                <a:gd name="T53" fmla="*/ 2147483647 h 11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1"/>
                <a:gd name="T82" fmla="*/ 0 h 114"/>
                <a:gd name="T83" fmla="*/ 71 w 71"/>
                <a:gd name="T84" fmla="*/ 114 h 11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1" h="114">
                  <a:moveTo>
                    <a:pt x="0" y="114"/>
                  </a:moveTo>
                  <a:lnTo>
                    <a:pt x="22" y="98"/>
                  </a:lnTo>
                  <a:lnTo>
                    <a:pt x="27" y="93"/>
                  </a:lnTo>
                  <a:lnTo>
                    <a:pt x="33" y="92"/>
                  </a:lnTo>
                  <a:lnTo>
                    <a:pt x="37" y="93"/>
                  </a:lnTo>
                  <a:lnTo>
                    <a:pt x="41" y="96"/>
                  </a:lnTo>
                  <a:lnTo>
                    <a:pt x="45" y="101"/>
                  </a:lnTo>
                  <a:lnTo>
                    <a:pt x="51" y="97"/>
                  </a:lnTo>
                  <a:lnTo>
                    <a:pt x="58" y="91"/>
                  </a:lnTo>
                  <a:lnTo>
                    <a:pt x="63" y="86"/>
                  </a:lnTo>
                  <a:lnTo>
                    <a:pt x="66" y="82"/>
                  </a:lnTo>
                  <a:lnTo>
                    <a:pt x="70" y="78"/>
                  </a:lnTo>
                  <a:lnTo>
                    <a:pt x="71" y="71"/>
                  </a:lnTo>
                  <a:lnTo>
                    <a:pt x="71" y="64"/>
                  </a:lnTo>
                  <a:lnTo>
                    <a:pt x="70" y="60"/>
                  </a:lnTo>
                  <a:lnTo>
                    <a:pt x="70" y="57"/>
                  </a:lnTo>
                  <a:lnTo>
                    <a:pt x="68" y="49"/>
                  </a:lnTo>
                  <a:lnTo>
                    <a:pt x="58" y="24"/>
                  </a:lnTo>
                  <a:lnTo>
                    <a:pt x="50" y="17"/>
                  </a:lnTo>
                  <a:lnTo>
                    <a:pt x="45" y="11"/>
                  </a:lnTo>
                  <a:lnTo>
                    <a:pt x="39" y="6"/>
                  </a:lnTo>
                  <a:lnTo>
                    <a:pt x="36" y="4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7" y="0"/>
                  </a:lnTo>
                  <a:lnTo>
                    <a:pt x="27" y="3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01" name="Freeform 723"/>
            <p:cNvSpPr>
              <a:spLocks/>
            </p:cNvSpPr>
            <p:nvPr/>
          </p:nvSpPr>
          <p:spPr bwMode="auto">
            <a:xfrm>
              <a:off x="12661900" y="6611938"/>
              <a:ext cx="17463" cy="38100"/>
            </a:xfrm>
            <a:custGeom>
              <a:avLst/>
              <a:gdLst>
                <a:gd name="T0" fmla="*/ 812720265 w 32"/>
                <a:gd name="T1" fmla="*/ 617963758 h 71"/>
                <a:gd name="T2" fmla="*/ 487512838 w 32"/>
                <a:gd name="T3" fmla="*/ 1236215143 h 71"/>
                <a:gd name="T4" fmla="*/ 324909465 w 32"/>
                <a:gd name="T5" fmla="*/ 2147483647 h 71"/>
                <a:gd name="T6" fmla="*/ 0 w 32"/>
                <a:gd name="T7" fmla="*/ 2147483647 h 71"/>
                <a:gd name="T8" fmla="*/ 0 w 32"/>
                <a:gd name="T9" fmla="*/ 2147483647 h 71"/>
                <a:gd name="T10" fmla="*/ 324909465 w 32"/>
                <a:gd name="T11" fmla="*/ 2147483647 h 71"/>
                <a:gd name="T12" fmla="*/ 487512838 w 32"/>
                <a:gd name="T13" fmla="*/ 2147483647 h 71"/>
                <a:gd name="T14" fmla="*/ 650116893 w 32"/>
                <a:gd name="T15" fmla="*/ 2147483647 h 71"/>
                <a:gd name="T16" fmla="*/ 812720265 w 32"/>
                <a:gd name="T17" fmla="*/ 2147483647 h 71"/>
                <a:gd name="T18" fmla="*/ 1625142568 w 32"/>
                <a:gd name="T19" fmla="*/ 1081579920 h 71"/>
                <a:gd name="T20" fmla="*/ 1625142568 w 32"/>
                <a:gd name="T21" fmla="*/ 772598712 h 71"/>
                <a:gd name="T22" fmla="*/ 1787745941 w 32"/>
                <a:gd name="T23" fmla="*/ 463616833 h 71"/>
                <a:gd name="T24" fmla="*/ 1787745941 w 32"/>
                <a:gd name="T25" fmla="*/ 154635022 h 71"/>
                <a:gd name="T26" fmla="*/ 1787745941 w 32"/>
                <a:gd name="T27" fmla="*/ 0 h 71"/>
                <a:gd name="T28" fmla="*/ 1137629594 w 32"/>
                <a:gd name="T29" fmla="*/ 308981879 h 71"/>
                <a:gd name="T30" fmla="*/ 812720265 w 32"/>
                <a:gd name="T31" fmla="*/ 617963758 h 7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2"/>
                <a:gd name="T49" fmla="*/ 0 h 71"/>
                <a:gd name="T50" fmla="*/ 32 w 32"/>
                <a:gd name="T51" fmla="*/ 71 h 7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2" h="71">
                  <a:moveTo>
                    <a:pt x="14" y="13"/>
                  </a:moveTo>
                  <a:lnTo>
                    <a:pt x="9" y="24"/>
                  </a:lnTo>
                  <a:lnTo>
                    <a:pt x="6" y="41"/>
                  </a:lnTo>
                  <a:lnTo>
                    <a:pt x="0" y="69"/>
                  </a:lnTo>
                  <a:lnTo>
                    <a:pt x="0" y="71"/>
                  </a:lnTo>
                  <a:lnTo>
                    <a:pt x="6" y="62"/>
                  </a:lnTo>
                  <a:lnTo>
                    <a:pt x="10" y="57"/>
                  </a:lnTo>
                  <a:lnTo>
                    <a:pt x="12" y="53"/>
                  </a:lnTo>
                  <a:lnTo>
                    <a:pt x="14" y="51"/>
                  </a:lnTo>
                  <a:lnTo>
                    <a:pt x="28" y="22"/>
                  </a:lnTo>
                  <a:lnTo>
                    <a:pt x="30" y="15"/>
                  </a:lnTo>
                  <a:lnTo>
                    <a:pt x="31" y="9"/>
                  </a:lnTo>
                  <a:lnTo>
                    <a:pt x="31" y="4"/>
                  </a:lnTo>
                  <a:lnTo>
                    <a:pt x="32" y="0"/>
                  </a:lnTo>
                  <a:lnTo>
                    <a:pt x="21" y="7"/>
                  </a:lnTo>
                  <a:lnTo>
                    <a:pt x="14" y="13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02" name="Freeform 724"/>
            <p:cNvSpPr>
              <a:spLocks/>
            </p:cNvSpPr>
            <p:nvPr/>
          </p:nvSpPr>
          <p:spPr bwMode="auto">
            <a:xfrm>
              <a:off x="12599988" y="6650038"/>
              <a:ext cx="65087" cy="333375"/>
            </a:xfrm>
            <a:custGeom>
              <a:avLst/>
              <a:gdLst>
                <a:gd name="T0" fmla="*/ 2147483647 w 125"/>
                <a:gd name="T1" fmla="*/ 1917067705 h 631"/>
                <a:gd name="T2" fmla="*/ 2147483647 w 125"/>
                <a:gd name="T3" fmla="*/ 2147483647 h 631"/>
                <a:gd name="T4" fmla="*/ 1835239987 w 125"/>
                <a:gd name="T5" fmla="*/ 2147483647 h 631"/>
                <a:gd name="T6" fmla="*/ 1552999914 w 125"/>
                <a:gd name="T7" fmla="*/ 2147483647 h 631"/>
                <a:gd name="T8" fmla="*/ 1411744496 w 125"/>
                <a:gd name="T9" fmla="*/ 2147483647 h 631"/>
                <a:gd name="T10" fmla="*/ 1411744496 w 125"/>
                <a:gd name="T11" fmla="*/ 2147483647 h 631"/>
                <a:gd name="T12" fmla="*/ 1552999914 w 125"/>
                <a:gd name="T13" fmla="*/ 2147483647 h 631"/>
                <a:gd name="T14" fmla="*/ 1835239987 w 125"/>
                <a:gd name="T15" fmla="*/ 2147483647 h 631"/>
                <a:gd name="T16" fmla="*/ 1976496446 w 125"/>
                <a:gd name="T17" fmla="*/ 2147483647 h 631"/>
                <a:gd name="T18" fmla="*/ 1835239987 w 125"/>
                <a:gd name="T19" fmla="*/ 2147483647 h 631"/>
                <a:gd name="T20" fmla="*/ 1835239987 w 125"/>
                <a:gd name="T21" fmla="*/ 2147483647 h 631"/>
                <a:gd name="T22" fmla="*/ 1693984569 w 125"/>
                <a:gd name="T23" fmla="*/ 2147483647 h 631"/>
                <a:gd name="T24" fmla="*/ 0 w 125"/>
                <a:gd name="T25" fmla="*/ 2147483647 h 631"/>
                <a:gd name="T26" fmla="*/ 282240725 w 125"/>
                <a:gd name="T27" fmla="*/ 2147483647 h 631"/>
                <a:gd name="T28" fmla="*/ 564752211 w 125"/>
                <a:gd name="T29" fmla="*/ 2147483647 h 631"/>
                <a:gd name="T30" fmla="*/ 1129504422 w 125"/>
                <a:gd name="T31" fmla="*/ 2147483647 h 631"/>
                <a:gd name="T32" fmla="*/ 1270489078 w 125"/>
                <a:gd name="T33" fmla="*/ 2147483647 h 631"/>
                <a:gd name="T34" fmla="*/ 1270489078 w 125"/>
                <a:gd name="T35" fmla="*/ 2147483647 h 631"/>
                <a:gd name="T36" fmla="*/ 1976496446 w 125"/>
                <a:gd name="T37" fmla="*/ 2147483647 h 631"/>
                <a:gd name="T38" fmla="*/ 1411744496 w 125"/>
                <a:gd name="T39" fmla="*/ 2147483647 h 631"/>
                <a:gd name="T40" fmla="*/ 846992285 w 125"/>
                <a:gd name="T41" fmla="*/ 2147483647 h 631"/>
                <a:gd name="T42" fmla="*/ 705736867 w 125"/>
                <a:gd name="T43" fmla="*/ 2147483647 h 631"/>
                <a:gd name="T44" fmla="*/ 988248223 w 125"/>
                <a:gd name="T45" fmla="*/ 2147483647 h 631"/>
                <a:gd name="T46" fmla="*/ 2147483647 w 125"/>
                <a:gd name="T47" fmla="*/ 2147483647 h 631"/>
                <a:gd name="T48" fmla="*/ 2147483647 w 125"/>
                <a:gd name="T49" fmla="*/ 2147483647 h 631"/>
                <a:gd name="T50" fmla="*/ 2147483647 w 125"/>
                <a:gd name="T51" fmla="*/ 2147483647 h 631"/>
                <a:gd name="T52" fmla="*/ 2147483647 w 125"/>
                <a:gd name="T53" fmla="*/ 2147483647 h 631"/>
                <a:gd name="T54" fmla="*/ 2147483647 w 125"/>
                <a:gd name="T55" fmla="*/ 2147483647 h 631"/>
                <a:gd name="T56" fmla="*/ 2147483647 w 125"/>
                <a:gd name="T57" fmla="*/ 2147483647 h 631"/>
                <a:gd name="T58" fmla="*/ 2147483647 w 125"/>
                <a:gd name="T59" fmla="*/ 2147483647 h 631"/>
                <a:gd name="T60" fmla="*/ 2147483647 w 125"/>
                <a:gd name="T61" fmla="*/ 2147483647 h 631"/>
                <a:gd name="T62" fmla="*/ 2147483647 w 125"/>
                <a:gd name="T63" fmla="*/ 2147483647 h 631"/>
                <a:gd name="T64" fmla="*/ 2147483647 w 125"/>
                <a:gd name="T65" fmla="*/ 2147483647 h 631"/>
                <a:gd name="T66" fmla="*/ 2147483647 w 125"/>
                <a:gd name="T67" fmla="*/ 2147483647 h 631"/>
                <a:gd name="T68" fmla="*/ 2147483647 w 125"/>
                <a:gd name="T69" fmla="*/ 2147483647 h 631"/>
                <a:gd name="T70" fmla="*/ 2147483647 w 125"/>
                <a:gd name="T71" fmla="*/ 2147483647 h 631"/>
                <a:gd name="T72" fmla="*/ 2147483647 w 125"/>
                <a:gd name="T73" fmla="*/ 2147483647 h 631"/>
                <a:gd name="T74" fmla="*/ 2147483647 w 125"/>
                <a:gd name="T75" fmla="*/ 2147483647 h 631"/>
                <a:gd name="T76" fmla="*/ 2147483647 w 125"/>
                <a:gd name="T77" fmla="*/ 2147483647 h 631"/>
                <a:gd name="T78" fmla="*/ 2147483647 w 125"/>
                <a:gd name="T79" fmla="*/ 2147483647 h 631"/>
                <a:gd name="T80" fmla="*/ 2147483647 w 125"/>
                <a:gd name="T81" fmla="*/ 2147483647 h 631"/>
                <a:gd name="T82" fmla="*/ 2147483647 w 125"/>
                <a:gd name="T83" fmla="*/ 2147483647 h 631"/>
                <a:gd name="T84" fmla="*/ 2147483647 w 125"/>
                <a:gd name="T85" fmla="*/ 2147483647 h 631"/>
                <a:gd name="T86" fmla="*/ 2147483647 w 125"/>
                <a:gd name="T87" fmla="*/ 1917067705 h 631"/>
                <a:gd name="T88" fmla="*/ 2147483647 w 125"/>
                <a:gd name="T89" fmla="*/ 0 h 631"/>
                <a:gd name="T90" fmla="*/ 2147483647 w 125"/>
                <a:gd name="T91" fmla="*/ 737462990 h 631"/>
                <a:gd name="T92" fmla="*/ 2147483647 w 125"/>
                <a:gd name="T93" fmla="*/ 1769687482 h 63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25"/>
                <a:gd name="T142" fmla="*/ 0 h 631"/>
                <a:gd name="T143" fmla="*/ 125 w 125"/>
                <a:gd name="T144" fmla="*/ 631 h 63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25" h="631">
                  <a:moveTo>
                    <a:pt x="85" y="36"/>
                  </a:moveTo>
                  <a:lnTo>
                    <a:pt x="74" y="39"/>
                  </a:lnTo>
                  <a:lnTo>
                    <a:pt x="65" y="43"/>
                  </a:lnTo>
                  <a:lnTo>
                    <a:pt x="52" y="50"/>
                  </a:lnTo>
                  <a:lnTo>
                    <a:pt x="44" y="54"/>
                  </a:lnTo>
                  <a:lnTo>
                    <a:pt x="40" y="55"/>
                  </a:lnTo>
                  <a:lnTo>
                    <a:pt x="40" y="58"/>
                  </a:lnTo>
                  <a:lnTo>
                    <a:pt x="35" y="66"/>
                  </a:lnTo>
                  <a:lnTo>
                    <a:pt x="32" y="81"/>
                  </a:lnTo>
                  <a:lnTo>
                    <a:pt x="30" y="102"/>
                  </a:lnTo>
                  <a:lnTo>
                    <a:pt x="30" y="129"/>
                  </a:lnTo>
                  <a:lnTo>
                    <a:pt x="30" y="134"/>
                  </a:lnTo>
                  <a:lnTo>
                    <a:pt x="32" y="140"/>
                  </a:lnTo>
                  <a:lnTo>
                    <a:pt x="34" y="148"/>
                  </a:lnTo>
                  <a:lnTo>
                    <a:pt x="38" y="157"/>
                  </a:lnTo>
                  <a:lnTo>
                    <a:pt x="40" y="165"/>
                  </a:lnTo>
                  <a:lnTo>
                    <a:pt x="43" y="173"/>
                  </a:lnTo>
                  <a:lnTo>
                    <a:pt x="43" y="178"/>
                  </a:lnTo>
                  <a:lnTo>
                    <a:pt x="43" y="185"/>
                  </a:lnTo>
                  <a:lnTo>
                    <a:pt x="40" y="187"/>
                  </a:lnTo>
                  <a:lnTo>
                    <a:pt x="39" y="187"/>
                  </a:lnTo>
                  <a:lnTo>
                    <a:pt x="39" y="188"/>
                  </a:lnTo>
                  <a:lnTo>
                    <a:pt x="39" y="190"/>
                  </a:lnTo>
                  <a:lnTo>
                    <a:pt x="36" y="197"/>
                  </a:lnTo>
                  <a:lnTo>
                    <a:pt x="25" y="207"/>
                  </a:lnTo>
                  <a:lnTo>
                    <a:pt x="0" y="223"/>
                  </a:lnTo>
                  <a:lnTo>
                    <a:pt x="5" y="239"/>
                  </a:lnTo>
                  <a:lnTo>
                    <a:pt x="7" y="246"/>
                  </a:lnTo>
                  <a:lnTo>
                    <a:pt x="10" y="255"/>
                  </a:lnTo>
                  <a:lnTo>
                    <a:pt x="13" y="270"/>
                  </a:lnTo>
                  <a:lnTo>
                    <a:pt x="18" y="286"/>
                  </a:lnTo>
                  <a:lnTo>
                    <a:pt x="24" y="312"/>
                  </a:lnTo>
                  <a:lnTo>
                    <a:pt x="26" y="322"/>
                  </a:lnTo>
                  <a:lnTo>
                    <a:pt x="26" y="325"/>
                  </a:lnTo>
                  <a:lnTo>
                    <a:pt x="26" y="326"/>
                  </a:lnTo>
                  <a:lnTo>
                    <a:pt x="27" y="328"/>
                  </a:lnTo>
                  <a:lnTo>
                    <a:pt x="30" y="334"/>
                  </a:lnTo>
                  <a:lnTo>
                    <a:pt x="43" y="464"/>
                  </a:lnTo>
                  <a:lnTo>
                    <a:pt x="36" y="481"/>
                  </a:lnTo>
                  <a:lnTo>
                    <a:pt x="31" y="497"/>
                  </a:lnTo>
                  <a:lnTo>
                    <a:pt x="23" y="528"/>
                  </a:lnTo>
                  <a:lnTo>
                    <a:pt x="18" y="554"/>
                  </a:lnTo>
                  <a:lnTo>
                    <a:pt x="15" y="565"/>
                  </a:lnTo>
                  <a:lnTo>
                    <a:pt x="15" y="576"/>
                  </a:lnTo>
                  <a:lnTo>
                    <a:pt x="15" y="589"/>
                  </a:lnTo>
                  <a:lnTo>
                    <a:pt x="20" y="605"/>
                  </a:lnTo>
                  <a:lnTo>
                    <a:pt x="30" y="631"/>
                  </a:lnTo>
                  <a:lnTo>
                    <a:pt x="49" y="611"/>
                  </a:lnTo>
                  <a:lnTo>
                    <a:pt x="57" y="600"/>
                  </a:lnTo>
                  <a:lnTo>
                    <a:pt x="57" y="598"/>
                  </a:lnTo>
                  <a:lnTo>
                    <a:pt x="57" y="597"/>
                  </a:lnTo>
                  <a:lnTo>
                    <a:pt x="58" y="597"/>
                  </a:lnTo>
                  <a:lnTo>
                    <a:pt x="60" y="595"/>
                  </a:lnTo>
                  <a:lnTo>
                    <a:pt x="64" y="591"/>
                  </a:lnTo>
                  <a:lnTo>
                    <a:pt x="75" y="569"/>
                  </a:lnTo>
                  <a:lnTo>
                    <a:pt x="80" y="557"/>
                  </a:lnTo>
                  <a:lnTo>
                    <a:pt x="84" y="546"/>
                  </a:lnTo>
                  <a:lnTo>
                    <a:pt x="109" y="390"/>
                  </a:lnTo>
                  <a:lnTo>
                    <a:pt x="111" y="378"/>
                  </a:lnTo>
                  <a:lnTo>
                    <a:pt x="113" y="368"/>
                  </a:lnTo>
                  <a:lnTo>
                    <a:pt x="113" y="352"/>
                  </a:lnTo>
                  <a:lnTo>
                    <a:pt x="111" y="342"/>
                  </a:lnTo>
                  <a:lnTo>
                    <a:pt x="109" y="333"/>
                  </a:lnTo>
                  <a:lnTo>
                    <a:pt x="107" y="328"/>
                  </a:lnTo>
                  <a:lnTo>
                    <a:pt x="106" y="324"/>
                  </a:lnTo>
                  <a:lnTo>
                    <a:pt x="103" y="318"/>
                  </a:lnTo>
                  <a:lnTo>
                    <a:pt x="102" y="314"/>
                  </a:lnTo>
                  <a:lnTo>
                    <a:pt x="85" y="278"/>
                  </a:lnTo>
                  <a:lnTo>
                    <a:pt x="93" y="258"/>
                  </a:lnTo>
                  <a:lnTo>
                    <a:pt x="100" y="241"/>
                  </a:lnTo>
                  <a:lnTo>
                    <a:pt x="107" y="224"/>
                  </a:lnTo>
                  <a:lnTo>
                    <a:pt x="113" y="208"/>
                  </a:lnTo>
                  <a:lnTo>
                    <a:pt x="118" y="193"/>
                  </a:lnTo>
                  <a:lnTo>
                    <a:pt x="121" y="179"/>
                  </a:lnTo>
                  <a:lnTo>
                    <a:pt x="123" y="165"/>
                  </a:lnTo>
                  <a:lnTo>
                    <a:pt x="125" y="153"/>
                  </a:lnTo>
                  <a:lnTo>
                    <a:pt x="124" y="151"/>
                  </a:lnTo>
                  <a:lnTo>
                    <a:pt x="124" y="150"/>
                  </a:lnTo>
                  <a:lnTo>
                    <a:pt x="124" y="147"/>
                  </a:lnTo>
                  <a:lnTo>
                    <a:pt x="124" y="137"/>
                  </a:lnTo>
                  <a:lnTo>
                    <a:pt x="122" y="124"/>
                  </a:lnTo>
                  <a:lnTo>
                    <a:pt x="122" y="106"/>
                  </a:lnTo>
                  <a:lnTo>
                    <a:pt x="120" y="85"/>
                  </a:lnTo>
                  <a:lnTo>
                    <a:pt x="119" y="72"/>
                  </a:lnTo>
                  <a:lnTo>
                    <a:pt x="119" y="60"/>
                  </a:lnTo>
                  <a:lnTo>
                    <a:pt x="116" y="46"/>
                  </a:lnTo>
                  <a:lnTo>
                    <a:pt x="115" y="41"/>
                  </a:lnTo>
                  <a:lnTo>
                    <a:pt x="115" y="38"/>
                  </a:lnTo>
                  <a:lnTo>
                    <a:pt x="115" y="31"/>
                  </a:lnTo>
                  <a:lnTo>
                    <a:pt x="113" y="0"/>
                  </a:lnTo>
                  <a:lnTo>
                    <a:pt x="107" y="6"/>
                  </a:lnTo>
                  <a:lnTo>
                    <a:pt x="100" y="15"/>
                  </a:lnTo>
                  <a:lnTo>
                    <a:pt x="93" y="24"/>
                  </a:lnTo>
                  <a:lnTo>
                    <a:pt x="85" y="36"/>
                  </a:lnTo>
                  <a:close/>
                </a:path>
              </a:pathLst>
            </a:custGeom>
            <a:solidFill>
              <a:srgbClr val="808000">
                <a:alpha val="18823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03" name="Freeform 725"/>
            <p:cNvSpPr>
              <a:spLocks noEditPoints="1"/>
            </p:cNvSpPr>
            <p:nvPr/>
          </p:nvSpPr>
          <p:spPr bwMode="auto">
            <a:xfrm>
              <a:off x="12584113" y="6546850"/>
              <a:ext cx="115887" cy="449263"/>
            </a:xfrm>
            <a:custGeom>
              <a:avLst/>
              <a:gdLst>
                <a:gd name="T0" fmla="*/ 2147483647 w 218"/>
                <a:gd name="T1" fmla="*/ 148759585 h 848"/>
                <a:gd name="T2" fmla="*/ 2147483647 w 218"/>
                <a:gd name="T3" fmla="*/ 892277650 h 848"/>
                <a:gd name="T4" fmla="*/ 2147483647 w 218"/>
                <a:gd name="T5" fmla="*/ 2147483647 h 848"/>
                <a:gd name="T6" fmla="*/ 2147483647 w 218"/>
                <a:gd name="T7" fmla="*/ 2147483647 h 848"/>
                <a:gd name="T8" fmla="*/ 2147483647 w 218"/>
                <a:gd name="T9" fmla="*/ 2147483647 h 848"/>
                <a:gd name="T10" fmla="*/ 1802640386 w 218"/>
                <a:gd name="T11" fmla="*/ 2147483647 h 848"/>
                <a:gd name="T12" fmla="*/ 1502247545 w 218"/>
                <a:gd name="T13" fmla="*/ 2147483647 h 848"/>
                <a:gd name="T14" fmla="*/ 2103033227 w 218"/>
                <a:gd name="T15" fmla="*/ 2147483647 h 848"/>
                <a:gd name="T16" fmla="*/ 2147483647 w 218"/>
                <a:gd name="T17" fmla="*/ 2147483647 h 848"/>
                <a:gd name="T18" fmla="*/ 2147483647 w 218"/>
                <a:gd name="T19" fmla="*/ 2147483647 h 848"/>
                <a:gd name="T20" fmla="*/ 1802640386 w 218"/>
                <a:gd name="T21" fmla="*/ 2147483647 h 848"/>
                <a:gd name="T22" fmla="*/ 150337890 w 218"/>
                <a:gd name="T23" fmla="*/ 2147483647 h 848"/>
                <a:gd name="T24" fmla="*/ 1502247545 w 218"/>
                <a:gd name="T25" fmla="*/ 2147483647 h 848"/>
                <a:gd name="T26" fmla="*/ 751123772 w 218"/>
                <a:gd name="T27" fmla="*/ 2147483647 h 848"/>
                <a:gd name="T28" fmla="*/ 1051516614 w 218"/>
                <a:gd name="T29" fmla="*/ 2147483647 h 848"/>
                <a:gd name="T30" fmla="*/ 1802640386 w 218"/>
                <a:gd name="T31" fmla="*/ 2147483647 h 848"/>
                <a:gd name="T32" fmla="*/ 2147483647 w 218"/>
                <a:gd name="T33" fmla="*/ 2147483647 h 848"/>
                <a:gd name="T34" fmla="*/ 2147483647 w 218"/>
                <a:gd name="T35" fmla="*/ 2147483647 h 848"/>
                <a:gd name="T36" fmla="*/ 2147483647 w 218"/>
                <a:gd name="T37" fmla="*/ 2147483647 h 848"/>
                <a:gd name="T38" fmla="*/ 2147483647 w 218"/>
                <a:gd name="T39" fmla="*/ 2147483647 h 848"/>
                <a:gd name="T40" fmla="*/ 2147483647 w 218"/>
                <a:gd name="T41" fmla="*/ 2147483647 h 848"/>
                <a:gd name="T42" fmla="*/ 2147483647 w 218"/>
                <a:gd name="T43" fmla="*/ 2147483647 h 848"/>
                <a:gd name="T44" fmla="*/ 2147483647 w 218"/>
                <a:gd name="T45" fmla="*/ 2147483647 h 848"/>
                <a:gd name="T46" fmla="*/ 2147483647 w 218"/>
                <a:gd name="T47" fmla="*/ 2147483647 h 848"/>
                <a:gd name="T48" fmla="*/ 2147483647 w 218"/>
                <a:gd name="T49" fmla="*/ 2147483647 h 848"/>
                <a:gd name="T50" fmla="*/ 2147483647 w 218"/>
                <a:gd name="T51" fmla="*/ 2147483647 h 848"/>
                <a:gd name="T52" fmla="*/ 2147483647 w 218"/>
                <a:gd name="T53" fmla="*/ 2147483647 h 848"/>
                <a:gd name="T54" fmla="*/ 2147483647 w 218"/>
                <a:gd name="T55" fmla="*/ 2147483647 h 848"/>
                <a:gd name="T56" fmla="*/ 2147483647 w 218"/>
                <a:gd name="T57" fmla="*/ 148759585 h 848"/>
                <a:gd name="T58" fmla="*/ 2147483647 w 218"/>
                <a:gd name="T59" fmla="*/ 0 h 848"/>
                <a:gd name="T60" fmla="*/ 2147483647 w 218"/>
                <a:gd name="T61" fmla="*/ 2147483647 h 848"/>
                <a:gd name="T62" fmla="*/ 2147483647 w 218"/>
                <a:gd name="T63" fmla="*/ 2147483647 h 848"/>
                <a:gd name="T64" fmla="*/ 2147483647 w 218"/>
                <a:gd name="T65" fmla="*/ 2147483647 h 848"/>
                <a:gd name="T66" fmla="*/ 2147483647 w 218"/>
                <a:gd name="T67" fmla="*/ 2147483647 h 848"/>
                <a:gd name="T68" fmla="*/ 2147483647 w 218"/>
                <a:gd name="T69" fmla="*/ 2147483647 h 848"/>
                <a:gd name="T70" fmla="*/ 2147483647 w 218"/>
                <a:gd name="T71" fmla="*/ 2147483647 h 848"/>
                <a:gd name="T72" fmla="*/ 2147483647 w 218"/>
                <a:gd name="T73" fmla="*/ 2147483647 h 848"/>
                <a:gd name="T74" fmla="*/ 2147483647 w 218"/>
                <a:gd name="T75" fmla="*/ 2147483647 h 848"/>
                <a:gd name="T76" fmla="*/ 2147483647 w 218"/>
                <a:gd name="T77" fmla="*/ 2147483647 h 848"/>
                <a:gd name="T78" fmla="*/ 2147483647 w 218"/>
                <a:gd name="T79" fmla="*/ 2147483647 h 848"/>
                <a:gd name="T80" fmla="*/ 2147483647 w 218"/>
                <a:gd name="T81" fmla="*/ 2147483647 h 848"/>
                <a:gd name="T82" fmla="*/ 2147483647 w 218"/>
                <a:gd name="T83" fmla="*/ 2147483647 h 848"/>
                <a:gd name="T84" fmla="*/ 2147483647 w 218"/>
                <a:gd name="T85" fmla="*/ 2147483647 h 848"/>
                <a:gd name="T86" fmla="*/ 2147483647 w 218"/>
                <a:gd name="T87" fmla="*/ 2147483647 h 848"/>
                <a:gd name="T88" fmla="*/ 2147483647 w 218"/>
                <a:gd name="T89" fmla="*/ 2147483647 h 848"/>
                <a:gd name="T90" fmla="*/ 2147483647 w 218"/>
                <a:gd name="T91" fmla="*/ 2147483647 h 848"/>
                <a:gd name="T92" fmla="*/ 2147483647 w 218"/>
                <a:gd name="T93" fmla="*/ 2147483647 h 848"/>
                <a:gd name="T94" fmla="*/ 2147483647 w 218"/>
                <a:gd name="T95" fmla="*/ 2147483647 h 84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18"/>
                <a:gd name="T145" fmla="*/ 0 h 848"/>
                <a:gd name="T146" fmla="*/ 218 w 218"/>
                <a:gd name="T147" fmla="*/ 848 h 84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18" h="848">
                  <a:moveTo>
                    <a:pt x="149" y="1"/>
                  </a:moveTo>
                  <a:lnTo>
                    <a:pt x="146" y="2"/>
                  </a:lnTo>
                  <a:lnTo>
                    <a:pt x="138" y="3"/>
                  </a:lnTo>
                  <a:lnTo>
                    <a:pt x="134" y="7"/>
                  </a:lnTo>
                  <a:lnTo>
                    <a:pt x="130" y="12"/>
                  </a:lnTo>
                  <a:lnTo>
                    <a:pt x="129" y="19"/>
                  </a:lnTo>
                  <a:lnTo>
                    <a:pt x="100" y="131"/>
                  </a:lnTo>
                  <a:lnTo>
                    <a:pt x="99" y="138"/>
                  </a:lnTo>
                  <a:lnTo>
                    <a:pt x="100" y="144"/>
                  </a:lnTo>
                  <a:lnTo>
                    <a:pt x="104" y="150"/>
                  </a:lnTo>
                  <a:lnTo>
                    <a:pt x="110" y="155"/>
                  </a:lnTo>
                  <a:lnTo>
                    <a:pt x="121" y="160"/>
                  </a:lnTo>
                  <a:lnTo>
                    <a:pt x="115" y="188"/>
                  </a:lnTo>
                  <a:lnTo>
                    <a:pt x="95" y="210"/>
                  </a:lnTo>
                  <a:lnTo>
                    <a:pt x="67" y="221"/>
                  </a:lnTo>
                  <a:lnTo>
                    <a:pt x="50" y="232"/>
                  </a:lnTo>
                  <a:lnTo>
                    <a:pt x="44" y="240"/>
                  </a:lnTo>
                  <a:lnTo>
                    <a:pt x="35" y="256"/>
                  </a:lnTo>
                  <a:lnTo>
                    <a:pt x="32" y="272"/>
                  </a:lnTo>
                  <a:lnTo>
                    <a:pt x="30" y="322"/>
                  </a:lnTo>
                  <a:lnTo>
                    <a:pt x="31" y="327"/>
                  </a:lnTo>
                  <a:lnTo>
                    <a:pt x="33" y="342"/>
                  </a:lnTo>
                  <a:lnTo>
                    <a:pt x="34" y="346"/>
                  </a:lnTo>
                  <a:lnTo>
                    <a:pt x="41" y="359"/>
                  </a:lnTo>
                  <a:lnTo>
                    <a:pt x="43" y="366"/>
                  </a:lnTo>
                  <a:lnTo>
                    <a:pt x="43" y="363"/>
                  </a:lnTo>
                  <a:lnTo>
                    <a:pt x="45" y="371"/>
                  </a:lnTo>
                  <a:lnTo>
                    <a:pt x="45" y="372"/>
                  </a:lnTo>
                  <a:lnTo>
                    <a:pt x="45" y="374"/>
                  </a:lnTo>
                  <a:lnTo>
                    <a:pt x="44" y="375"/>
                  </a:lnTo>
                  <a:lnTo>
                    <a:pt x="40" y="380"/>
                  </a:lnTo>
                  <a:lnTo>
                    <a:pt x="42" y="376"/>
                  </a:lnTo>
                  <a:lnTo>
                    <a:pt x="36" y="381"/>
                  </a:lnTo>
                  <a:lnTo>
                    <a:pt x="12" y="396"/>
                  </a:lnTo>
                  <a:lnTo>
                    <a:pt x="5" y="400"/>
                  </a:lnTo>
                  <a:lnTo>
                    <a:pt x="2" y="407"/>
                  </a:lnTo>
                  <a:lnTo>
                    <a:pt x="0" y="415"/>
                  </a:lnTo>
                  <a:lnTo>
                    <a:pt x="3" y="423"/>
                  </a:lnTo>
                  <a:lnTo>
                    <a:pt x="31" y="530"/>
                  </a:lnTo>
                  <a:lnTo>
                    <a:pt x="44" y="653"/>
                  </a:lnTo>
                  <a:lnTo>
                    <a:pt x="43" y="654"/>
                  </a:lnTo>
                  <a:lnTo>
                    <a:pt x="16" y="764"/>
                  </a:lnTo>
                  <a:lnTo>
                    <a:pt x="15" y="767"/>
                  </a:lnTo>
                  <a:lnTo>
                    <a:pt x="16" y="773"/>
                  </a:lnTo>
                  <a:lnTo>
                    <a:pt x="21" y="801"/>
                  </a:lnTo>
                  <a:lnTo>
                    <a:pt x="22" y="807"/>
                  </a:lnTo>
                  <a:lnTo>
                    <a:pt x="32" y="833"/>
                  </a:lnTo>
                  <a:lnTo>
                    <a:pt x="37" y="841"/>
                  </a:lnTo>
                  <a:lnTo>
                    <a:pt x="42" y="845"/>
                  </a:lnTo>
                  <a:lnTo>
                    <a:pt x="48" y="848"/>
                  </a:lnTo>
                  <a:lnTo>
                    <a:pt x="53" y="848"/>
                  </a:lnTo>
                  <a:lnTo>
                    <a:pt x="59" y="847"/>
                  </a:lnTo>
                  <a:lnTo>
                    <a:pt x="63" y="843"/>
                  </a:lnTo>
                  <a:lnTo>
                    <a:pt x="66" y="841"/>
                  </a:lnTo>
                  <a:lnTo>
                    <a:pt x="66" y="840"/>
                  </a:lnTo>
                  <a:lnTo>
                    <a:pt x="67" y="840"/>
                  </a:lnTo>
                  <a:lnTo>
                    <a:pt x="69" y="840"/>
                  </a:lnTo>
                  <a:lnTo>
                    <a:pt x="93" y="817"/>
                  </a:lnTo>
                  <a:lnTo>
                    <a:pt x="108" y="797"/>
                  </a:lnTo>
                  <a:lnTo>
                    <a:pt x="111" y="791"/>
                  </a:lnTo>
                  <a:lnTo>
                    <a:pt x="129" y="749"/>
                  </a:lnTo>
                  <a:lnTo>
                    <a:pt x="130" y="744"/>
                  </a:lnTo>
                  <a:lnTo>
                    <a:pt x="159" y="571"/>
                  </a:lnTo>
                  <a:lnTo>
                    <a:pt x="159" y="539"/>
                  </a:lnTo>
                  <a:lnTo>
                    <a:pt x="149" y="501"/>
                  </a:lnTo>
                  <a:lnTo>
                    <a:pt x="147" y="497"/>
                  </a:lnTo>
                  <a:lnTo>
                    <a:pt x="135" y="472"/>
                  </a:lnTo>
                  <a:lnTo>
                    <a:pt x="161" y="407"/>
                  </a:lnTo>
                  <a:lnTo>
                    <a:pt x="171" y="352"/>
                  </a:lnTo>
                  <a:lnTo>
                    <a:pt x="171" y="346"/>
                  </a:lnTo>
                  <a:lnTo>
                    <a:pt x="160" y="201"/>
                  </a:lnTo>
                  <a:lnTo>
                    <a:pt x="172" y="183"/>
                  </a:lnTo>
                  <a:lnTo>
                    <a:pt x="187" y="150"/>
                  </a:lnTo>
                  <a:lnTo>
                    <a:pt x="192" y="135"/>
                  </a:lnTo>
                  <a:lnTo>
                    <a:pt x="200" y="129"/>
                  </a:lnTo>
                  <a:lnTo>
                    <a:pt x="205" y="123"/>
                  </a:lnTo>
                  <a:lnTo>
                    <a:pt x="212" y="112"/>
                  </a:lnTo>
                  <a:lnTo>
                    <a:pt x="217" y="100"/>
                  </a:lnTo>
                  <a:lnTo>
                    <a:pt x="218" y="79"/>
                  </a:lnTo>
                  <a:lnTo>
                    <a:pt x="215" y="72"/>
                  </a:lnTo>
                  <a:lnTo>
                    <a:pt x="217" y="66"/>
                  </a:lnTo>
                  <a:lnTo>
                    <a:pt x="218" y="59"/>
                  </a:lnTo>
                  <a:lnTo>
                    <a:pt x="215" y="53"/>
                  </a:lnTo>
                  <a:lnTo>
                    <a:pt x="212" y="49"/>
                  </a:lnTo>
                  <a:lnTo>
                    <a:pt x="200" y="33"/>
                  </a:lnTo>
                  <a:lnTo>
                    <a:pt x="176" y="9"/>
                  </a:lnTo>
                  <a:lnTo>
                    <a:pt x="168" y="4"/>
                  </a:lnTo>
                  <a:lnTo>
                    <a:pt x="162" y="1"/>
                  </a:lnTo>
                  <a:lnTo>
                    <a:pt x="158" y="0"/>
                  </a:lnTo>
                  <a:lnTo>
                    <a:pt x="149" y="1"/>
                  </a:lnTo>
                  <a:close/>
                  <a:moveTo>
                    <a:pt x="159" y="91"/>
                  </a:moveTo>
                  <a:lnTo>
                    <a:pt x="164" y="69"/>
                  </a:lnTo>
                  <a:lnTo>
                    <a:pt x="172" y="90"/>
                  </a:lnTo>
                  <a:lnTo>
                    <a:pt x="172" y="83"/>
                  </a:lnTo>
                  <a:lnTo>
                    <a:pt x="172" y="91"/>
                  </a:lnTo>
                  <a:lnTo>
                    <a:pt x="172" y="90"/>
                  </a:lnTo>
                  <a:lnTo>
                    <a:pt x="170" y="93"/>
                  </a:lnTo>
                  <a:lnTo>
                    <a:pt x="172" y="92"/>
                  </a:lnTo>
                  <a:lnTo>
                    <a:pt x="169" y="95"/>
                  </a:lnTo>
                  <a:lnTo>
                    <a:pt x="170" y="93"/>
                  </a:lnTo>
                  <a:lnTo>
                    <a:pt x="168" y="94"/>
                  </a:lnTo>
                  <a:lnTo>
                    <a:pt x="166" y="93"/>
                  </a:lnTo>
                  <a:lnTo>
                    <a:pt x="159" y="91"/>
                  </a:lnTo>
                  <a:close/>
                  <a:moveTo>
                    <a:pt x="117" y="251"/>
                  </a:moveTo>
                  <a:lnTo>
                    <a:pt x="120" y="249"/>
                  </a:lnTo>
                  <a:lnTo>
                    <a:pt x="125" y="320"/>
                  </a:lnTo>
                  <a:lnTo>
                    <a:pt x="124" y="346"/>
                  </a:lnTo>
                  <a:lnTo>
                    <a:pt x="125" y="343"/>
                  </a:lnTo>
                  <a:lnTo>
                    <a:pt x="117" y="396"/>
                  </a:lnTo>
                  <a:lnTo>
                    <a:pt x="88" y="461"/>
                  </a:lnTo>
                  <a:lnTo>
                    <a:pt x="86" y="466"/>
                  </a:lnTo>
                  <a:lnTo>
                    <a:pt x="86" y="471"/>
                  </a:lnTo>
                  <a:lnTo>
                    <a:pt x="88" y="482"/>
                  </a:lnTo>
                  <a:lnTo>
                    <a:pt x="104" y="513"/>
                  </a:lnTo>
                  <a:lnTo>
                    <a:pt x="113" y="549"/>
                  </a:lnTo>
                  <a:lnTo>
                    <a:pt x="113" y="563"/>
                  </a:lnTo>
                  <a:lnTo>
                    <a:pt x="100" y="615"/>
                  </a:lnTo>
                  <a:lnTo>
                    <a:pt x="85" y="731"/>
                  </a:lnTo>
                  <a:lnTo>
                    <a:pt x="68" y="773"/>
                  </a:lnTo>
                  <a:lnTo>
                    <a:pt x="63" y="779"/>
                  </a:lnTo>
                  <a:lnTo>
                    <a:pt x="62" y="770"/>
                  </a:lnTo>
                  <a:lnTo>
                    <a:pt x="67" y="739"/>
                  </a:lnTo>
                  <a:lnTo>
                    <a:pt x="87" y="666"/>
                  </a:lnTo>
                  <a:lnTo>
                    <a:pt x="88" y="664"/>
                  </a:lnTo>
                  <a:lnTo>
                    <a:pt x="90" y="654"/>
                  </a:lnTo>
                  <a:lnTo>
                    <a:pt x="68" y="488"/>
                  </a:lnTo>
                  <a:lnTo>
                    <a:pt x="52" y="425"/>
                  </a:lnTo>
                  <a:lnTo>
                    <a:pt x="74" y="409"/>
                  </a:lnTo>
                  <a:lnTo>
                    <a:pt x="81" y="401"/>
                  </a:lnTo>
                  <a:lnTo>
                    <a:pt x="87" y="390"/>
                  </a:lnTo>
                  <a:lnTo>
                    <a:pt x="90" y="378"/>
                  </a:lnTo>
                  <a:lnTo>
                    <a:pt x="90" y="363"/>
                  </a:lnTo>
                  <a:lnTo>
                    <a:pt x="88" y="356"/>
                  </a:lnTo>
                  <a:lnTo>
                    <a:pt x="78" y="328"/>
                  </a:lnTo>
                  <a:lnTo>
                    <a:pt x="75" y="318"/>
                  </a:lnTo>
                  <a:lnTo>
                    <a:pt x="75" y="294"/>
                  </a:lnTo>
                  <a:lnTo>
                    <a:pt x="78" y="277"/>
                  </a:lnTo>
                  <a:lnTo>
                    <a:pt x="80" y="269"/>
                  </a:lnTo>
                  <a:lnTo>
                    <a:pt x="81" y="268"/>
                  </a:lnTo>
                  <a:lnTo>
                    <a:pt x="80" y="268"/>
                  </a:lnTo>
                  <a:lnTo>
                    <a:pt x="75" y="271"/>
                  </a:lnTo>
                  <a:lnTo>
                    <a:pt x="81" y="266"/>
                  </a:lnTo>
                  <a:lnTo>
                    <a:pt x="81" y="268"/>
                  </a:lnTo>
                  <a:lnTo>
                    <a:pt x="88" y="262"/>
                  </a:lnTo>
                  <a:lnTo>
                    <a:pt x="117" y="251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04" name="Freeform 726"/>
            <p:cNvSpPr>
              <a:spLocks/>
            </p:cNvSpPr>
            <p:nvPr/>
          </p:nvSpPr>
          <p:spPr bwMode="auto">
            <a:xfrm>
              <a:off x="12612688" y="6740525"/>
              <a:ext cx="1587" cy="4763"/>
            </a:xfrm>
            <a:custGeom>
              <a:avLst/>
              <a:gdLst>
                <a:gd name="T0" fmla="*/ 0 w 2"/>
                <a:gd name="T1" fmla="*/ 633086048 h 8"/>
                <a:gd name="T2" fmla="*/ 499935906 w 2"/>
                <a:gd name="T3" fmla="*/ 422175597 h 8"/>
                <a:gd name="T4" fmla="*/ 0 w 2"/>
                <a:gd name="T5" fmla="*/ 0 h 8"/>
                <a:gd name="T6" fmla="*/ 0 w 2"/>
                <a:gd name="T7" fmla="*/ 633086048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8"/>
                <a:gd name="T14" fmla="*/ 2 w 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8">
                  <a:moveTo>
                    <a:pt x="0" y="8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05" name="Freeform 727"/>
            <p:cNvSpPr>
              <a:spLocks/>
            </p:cNvSpPr>
            <p:nvPr/>
          </p:nvSpPr>
          <p:spPr bwMode="auto">
            <a:xfrm>
              <a:off x="12715875" y="6280150"/>
              <a:ext cx="49213" cy="209550"/>
            </a:xfrm>
            <a:custGeom>
              <a:avLst/>
              <a:gdLst>
                <a:gd name="T0" fmla="*/ 2147483647 w 95"/>
                <a:gd name="T1" fmla="*/ 2147483647 h 396"/>
                <a:gd name="T2" fmla="*/ 2147483647 w 95"/>
                <a:gd name="T3" fmla="*/ 2147483647 h 396"/>
                <a:gd name="T4" fmla="*/ 2147483647 w 95"/>
                <a:gd name="T5" fmla="*/ 2147483647 h 396"/>
                <a:gd name="T6" fmla="*/ 2147483647 w 95"/>
                <a:gd name="T7" fmla="*/ 2147483647 h 396"/>
                <a:gd name="T8" fmla="*/ 2147483647 w 95"/>
                <a:gd name="T9" fmla="*/ 2147483647 h 396"/>
                <a:gd name="T10" fmla="*/ 2147483647 w 95"/>
                <a:gd name="T11" fmla="*/ 889055024 h 396"/>
                <a:gd name="T12" fmla="*/ 2147483647 w 95"/>
                <a:gd name="T13" fmla="*/ 296258233 h 396"/>
                <a:gd name="T14" fmla="*/ 2085130829 w 95"/>
                <a:gd name="T15" fmla="*/ 0 h 396"/>
                <a:gd name="T16" fmla="*/ 1946122280 w 95"/>
                <a:gd name="T17" fmla="*/ 0 h 396"/>
                <a:gd name="T18" fmla="*/ 1807113730 w 95"/>
                <a:gd name="T19" fmla="*/ 148129116 h 396"/>
                <a:gd name="T20" fmla="*/ 1529096632 w 95"/>
                <a:gd name="T21" fmla="*/ 740925974 h 396"/>
                <a:gd name="T22" fmla="*/ 1390088083 w 95"/>
                <a:gd name="T23" fmla="*/ 1481851947 h 396"/>
                <a:gd name="T24" fmla="*/ 1251078497 w 95"/>
                <a:gd name="T25" fmla="*/ 2147483647 h 396"/>
                <a:gd name="T26" fmla="*/ 1251078497 w 95"/>
                <a:gd name="T27" fmla="*/ 2147483647 h 396"/>
                <a:gd name="T28" fmla="*/ 1251078497 w 95"/>
                <a:gd name="T29" fmla="*/ 2147483647 h 396"/>
                <a:gd name="T30" fmla="*/ 973061140 w 95"/>
                <a:gd name="T31" fmla="*/ 2147483647 h 396"/>
                <a:gd name="T32" fmla="*/ 695044041 w 95"/>
                <a:gd name="T33" fmla="*/ 2147483647 h 396"/>
                <a:gd name="T34" fmla="*/ 556035492 w 95"/>
                <a:gd name="T35" fmla="*/ 2147483647 h 396"/>
                <a:gd name="T36" fmla="*/ 417026295 w 95"/>
                <a:gd name="T37" fmla="*/ 2147483647 h 396"/>
                <a:gd name="T38" fmla="*/ 139008614 w 95"/>
                <a:gd name="T39" fmla="*/ 2147483647 h 396"/>
                <a:gd name="T40" fmla="*/ 139008614 w 95"/>
                <a:gd name="T41" fmla="*/ 2147483647 h 396"/>
                <a:gd name="T42" fmla="*/ 0 w 95"/>
                <a:gd name="T43" fmla="*/ 2147483647 h 396"/>
                <a:gd name="T44" fmla="*/ 0 w 95"/>
                <a:gd name="T45" fmla="*/ 2147483647 h 396"/>
                <a:gd name="T46" fmla="*/ 0 w 95"/>
                <a:gd name="T47" fmla="*/ 2147483647 h 396"/>
                <a:gd name="T48" fmla="*/ 139008614 w 95"/>
                <a:gd name="T49" fmla="*/ 2147483647 h 396"/>
                <a:gd name="T50" fmla="*/ 556035492 w 95"/>
                <a:gd name="T51" fmla="*/ 2147483647 h 396"/>
                <a:gd name="T52" fmla="*/ 1251078497 w 95"/>
                <a:gd name="T53" fmla="*/ 2147483647 h 396"/>
                <a:gd name="T54" fmla="*/ 1251078497 w 95"/>
                <a:gd name="T55" fmla="*/ 2147483647 h 396"/>
                <a:gd name="T56" fmla="*/ 1529096632 w 95"/>
                <a:gd name="T57" fmla="*/ 2147483647 h 396"/>
                <a:gd name="T58" fmla="*/ 1668105181 w 95"/>
                <a:gd name="T59" fmla="*/ 2147483647 h 396"/>
                <a:gd name="T60" fmla="*/ 1807113730 w 95"/>
                <a:gd name="T61" fmla="*/ 2147483647 h 396"/>
                <a:gd name="T62" fmla="*/ 1946122280 w 95"/>
                <a:gd name="T63" fmla="*/ 2147483647 h 396"/>
                <a:gd name="T64" fmla="*/ 2147483647 w 95"/>
                <a:gd name="T65" fmla="*/ 2147483647 h 396"/>
                <a:gd name="T66" fmla="*/ 2147483647 w 95"/>
                <a:gd name="T67" fmla="*/ 2147483647 h 396"/>
                <a:gd name="T68" fmla="*/ 2147483647 w 95"/>
                <a:gd name="T69" fmla="*/ 2147483647 h 396"/>
                <a:gd name="T70" fmla="*/ 2147483647 w 95"/>
                <a:gd name="T71" fmla="*/ 2147483647 h 396"/>
                <a:gd name="T72" fmla="*/ 2147483647 w 95"/>
                <a:gd name="T73" fmla="*/ 2147483647 h 396"/>
                <a:gd name="T74" fmla="*/ 2147483647 w 95"/>
                <a:gd name="T75" fmla="*/ 2147483647 h 396"/>
                <a:gd name="T76" fmla="*/ 2147483647 w 95"/>
                <a:gd name="T77" fmla="*/ 2147483647 h 39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95"/>
                <a:gd name="T118" fmla="*/ 0 h 396"/>
                <a:gd name="T119" fmla="*/ 95 w 95"/>
                <a:gd name="T120" fmla="*/ 396 h 39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95" h="396">
                  <a:moveTo>
                    <a:pt x="95" y="172"/>
                  </a:moveTo>
                  <a:lnTo>
                    <a:pt x="86" y="136"/>
                  </a:lnTo>
                  <a:lnTo>
                    <a:pt x="79" y="106"/>
                  </a:lnTo>
                  <a:lnTo>
                    <a:pt x="73" y="80"/>
                  </a:lnTo>
                  <a:lnTo>
                    <a:pt x="67" y="59"/>
                  </a:lnTo>
                  <a:lnTo>
                    <a:pt x="56" y="17"/>
                  </a:lnTo>
                  <a:lnTo>
                    <a:pt x="51" y="6"/>
                  </a:lnTo>
                  <a:lnTo>
                    <a:pt x="47" y="1"/>
                  </a:lnTo>
                  <a:lnTo>
                    <a:pt x="42" y="0"/>
                  </a:lnTo>
                  <a:lnTo>
                    <a:pt x="40" y="4"/>
                  </a:lnTo>
                  <a:lnTo>
                    <a:pt x="35" y="15"/>
                  </a:lnTo>
                  <a:lnTo>
                    <a:pt x="32" y="29"/>
                  </a:lnTo>
                  <a:lnTo>
                    <a:pt x="28" y="45"/>
                  </a:lnTo>
                  <a:lnTo>
                    <a:pt x="28" y="66"/>
                  </a:lnTo>
                  <a:lnTo>
                    <a:pt x="27" y="134"/>
                  </a:lnTo>
                  <a:lnTo>
                    <a:pt x="21" y="157"/>
                  </a:lnTo>
                  <a:lnTo>
                    <a:pt x="15" y="180"/>
                  </a:lnTo>
                  <a:lnTo>
                    <a:pt x="11" y="199"/>
                  </a:lnTo>
                  <a:lnTo>
                    <a:pt x="8" y="218"/>
                  </a:lnTo>
                  <a:lnTo>
                    <a:pt x="4" y="232"/>
                  </a:lnTo>
                  <a:lnTo>
                    <a:pt x="2" y="246"/>
                  </a:lnTo>
                  <a:lnTo>
                    <a:pt x="0" y="258"/>
                  </a:lnTo>
                  <a:lnTo>
                    <a:pt x="0" y="268"/>
                  </a:lnTo>
                  <a:lnTo>
                    <a:pt x="0" y="298"/>
                  </a:lnTo>
                  <a:lnTo>
                    <a:pt x="4" y="331"/>
                  </a:lnTo>
                  <a:lnTo>
                    <a:pt x="13" y="363"/>
                  </a:lnTo>
                  <a:lnTo>
                    <a:pt x="27" y="396"/>
                  </a:lnTo>
                  <a:lnTo>
                    <a:pt x="29" y="387"/>
                  </a:lnTo>
                  <a:lnTo>
                    <a:pt x="33" y="378"/>
                  </a:lnTo>
                  <a:lnTo>
                    <a:pt x="36" y="366"/>
                  </a:lnTo>
                  <a:lnTo>
                    <a:pt x="40" y="354"/>
                  </a:lnTo>
                  <a:lnTo>
                    <a:pt x="44" y="337"/>
                  </a:lnTo>
                  <a:lnTo>
                    <a:pt x="48" y="321"/>
                  </a:lnTo>
                  <a:lnTo>
                    <a:pt x="52" y="303"/>
                  </a:lnTo>
                  <a:lnTo>
                    <a:pt x="58" y="283"/>
                  </a:lnTo>
                  <a:lnTo>
                    <a:pt x="66" y="249"/>
                  </a:lnTo>
                  <a:lnTo>
                    <a:pt x="75" y="220"/>
                  </a:lnTo>
                  <a:lnTo>
                    <a:pt x="84" y="194"/>
                  </a:lnTo>
                  <a:lnTo>
                    <a:pt x="95" y="172"/>
                  </a:lnTo>
                  <a:close/>
                </a:path>
              </a:pathLst>
            </a:custGeom>
            <a:solidFill>
              <a:srgbClr val="808000">
                <a:alpha val="18823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06" name="Freeform 728"/>
            <p:cNvSpPr>
              <a:spLocks noEditPoints="1"/>
            </p:cNvSpPr>
            <p:nvPr/>
          </p:nvSpPr>
          <p:spPr bwMode="auto">
            <a:xfrm>
              <a:off x="12700000" y="6246813"/>
              <a:ext cx="74613" cy="233362"/>
            </a:xfrm>
            <a:custGeom>
              <a:avLst/>
              <a:gdLst>
                <a:gd name="T0" fmla="*/ 2147483647 w 139"/>
                <a:gd name="T1" fmla="*/ 588721214 h 442"/>
                <a:gd name="T2" fmla="*/ 2147483647 w 139"/>
                <a:gd name="T3" fmla="*/ 1030262059 h 442"/>
                <a:gd name="T4" fmla="*/ 1701449950 w 139"/>
                <a:gd name="T5" fmla="*/ 2147483647 h 442"/>
                <a:gd name="T6" fmla="*/ 1546719833 w 139"/>
                <a:gd name="T7" fmla="*/ 2147483647 h 442"/>
                <a:gd name="T8" fmla="*/ 1391990789 w 139"/>
                <a:gd name="T9" fmla="*/ 2147483647 h 442"/>
                <a:gd name="T10" fmla="*/ 0 w 139"/>
                <a:gd name="T11" fmla="*/ 2147483647 h 442"/>
                <a:gd name="T12" fmla="*/ 0 w 139"/>
                <a:gd name="T13" fmla="*/ 2147483647 h 442"/>
                <a:gd name="T14" fmla="*/ 154729647 w 139"/>
                <a:gd name="T15" fmla="*/ 2147483647 h 442"/>
                <a:gd name="T16" fmla="*/ 618630873 w 139"/>
                <a:gd name="T17" fmla="*/ 2147483647 h 442"/>
                <a:gd name="T18" fmla="*/ 1546719833 w 139"/>
                <a:gd name="T19" fmla="*/ 2147483647 h 442"/>
                <a:gd name="T20" fmla="*/ 1701449950 w 139"/>
                <a:gd name="T21" fmla="*/ 2147483647 h 442"/>
                <a:gd name="T22" fmla="*/ 2010620320 w 139"/>
                <a:gd name="T23" fmla="*/ 2147483647 h 442"/>
                <a:gd name="T24" fmla="*/ 2147483647 w 139"/>
                <a:gd name="T25" fmla="*/ 2147483647 h 442"/>
                <a:gd name="T26" fmla="*/ 2147483647 w 139"/>
                <a:gd name="T27" fmla="*/ 2147483647 h 442"/>
                <a:gd name="T28" fmla="*/ 2147483647 w 139"/>
                <a:gd name="T29" fmla="*/ 2147483647 h 442"/>
                <a:gd name="T30" fmla="*/ 2147483647 w 139"/>
                <a:gd name="T31" fmla="*/ 2147483647 h 442"/>
                <a:gd name="T32" fmla="*/ 2147483647 w 139"/>
                <a:gd name="T33" fmla="*/ 2147483647 h 442"/>
                <a:gd name="T34" fmla="*/ 2147483647 w 139"/>
                <a:gd name="T35" fmla="*/ 2147483647 h 442"/>
                <a:gd name="T36" fmla="*/ 2147483647 w 139"/>
                <a:gd name="T37" fmla="*/ 2147483647 h 442"/>
                <a:gd name="T38" fmla="*/ 2147483647 w 139"/>
                <a:gd name="T39" fmla="*/ 2147483647 h 442"/>
                <a:gd name="T40" fmla="*/ 2147483647 w 139"/>
                <a:gd name="T41" fmla="*/ 2147483647 h 442"/>
                <a:gd name="T42" fmla="*/ 2147483647 w 139"/>
                <a:gd name="T43" fmla="*/ 2147483647 h 442"/>
                <a:gd name="T44" fmla="*/ 2147483647 w 139"/>
                <a:gd name="T45" fmla="*/ 2147483647 h 442"/>
                <a:gd name="T46" fmla="*/ 2147483647 w 139"/>
                <a:gd name="T47" fmla="*/ 2147483647 h 442"/>
                <a:gd name="T48" fmla="*/ 2147483647 w 139"/>
                <a:gd name="T49" fmla="*/ 2147483647 h 442"/>
                <a:gd name="T50" fmla="*/ 2147483647 w 139"/>
                <a:gd name="T51" fmla="*/ 2147483647 h 442"/>
                <a:gd name="T52" fmla="*/ 2147483647 w 139"/>
                <a:gd name="T53" fmla="*/ 1471802640 h 442"/>
                <a:gd name="T54" fmla="*/ 2147483647 w 139"/>
                <a:gd name="T55" fmla="*/ 735901848 h 442"/>
                <a:gd name="T56" fmla="*/ 2147483647 w 139"/>
                <a:gd name="T57" fmla="*/ 147180172 h 442"/>
                <a:gd name="T58" fmla="*/ 2147483647 w 139"/>
                <a:gd name="T59" fmla="*/ 147180172 h 442"/>
                <a:gd name="T60" fmla="*/ 2147483647 w 139"/>
                <a:gd name="T61" fmla="*/ 0 h 442"/>
                <a:gd name="T62" fmla="*/ 2147483647 w 139"/>
                <a:gd name="T63" fmla="*/ 0 h 442"/>
                <a:gd name="T64" fmla="*/ 2147483647 w 139"/>
                <a:gd name="T65" fmla="*/ 0 h 442"/>
                <a:gd name="T66" fmla="*/ 2147483647 w 139"/>
                <a:gd name="T67" fmla="*/ 294360871 h 442"/>
                <a:gd name="T68" fmla="*/ 2147483647 w 139"/>
                <a:gd name="T69" fmla="*/ 588721214 h 442"/>
                <a:gd name="T70" fmla="*/ 2147483647 w 139"/>
                <a:gd name="T71" fmla="*/ 2147483647 h 442"/>
                <a:gd name="T72" fmla="*/ 2147483647 w 139"/>
                <a:gd name="T73" fmla="*/ 2147483647 h 442"/>
                <a:gd name="T74" fmla="*/ 2147483647 w 139"/>
                <a:gd name="T75" fmla="*/ 2147483647 h 442"/>
                <a:gd name="T76" fmla="*/ 2147483647 w 139"/>
                <a:gd name="T77" fmla="*/ 2147483647 h 442"/>
                <a:gd name="T78" fmla="*/ 2147483647 w 139"/>
                <a:gd name="T79" fmla="*/ 2147483647 h 442"/>
                <a:gd name="T80" fmla="*/ 2147483647 w 139"/>
                <a:gd name="T81" fmla="*/ 2147483647 h 442"/>
                <a:gd name="T82" fmla="*/ 2147483647 w 139"/>
                <a:gd name="T83" fmla="*/ 2147483647 h 44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9"/>
                <a:gd name="T127" fmla="*/ 0 h 442"/>
                <a:gd name="T128" fmla="*/ 139 w 139"/>
                <a:gd name="T129" fmla="*/ 442 h 44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9" h="442">
                  <a:moveTo>
                    <a:pt x="46" y="11"/>
                  </a:moveTo>
                  <a:lnTo>
                    <a:pt x="42" y="20"/>
                  </a:lnTo>
                  <a:lnTo>
                    <a:pt x="32" y="50"/>
                  </a:lnTo>
                  <a:lnTo>
                    <a:pt x="31" y="55"/>
                  </a:lnTo>
                  <a:lnTo>
                    <a:pt x="26" y="157"/>
                  </a:lnTo>
                  <a:lnTo>
                    <a:pt x="0" y="289"/>
                  </a:lnTo>
                  <a:lnTo>
                    <a:pt x="0" y="293"/>
                  </a:lnTo>
                  <a:lnTo>
                    <a:pt x="4" y="358"/>
                  </a:lnTo>
                  <a:lnTo>
                    <a:pt x="13" y="394"/>
                  </a:lnTo>
                  <a:lnTo>
                    <a:pt x="29" y="429"/>
                  </a:lnTo>
                  <a:lnTo>
                    <a:pt x="32" y="434"/>
                  </a:lnTo>
                  <a:lnTo>
                    <a:pt x="37" y="440"/>
                  </a:lnTo>
                  <a:lnTo>
                    <a:pt x="43" y="441"/>
                  </a:lnTo>
                  <a:lnTo>
                    <a:pt x="51" y="442"/>
                  </a:lnTo>
                  <a:lnTo>
                    <a:pt x="58" y="441"/>
                  </a:lnTo>
                  <a:lnTo>
                    <a:pt x="60" y="439"/>
                  </a:lnTo>
                  <a:lnTo>
                    <a:pt x="60" y="437"/>
                  </a:lnTo>
                  <a:lnTo>
                    <a:pt x="61" y="437"/>
                  </a:lnTo>
                  <a:lnTo>
                    <a:pt x="63" y="437"/>
                  </a:lnTo>
                  <a:lnTo>
                    <a:pt x="68" y="432"/>
                  </a:lnTo>
                  <a:lnTo>
                    <a:pt x="71" y="426"/>
                  </a:lnTo>
                  <a:lnTo>
                    <a:pt x="118" y="258"/>
                  </a:lnTo>
                  <a:lnTo>
                    <a:pt x="138" y="204"/>
                  </a:lnTo>
                  <a:lnTo>
                    <a:pt x="139" y="195"/>
                  </a:lnTo>
                  <a:lnTo>
                    <a:pt x="138" y="189"/>
                  </a:lnTo>
                  <a:lnTo>
                    <a:pt x="137" y="178"/>
                  </a:lnTo>
                  <a:lnTo>
                    <a:pt x="98" y="31"/>
                  </a:lnTo>
                  <a:lnTo>
                    <a:pt x="92" y="16"/>
                  </a:lnTo>
                  <a:lnTo>
                    <a:pt x="81" y="4"/>
                  </a:lnTo>
                  <a:lnTo>
                    <a:pt x="78" y="3"/>
                  </a:lnTo>
                  <a:lnTo>
                    <a:pt x="70" y="0"/>
                  </a:lnTo>
                  <a:lnTo>
                    <a:pt x="63" y="0"/>
                  </a:lnTo>
                  <a:lnTo>
                    <a:pt x="57" y="1"/>
                  </a:lnTo>
                  <a:lnTo>
                    <a:pt x="50" y="6"/>
                  </a:lnTo>
                  <a:lnTo>
                    <a:pt x="46" y="11"/>
                  </a:lnTo>
                  <a:close/>
                  <a:moveTo>
                    <a:pt x="72" y="164"/>
                  </a:moveTo>
                  <a:lnTo>
                    <a:pt x="73" y="110"/>
                  </a:lnTo>
                  <a:lnTo>
                    <a:pt x="94" y="195"/>
                  </a:lnTo>
                  <a:lnTo>
                    <a:pt x="74" y="242"/>
                  </a:lnTo>
                  <a:lnTo>
                    <a:pt x="49" y="342"/>
                  </a:lnTo>
                  <a:lnTo>
                    <a:pt x="45" y="294"/>
                  </a:lnTo>
                  <a:lnTo>
                    <a:pt x="72" y="164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07" name="Freeform 729"/>
            <p:cNvSpPr>
              <a:spLocks/>
            </p:cNvSpPr>
            <p:nvPr/>
          </p:nvSpPr>
          <p:spPr bwMode="auto">
            <a:xfrm>
              <a:off x="12766675" y="5888038"/>
              <a:ext cx="22225" cy="138112"/>
            </a:xfrm>
            <a:custGeom>
              <a:avLst/>
              <a:gdLst>
                <a:gd name="T0" fmla="*/ 128845383 w 44"/>
                <a:gd name="T1" fmla="*/ 2147483647 h 261"/>
                <a:gd name="T2" fmla="*/ 257691272 w 44"/>
                <a:gd name="T3" fmla="*/ 2147483647 h 261"/>
                <a:gd name="T4" fmla="*/ 386536687 w 44"/>
                <a:gd name="T5" fmla="*/ 2147483647 h 261"/>
                <a:gd name="T6" fmla="*/ 515382039 w 44"/>
                <a:gd name="T7" fmla="*/ 2147483647 h 261"/>
                <a:gd name="T8" fmla="*/ 902174314 w 44"/>
                <a:gd name="T9" fmla="*/ 2147483647 h 261"/>
                <a:gd name="T10" fmla="*/ 1159865270 w 44"/>
                <a:gd name="T11" fmla="*/ 2147483647 h 261"/>
                <a:gd name="T12" fmla="*/ 1417555974 w 44"/>
                <a:gd name="T13" fmla="*/ 2147483647 h 261"/>
                <a:gd name="T14" fmla="*/ 1546402336 w 44"/>
                <a:gd name="T15" fmla="*/ 2147483647 h 261"/>
                <a:gd name="T16" fmla="*/ 1675247688 w 44"/>
                <a:gd name="T17" fmla="*/ 2147483647 h 261"/>
                <a:gd name="T18" fmla="*/ 1675247688 w 44"/>
                <a:gd name="T19" fmla="*/ 2147483647 h 261"/>
                <a:gd name="T20" fmla="*/ 1675247688 w 44"/>
                <a:gd name="T21" fmla="*/ 2147483647 h 261"/>
                <a:gd name="T22" fmla="*/ 1675247688 w 44"/>
                <a:gd name="T23" fmla="*/ 2147483647 h 261"/>
                <a:gd name="T24" fmla="*/ 1675247688 w 44"/>
                <a:gd name="T25" fmla="*/ 2147483647 h 261"/>
                <a:gd name="T26" fmla="*/ 1804347617 w 44"/>
                <a:gd name="T27" fmla="*/ 2147483647 h 261"/>
                <a:gd name="T28" fmla="*/ 1804347617 w 44"/>
                <a:gd name="T29" fmla="*/ 2147483647 h 261"/>
                <a:gd name="T30" fmla="*/ 1804347617 w 44"/>
                <a:gd name="T31" fmla="*/ 2147483647 h 261"/>
                <a:gd name="T32" fmla="*/ 1675247688 w 44"/>
                <a:gd name="T33" fmla="*/ 2147483647 h 261"/>
                <a:gd name="T34" fmla="*/ 1675247688 w 44"/>
                <a:gd name="T35" fmla="*/ 2147483647 h 261"/>
                <a:gd name="T36" fmla="*/ 1675247688 w 44"/>
                <a:gd name="T37" fmla="*/ 2147483647 h 261"/>
                <a:gd name="T38" fmla="*/ 1546402336 w 44"/>
                <a:gd name="T39" fmla="*/ 2147483647 h 261"/>
                <a:gd name="T40" fmla="*/ 1546402336 w 44"/>
                <a:gd name="T41" fmla="*/ 2147483647 h 261"/>
                <a:gd name="T42" fmla="*/ 1546402336 w 44"/>
                <a:gd name="T43" fmla="*/ 2147483647 h 261"/>
                <a:gd name="T44" fmla="*/ 1546402336 w 44"/>
                <a:gd name="T45" fmla="*/ 2147483647 h 261"/>
                <a:gd name="T46" fmla="*/ 1417555974 w 44"/>
                <a:gd name="T47" fmla="*/ 2147483647 h 261"/>
                <a:gd name="T48" fmla="*/ 1288710622 w 44"/>
                <a:gd name="T49" fmla="*/ 2074352899 h 261"/>
                <a:gd name="T50" fmla="*/ 1288710622 w 44"/>
                <a:gd name="T51" fmla="*/ 1333432636 h 261"/>
                <a:gd name="T52" fmla="*/ 1159865270 w 44"/>
                <a:gd name="T53" fmla="*/ 0 h 261"/>
                <a:gd name="T54" fmla="*/ 902174314 w 44"/>
                <a:gd name="T55" fmla="*/ 1185304675 h 261"/>
                <a:gd name="T56" fmla="*/ 773328457 w 44"/>
                <a:gd name="T57" fmla="*/ 2147483647 h 261"/>
                <a:gd name="T58" fmla="*/ 515382039 w 44"/>
                <a:gd name="T59" fmla="*/ 2147483647 h 261"/>
                <a:gd name="T60" fmla="*/ 515382039 w 44"/>
                <a:gd name="T61" fmla="*/ 2147483647 h 261"/>
                <a:gd name="T62" fmla="*/ 257691272 w 44"/>
                <a:gd name="T63" fmla="*/ 2147483647 h 261"/>
                <a:gd name="T64" fmla="*/ 257691272 w 44"/>
                <a:gd name="T65" fmla="*/ 2147483647 h 261"/>
                <a:gd name="T66" fmla="*/ 128845383 w 44"/>
                <a:gd name="T67" fmla="*/ 2147483647 h 261"/>
                <a:gd name="T68" fmla="*/ 128845383 w 44"/>
                <a:gd name="T69" fmla="*/ 2147483647 h 261"/>
                <a:gd name="T70" fmla="*/ 0 w 44"/>
                <a:gd name="T71" fmla="*/ 2147483647 h 261"/>
                <a:gd name="T72" fmla="*/ 0 w 44"/>
                <a:gd name="T73" fmla="*/ 2147483647 h 261"/>
                <a:gd name="T74" fmla="*/ 0 w 44"/>
                <a:gd name="T75" fmla="*/ 2147483647 h 261"/>
                <a:gd name="T76" fmla="*/ 128845383 w 44"/>
                <a:gd name="T77" fmla="*/ 2147483647 h 261"/>
                <a:gd name="T78" fmla="*/ 128845383 w 44"/>
                <a:gd name="T79" fmla="*/ 2147483647 h 261"/>
                <a:gd name="T80" fmla="*/ 128845383 w 44"/>
                <a:gd name="T81" fmla="*/ 2147483647 h 261"/>
                <a:gd name="T82" fmla="*/ 128845383 w 44"/>
                <a:gd name="T83" fmla="*/ 2147483647 h 261"/>
                <a:gd name="T84" fmla="*/ 257691272 w 44"/>
                <a:gd name="T85" fmla="*/ 2147483647 h 261"/>
                <a:gd name="T86" fmla="*/ 386536687 w 44"/>
                <a:gd name="T87" fmla="*/ 2147483647 h 261"/>
                <a:gd name="T88" fmla="*/ 515382039 w 44"/>
                <a:gd name="T89" fmla="*/ 2147483647 h 261"/>
                <a:gd name="T90" fmla="*/ 515382039 w 44"/>
                <a:gd name="T91" fmla="*/ 2147483647 h 261"/>
                <a:gd name="T92" fmla="*/ 644483105 w 44"/>
                <a:gd name="T93" fmla="*/ 2147483647 h 261"/>
                <a:gd name="T94" fmla="*/ 773328457 w 44"/>
                <a:gd name="T95" fmla="*/ 2147483647 h 261"/>
                <a:gd name="T96" fmla="*/ 128845383 w 44"/>
                <a:gd name="T97" fmla="*/ 2147483647 h 2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4"/>
                <a:gd name="T148" fmla="*/ 0 h 261"/>
                <a:gd name="T149" fmla="*/ 44 w 44"/>
                <a:gd name="T150" fmla="*/ 261 h 2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4" h="261">
                  <a:moveTo>
                    <a:pt x="3" y="261"/>
                  </a:moveTo>
                  <a:lnTo>
                    <a:pt x="7" y="260"/>
                  </a:lnTo>
                  <a:lnTo>
                    <a:pt x="9" y="259"/>
                  </a:lnTo>
                  <a:lnTo>
                    <a:pt x="13" y="259"/>
                  </a:lnTo>
                  <a:lnTo>
                    <a:pt x="21" y="253"/>
                  </a:lnTo>
                  <a:lnTo>
                    <a:pt x="28" y="243"/>
                  </a:lnTo>
                  <a:lnTo>
                    <a:pt x="34" y="230"/>
                  </a:lnTo>
                  <a:lnTo>
                    <a:pt x="39" y="213"/>
                  </a:lnTo>
                  <a:lnTo>
                    <a:pt x="40" y="202"/>
                  </a:lnTo>
                  <a:lnTo>
                    <a:pt x="42" y="192"/>
                  </a:lnTo>
                  <a:lnTo>
                    <a:pt x="42" y="180"/>
                  </a:lnTo>
                  <a:lnTo>
                    <a:pt x="42" y="174"/>
                  </a:lnTo>
                  <a:lnTo>
                    <a:pt x="42" y="171"/>
                  </a:lnTo>
                  <a:lnTo>
                    <a:pt x="43" y="168"/>
                  </a:lnTo>
                  <a:lnTo>
                    <a:pt x="43" y="154"/>
                  </a:lnTo>
                  <a:lnTo>
                    <a:pt x="44" y="141"/>
                  </a:lnTo>
                  <a:lnTo>
                    <a:pt x="42" y="135"/>
                  </a:lnTo>
                  <a:lnTo>
                    <a:pt x="42" y="125"/>
                  </a:lnTo>
                  <a:lnTo>
                    <a:pt x="40" y="112"/>
                  </a:lnTo>
                  <a:lnTo>
                    <a:pt x="39" y="108"/>
                  </a:lnTo>
                  <a:lnTo>
                    <a:pt x="39" y="104"/>
                  </a:lnTo>
                  <a:lnTo>
                    <a:pt x="39" y="97"/>
                  </a:lnTo>
                  <a:lnTo>
                    <a:pt x="37" y="77"/>
                  </a:lnTo>
                  <a:lnTo>
                    <a:pt x="34" y="54"/>
                  </a:lnTo>
                  <a:lnTo>
                    <a:pt x="32" y="41"/>
                  </a:lnTo>
                  <a:lnTo>
                    <a:pt x="31" y="28"/>
                  </a:lnTo>
                  <a:lnTo>
                    <a:pt x="29" y="0"/>
                  </a:lnTo>
                  <a:lnTo>
                    <a:pt x="22" y="23"/>
                  </a:lnTo>
                  <a:lnTo>
                    <a:pt x="18" y="46"/>
                  </a:lnTo>
                  <a:lnTo>
                    <a:pt x="14" y="66"/>
                  </a:lnTo>
                  <a:lnTo>
                    <a:pt x="11" y="86"/>
                  </a:lnTo>
                  <a:lnTo>
                    <a:pt x="7" y="103"/>
                  </a:lnTo>
                  <a:lnTo>
                    <a:pt x="5" y="120"/>
                  </a:lnTo>
                  <a:lnTo>
                    <a:pt x="3" y="135"/>
                  </a:lnTo>
                  <a:lnTo>
                    <a:pt x="3" y="149"/>
                  </a:lnTo>
                  <a:lnTo>
                    <a:pt x="1" y="175"/>
                  </a:lnTo>
                  <a:lnTo>
                    <a:pt x="0" y="197"/>
                  </a:lnTo>
                  <a:lnTo>
                    <a:pt x="0" y="212"/>
                  </a:lnTo>
                  <a:lnTo>
                    <a:pt x="2" y="223"/>
                  </a:lnTo>
                  <a:lnTo>
                    <a:pt x="2" y="225"/>
                  </a:lnTo>
                  <a:lnTo>
                    <a:pt x="3" y="226"/>
                  </a:lnTo>
                  <a:lnTo>
                    <a:pt x="4" y="226"/>
                  </a:lnTo>
                  <a:lnTo>
                    <a:pt x="6" y="225"/>
                  </a:lnTo>
                  <a:lnTo>
                    <a:pt x="8" y="222"/>
                  </a:lnTo>
                  <a:lnTo>
                    <a:pt x="11" y="217"/>
                  </a:lnTo>
                  <a:lnTo>
                    <a:pt x="13" y="212"/>
                  </a:lnTo>
                  <a:lnTo>
                    <a:pt x="16" y="205"/>
                  </a:lnTo>
                  <a:lnTo>
                    <a:pt x="20" y="190"/>
                  </a:lnTo>
                  <a:lnTo>
                    <a:pt x="3" y="261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08" name="Freeform 730"/>
            <p:cNvSpPr>
              <a:spLocks/>
            </p:cNvSpPr>
            <p:nvPr/>
          </p:nvSpPr>
          <p:spPr bwMode="auto">
            <a:xfrm>
              <a:off x="12753975" y="5875338"/>
              <a:ext cx="47625" cy="161925"/>
            </a:xfrm>
            <a:custGeom>
              <a:avLst/>
              <a:gdLst>
                <a:gd name="T0" fmla="*/ 2147483647 w 89"/>
                <a:gd name="T1" fmla="*/ 2147483647 h 306"/>
                <a:gd name="T2" fmla="*/ 2147483647 w 89"/>
                <a:gd name="T3" fmla="*/ 2147483647 h 306"/>
                <a:gd name="T4" fmla="*/ 2147483647 w 89"/>
                <a:gd name="T5" fmla="*/ 1037183980 h 306"/>
                <a:gd name="T6" fmla="*/ 2147483647 w 89"/>
                <a:gd name="T7" fmla="*/ 592796870 h 306"/>
                <a:gd name="T8" fmla="*/ 2147483647 w 89"/>
                <a:gd name="T9" fmla="*/ 296258206 h 306"/>
                <a:gd name="T10" fmla="*/ 2147483647 w 89"/>
                <a:gd name="T11" fmla="*/ 0 h 306"/>
                <a:gd name="T12" fmla="*/ 2147483647 w 89"/>
                <a:gd name="T13" fmla="*/ 0 h 306"/>
                <a:gd name="T14" fmla="*/ 2145297356 w 89"/>
                <a:gd name="T15" fmla="*/ 0 h 306"/>
                <a:gd name="T16" fmla="*/ 1838622427 w 89"/>
                <a:gd name="T17" fmla="*/ 296258206 h 306"/>
                <a:gd name="T18" fmla="*/ 1532233248 w 89"/>
                <a:gd name="T19" fmla="*/ 444387243 h 306"/>
                <a:gd name="T20" fmla="*/ 1532233248 w 89"/>
                <a:gd name="T21" fmla="*/ 889054943 h 306"/>
                <a:gd name="T22" fmla="*/ 1379038124 w 89"/>
                <a:gd name="T23" fmla="*/ 1037183980 h 306"/>
                <a:gd name="T24" fmla="*/ 153194656 w 89"/>
                <a:gd name="T25" fmla="*/ 2147483647 h 306"/>
                <a:gd name="T26" fmla="*/ 0 w 89"/>
                <a:gd name="T27" fmla="*/ 2147483647 h 306"/>
                <a:gd name="T28" fmla="*/ 0 w 89"/>
                <a:gd name="T29" fmla="*/ 2147483647 h 306"/>
                <a:gd name="T30" fmla="*/ 153194656 w 89"/>
                <a:gd name="T31" fmla="*/ 2147483647 h 306"/>
                <a:gd name="T32" fmla="*/ 153194656 w 89"/>
                <a:gd name="T33" fmla="*/ 2147483647 h 306"/>
                <a:gd name="T34" fmla="*/ 306389312 w 89"/>
                <a:gd name="T35" fmla="*/ 2147483647 h 306"/>
                <a:gd name="T36" fmla="*/ 153194656 w 89"/>
                <a:gd name="T37" fmla="*/ 2147483647 h 306"/>
                <a:gd name="T38" fmla="*/ 0 w 89"/>
                <a:gd name="T39" fmla="*/ 2147483647 h 306"/>
                <a:gd name="T40" fmla="*/ 153194656 w 89"/>
                <a:gd name="T41" fmla="*/ 2147483647 h 306"/>
                <a:gd name="T42" fmla="*/ 459583902 w 89"/>
                <a:gd name="T43" fmla="*/ 2147483647 h 306"/>
                <a:gd name="T44" fmla="*/ 766260034 w 89"/>
                <a:gd name="T45" fmla="*/ 2147483647 h 306"/>
                <a:gd name="T46" fmla="*/ 1072649213 w 89"/>
                <a:gd name="T47" fmla="*/ 2147483647 h 306"/>
                <a:gd name="T48" fmla="*/ 1379038124 w 89"/>
                <a:gd name="T49" fmla="*/ 2147483647 h 306"/>
                <a:gd name="T50" fmla="*/ 1838622427 w 89"/>
                <a:gd name="T51" fmla="*/ 2147483647 h 306"/>
                <a:gd name="T52" fmla="*/ 2147483647 w 89"/>
                <a:gd name="T53" fmla="*/ 2147483647 h 306"/>
                <a:gd name="T54" fmla="*/ 2147483647 w 89"/>
                <a:gd name="T55" fmla="*/ 2147483647 h 306"/>
                <a:gd name="T56" fmla="*/ 2147483647 w 89"/>
                <a:gd name="T57" fmla="*/ 2147483647 h 306"/>
                <a:gd name="T58" fmla="*/ 2147483647 w 89"/>
                <a:gd name="T59" fmla="*/ 2147483647 h 306"/>
                <a:gd name="T60" fmla="*/ 2147483647 w 89"/>
                <a:gd name="T61" fmla="*/ 2147483647 h 306"/>
                <a:gd name="T62" fmla="*/ 2147483647 w 89"/>
                <a:gd name="T63" fmla="*/ 2147483647 h 306"/>
                <a:gd name="T64" fmla="*/ 2147483647 w 89"/>
                <a:gd name="T65" fmla="*/ 2147483647 h 30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9"/>
                <a:gd name="T100" fmla="*/ 0 h 306"/>
                <a:gd name="T101" fmla="*/ 89 w 89"/>
                <a:gd name="T102" fmla="*/ 306 h 30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9" h="306">
                  <a:moveTo>
                    <a:pt x="82" y="250"/>
                  </a:moveTo>
                  <a:lnTo>
                    <a:pt x="89" y="163"/>
                  </a:lnTo>
                  <a:lnTo>
                    <a:pt x="75" y="21"/>
                  </a:lnTo>
                  <a:lnTo>
                    <a:pt x="72" y="11"/>
                  </a:lnTo>
                  <a:lnTo>
                    <a:pt x="67" y="6"/>
                  </a:lnTo>
                  <a:lnTo>
                    <a:pt x="61" y="1"/>
                  </a:lnTo>
                  <a:lnTo>
                    <a:pt x="53" y="0"/>
                  </a:lnTo>
                  <a:lnTo>
                    <a:pt x="43" y="1"/>
                  </a:lnTo>
                  <a:lnTo>
                    <a:pt x="37" y="5"/>
                  </a:lnTo>
                  <a:lnTo>
                    <a:pt x="31" y="10"/>
                  </a:lnTo>
                  <a:lnTo>
                    <a:pt x="29" y="19"/>
                  </a:lnTo>
                  <a:lnTo>
                    <a:pt x="28" y="22"/>
                  </a:lnTo>
                  <a:lnTo>
                    <a:pt x="2" y="172"/>
                  </a:lnTo>
                  <a:lnTo>
                    <a:pt x="0" y="229"/>
                  </a:lnTo>
                  <a:lnTo>
                    <a:pt x="1" y="244"/>
                  </a:lnTo>
                  <a:lnTo>
                    <a:pt x="2" y="249"/>
                  </a:lnTo>
                  <a:lnTo>
                    <a:pt x="4" y="255"/>
                  </a:lnTo>
                  <a:lnTo>
                    <a:pt x="6" y="261"/>
                  </a:lnTo>
                  <a:lnTo>
                    <a:pt x="2" y="279"/>
                  </a:lnTo>
                  <a:lnTo>
                    <a:pt x="1" y="285"/>
                  </a:lnTo>
                  <a:lnTo>
                    <a:pt x="2" y="291"/>
                  </a:lnTo>
                  <a:lnTo>
                    <a:pt x="10" y="302"/>
                  </a:lnTo>
                  <a:lnTo>
                    <a:pt x="15" y="305"/>
                  </a:lnTo>
                  <a:lnTo>
                    <a:pt x="22" y="306"/>
                  </a:lnTo>
                  <a:lnTo>
                    <a:pt x="28" y="306"/>
                  </a:lnTo>
                  <a:lnTo>
                    <a:pt x="35" y="305"/>
                  </a:lnTo>
                  <a:lnTo>
                    <a:pt x="58" y="295"/>
                  </a:lnTo>
                  <a:lnTo>
                    <a:pt x="60" y="291"/>
                  </a:lnTo>
                  <a:lnTo>
                    <a:pt x="63" y="289"/>
                  </a:lnTo>
                  <a:lnTo>
                    <a:pt x="65" y="286"/>
                  </a:lnTo>
                  <a:lnTo>
                    <a:pt x="67" y="284"/>
                  </a:lnTo>
                  <a:lnTo>
                    <a:pt x="80" y="257"/>
                  </a:lnTo>
                  <a:lnTo>
                    <a:pt x="82" y="25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09" name="Freeform 731"/>
            <p:cNvSpPr>
              <a:spLocks/>
            </p:cNvSpPr>
            <p:nvPr/>
          </p:nvSpPr>
          <p:spPr bwMode="auto">
            <a:xfrm>
              <a:off x="12663488" y="5195888"/>
              <a:ext cx="36512" cy="98425"/>
            </a:xfrm>
            <a:custGeom>
              <a:avLst/>
              <a:gdLst>
                <a:gd name="T0" fmla="*/ 0 w 70"/>
                <a:gd name="T1" fmla="*/ 0 h 186"/>
                <a:gd name="T2" fmla="*/ 0 w 70"/>
                <a:gd name="T3" fmla="*/ 889055006 h 186"/>
                <a:gd name="T4" fmla="*/ 0 w 70"/>
                <a:gd name="T5" fmla="*/ 1778110012 h 186"/>
                <a:gd name="T6" fmla="*/ 0 w 70"/>
                <a:gd name="T7" fmla="*/ 2147483647 h 186"/>
                <a:gd name="T8" fmla="*/ 0 w 70"/>
                <a:gd name="T9" fmla="*/ 2147483647 h 186"/>
                <a:gd name="T10" fmla="*/ 0 w 70"/>
                <a:gd name="T11" fmla="*/ 2147483647 h 186"/>
                <a:gd name="T12" fmla="*/ 0 w 70"/>
                <a:gd name="T13" fmla="*/ 2147483647 h 186"/>
                <a:gd name="T14" fmla="*/ 0 w 70"/>
                <a:gd name="T15" fmla="*/ 2147483647 h 186"/>
                <a:gd name="T16" fmla="*/ 0 w 70"/>
                <a:gd name="T17" fmla="*/ 2147483647 h 186"/>
                <a:gd name="T18" fmla="*/ 283765533 w 70"/>
                <a:gd name="T19" fmla="*/ 2147483647 h 186"/>
                <a:gd name="T20" fmla="*/ 425784111 w 70"/>
                <a:gd name="T21" fmla="*/ 2147483647 h 186"/>
                <a:gd name="T22" fmla="*/ 851568222 w 70"/>
                <a:gd name="T23" fmla="*/ 2147483647 h 186"/>
                <a:gd name="T24" fmla="*/ 993314525 w 70"/>
                <a:gd name="T25" fmla="*/ 2147483647 h 186"/>
                <a:gd name="T26" fmla="*/ 1419098245 w 70"/>
                <a:gd name="T27" fmla="*/ 2147483647 h 186"/>
                <a:gd name="T28" fmla="*/ 1561117345 w 70"/>
                <a:gd name="T29" fmla="*/ 2147483647 h 186"/>
                <a:gd name="T30" fmla="*/ 1702864170 w 70"/>
                <a:gd name="T31" fmla="*/ 2147483647 h 186"/>
                <a:gd name="T32" fmla="*/ 1844882226 w 70"/>
                <a:gd name="T33" fmla="*/ 2147483647 h 186"/>
                <a:gd name="T34" fmla="*/ 2128648150 w 70"/>
                <a:gd name="T35" fmla="*/ 2147483647 h 186"/>
                <a:gd name="T36" fmla="*/ 2147483647 w 70"/>
                <a:gd name="T37" fmla="*/ 2147483647 h 186"/>
                <a:gd name="T38" fmla="*/ 2147483647 w 70"/>
                <a:gd name="T39" fmla="*/ 2147483647 h 186"/>
                <a:gd name="T40" fmla="*/ 2147483647 w 70"/>
                <a:gd name="T41" fmla="*/ 2147483647 h 186"/>
                <a:gd name="T42" fmla="*/ 2147483647 w 70"/>
                <a:gd name="T43" fmla="*/ 2147483647 h 186"/>
                <a:gd name="T44" fmla="*/ 2147483647 w 70"/>
                <a:gd name="T45" fmla="*/ 2147483647 h 186"/>
                <a:gd name="T46" fmla="*/ 0 w 70"/>
                <a:gd name="T47" fmla="*/ 0 h 18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0"/>
                <a:gd name="T73" fmla="*/ 0 h 186"/>
                <a:gd name="T74" fmla="*/ 70 w 70"/>
                <a:gd name="T75" fmla="*/ 186 h 18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0" h="186">
                  <a:moveTo>
                    <a:pt x="0" y="0"/>
                  </a:moveTo>
                  <a:lnTo>
                    <a:pt x="0" y="18"/>
                  </a:lnTo>
                  <a:lnTo>
                    <a:pt x="0" y="36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4"/>
                  </a:lnTo>
                  <a:lnTo>
                    <a:pt x="0" y="83"/>
                  </a:lnTo>
                  <a:lnTo>
                    <a:pt x="0" y="91"/>
                  </a:lnTo>
                  <a:lnTo>
                    <a:pt x="1" y="96"/>
                  </a:lnTo>
                  <a:lnTo>
                    <a:pt x="5" y="124"/>
                  </a:lnTo>
                  <a:lnTo>
                    <a:pt x="10" y="147"/>
                  </a:lnTo>
                  <a:lnTo>
                    <a:pt x="18" y="167"/>
                  </a:lnTo>
                  <a:lnTo>
                    <a:pt x="22" y="175"/>
                  </a:lnTo>
                  <a:lnTo>
                    <a:pt x="29" y="183"/>
                  </a:lnTo>
                  <a:lnTo>
                    <a:pt x="32" y="185"/>
                  </a:lnTo>
                  <a:lnTo>
                    <a:pt x="36" y="186"/>
                  </a:lnTo>
                  <a:lnTo>
                    <a:pt x="41" y="185"/>
                  </a:lnTo>
                  <a:lnTo>
                    <a:pt x="47" y="182"/>
                  </a:lnTo>
                  <a:lnTo>
                    <a:pt x="70" y="166"/>
                  </a:lnTo>
                  <a:lnTo>
                    <a:pt x="61" y="137"/>
                  </a:lnTo>
                  <a:lnTo>
                    <a:pt x="56" y="116"/>
                  </a:lnTo>
                  <a:lnTo>
                    <a:pt x="51" y="102"/>
                  </a:lnTo>
                  <a:lnTo>
                    <a:pt x="49" y="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10" name="Freeform 732"/>
            <p:cNvSpPr>
              <a:spLocks noEditPoints="1"/>
            </p:cNvSpPr>
            <p:nvPr/>
          </p:nvSpPr>
          <p:spPr bwMode="auto">
            <a:xfrm>
              <a:off x="12652375" y="5184775"/>
              <a:ext cx="60325" cy="122238"/>
            </a:xfrm>
            <a:custGeom>
              <a:avLst/>
              <a:gdLst>
                <a:gd name="T0" fmla="*/ 2147483647 w 115"/>
                <a:gd name="T1" fmla="*/ 2147483647 h 233"/>
                <a:gd name="T2" fmla="*/ 2147483647 w 115"/>
                <a:gd name="T3" fmla="*/ 2147483647 h 233"/>
                <a:gd name="T4" fmla="*/ 2020838179 w 115"/>
                <a:gd name="T5" fmla="*/ 577714212 h 233"/>
                <a:gd name="T6" fmla="*/ 1876375055 w 115"/>
                <a:gd name="T7" fmla="*/ 288719391 h 233"/>
                <a:gd name="T8" fmla="*/ 1587723678 w 115"/>
                <a:gd name="T9" fmla="*/ 144497410 h 233"/>
                <a:gd name="T10" fmla="*/ 1299071253 w 115"/>
                <a:gd name="T11" fmla="*/ 0 h 233"/>
                <a:gd name="T12" fmla="*/ 1154883001 w 115"/>
                <a:gd name="T13" fmla="*/ 0 h 233"/>
                <a:gd name="T14" fmla="*/ 865955965 w 115"/>
                <a:gd name="T15" fmla="*/ 0 h 233"/>
                <a:gd name="T16" fmla="*/ 433115681 w 115"/>
                <a:gd name="T17" fmla="*/ 144497410 h 233"/>
                <a:gd name="T18" fmla="*/ 144463714 w 115"/>
                <a:gd name="T19" fmla="*/ 433216736 h 233"/>
                <a:gd name="T20" fmla="*/ 0 w 115"/>
                <a:gd name="T21" fmla="*/ 721936652 h 233"/>
                <a:gd name="T22" fmla="*/ 0 w 115"/>
                <a:gd name="T23" fmla="*/ 1155153519 h 233"/>
                <a:gd name="T24" fmla="*/ 0 w 115"/>
                <a:gd name="T25" fmla="*/ 2147483647 h 233"/>
                <a:gd name="T26" fmla="*/ 0 w 115"/>
                <a:gd name="T27" fmla="*/ 2147483647 h 233"/>
                <a:gd name="T28" fmla="*/ 433115681 w 115"/>
                <a:gd name="T29" fmla="*/ 2147483647 h 233"/>
                <a:gd name="T30" fmla="*/ 433115681 w 115"/>
                <a:gd name="T31" fmla="*/ 2147483647 h 233"/>
                <a:gd name="T32" fmla="*/ 577304064 w 115"/>
                <a:gd name="T33" fmla="*/ 2147483647 h 233"/>
                <a:gd name="T34" fmla="*/ 1443534377 w 115"/>
                <a:gd name="T35" fmla="*/ 2147483647 h 233"/>
                <a:gd name="T36" fmla="*/ 1443534377 w 115"/>
                <a:gd name="T37" fmla="*/ 2147483647 h 233"/>
                <a:gd name="T38" fmla="*/ 1587723678 w 115"/>
                <a:gd name="T39" fmla="*/ 2147483647 h 233"/>
                <a:gd name="T40" fmla="*/ 2020838179 w 115"/>
                <a:gd name="T41" fmla="*/ 2147483647 h 233"/>
                <a:gd name="T42" fmla="*/ 2147483647 w 115"/>
                <a:gd name="T43" fmla="*/ 2147483647 h 233"/>
                <a:gd name="T44" fmla="*/ 2147483647 w 115"/>
                <a:gd name="T45" fmla="*/ 2147483647 h 233"/>
                <a:gd name="T46" fmla="*/ 2147483647 w 115"/>
                <a:gd name="T47" fmla="*/ 2147483647 h 233"/>
                <a:gd name="T48" fmla="*/ 2147483647 w 115"/>
                <a:gd name="T49" fmla="*/ 2147483647 h 233"/>
                <a:gd name="T50" fmla="*/ 2147483647 w 115"/>
                <a:gd name="T51" fmla="*/ 2147483647 h 233"/>
                <a:gd name="T52" fmla="*/ 2147483647 w 115"/>
                <a:gd name="T53" fmla="*/ 2147483647 h 233"/>
                <a:gd name="T54" fmla="*/ 2147483647 w 115"/>
                <a:gd name="T55" fmla="*/ 2147483647 h 233"/>
                <a:gd name="T56" fmla="*/ 2147483647 w 115"/>
                <a:gd name="T57" fmla="*/ 2147483647 h 233"/>
                <a:gd name="T58" fmla="*/ 2147483647 w 115"/>
                <a:gd name="T59" fmla="*/ 2147483647 h 233"/>
                <a:gd name="T60" fmla="*/ 2147483647 w 115"/>
                <a:gd name="T61" fmla="*/ 2147483647 h 233"/>
                <a:gd name="T62" fmla="*/ 2147483647 w 115"/>
                <a:gd name="T63" fmla="*/ 2147483647 h 233"/>
                <a:gd name="T64" fmla="*/ 2147483647 w 115"/>
                <a:gd name="T65" fmla="*/ 2147483647 h 233"/>
                <a:gd name="T66" fmla="*/ 2147483647 w 115"/>
                <a:gd name="T67" fmla="*/ 2147483647 h 233"/>
                <a:gd name="T68" fmla="*/ 2147483647 w 115"/>
                <a:gd name="T69" fmla="*/ 2147483647 h 233"/>
                <a:gd name="T70" fmla="*/ 2147483647 w 115"/>
                <a:gd name="T71" fmla="*/ 2147483647 h 233"/>
                <a:gd name="T72" fmla="*/ 2147483647 w 115"/>
                <a:gd name="T73" fmla="*/ 2147483647 h 233"/>
                <a:gd name="T74" fmla="*/ 2147483647 w 115"/>
                <a:gd name="T75" fmla="*/ 2147483647 h 233"/>
                <a:gd name="T76" fmla="*/ 2147483647 w 115"/>
                <a:gd name="T77" fmla="*/ 2147483647 h 233"/>
                <a:gd name="T78" fmla="*/ 2147483647 w 115"/>
                <a:gd name="T79" fmla="*/ 2147483647 h 233"/>
                <a:gd name="T80" fmla="*/ 2147483647 w 115"/>
                <a:gd name="T81" fmla="*/ 2147483647 h 233"/>
                <a:gd name="T82" fmla="*/ 2147483647 w 115"/>
                <a:gd name="T83" fmla="*/ 2147483647 h 233"/>
                <a:gd name="T84" fmla="*/ 2147483647 w 115"/>
                <a:gd name="T85" fmla="*/ 2147483647 h 233"/>
                <a:gd name="T86" fmla="*/ 2147483647 w 115"/>
                <a:gd name="T87" fmla="*/ 2147483647 h 233"/>
                <a:gd name="T88" fmla="*/ 2147483647 w 115"/>
                <a:gd name="T89" fmla="*/ 2147483647 h 233"/>
                <a:gd name="T90" fmla="*/ 2147483647 w 115"/>
                <a:gd name="T91" fmla="*/ 2147483647 h 233"/>
                <a:gd name="T92" fmla="*/ 2147483647 w 115"/>
                <a:gd name="T93" fmla="*/ 2147483647 h 233"/>
                <a:gd name="T94" fmla="*/ 2147483647 w 115"/>
                <a:gd name="T95" fmla="*/ 2147483647 h 233"/>
                <a:gd name="T96" fmla="*/ 2147483647 w 115"/>
                <a:gd name="T97" fmla="*/ 2147483647 h 23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5"/>
                <a:gd name="T148" fmla="*/ 0 h 233"/>
                <a:gd name="T149" fmla="*/ 115 w 115"/>
                <a:gd name="T150" fmla="*/ 233 h 23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5" h="233">
                  <a:moveTo>
                    <a:pt x="102" y="135"/>
                  </a:moveTo>
                  <a:lnTo>
                    <a:pt x="99" y="122"/>
                  </a:lnTo>
                  <a:lnTo>
                    <a:pt x="43" y="13"/>
                  </a:lnTo>
                  <a:lnTo>
                    <a:pt x="38" y="5"/>
                  </a:lnTo>
                  <a:lnTo>
                    <a:pt x="32" y="2"/>
                  </a:lnTo>
                  <a:lnTo>
                    <a:pt x="28" y="0"/>
                  </a:lnTo>
                  <a:lnTo>
                    <a:pt x="25" y="0"/>
                  </a:lnTo>
                  <a:lnTo>
                    <a:pt x="17" y="1"/>
                  </a:lnTo>
                  <a:lnTo>
                    <a:pt x="9" y="3"/>
                  </a:lnTo>
                  <a:lnTo>
                    <a:pt x="4" y="9"/>
                  </a:lnTo>
                  <a:lnTo>
                    <a:pt x="1" y="14"/>
                  </a:lnTo>
                  <a:lnTo>
                    <a:pt x="0" y="23"/>
                  </a:lnTo>
                  <a:lnTo>
                    <a:pt x="0" y="120"/>
                  </a:lnTo>
                  <a:lnTo>
                    <a:pt x="1" y="124"/>
                  </a:lnTo>
                  <a:lnTo>
                    <a:pt x="9" y="173"/>
                  </a:lnTo>
                  <a:lnTo>
                    <a:pt x="9" y="174"/>
                  </a:lnTo>
                  <a:lnTo>
                    <a:pt x="12" y="178"/>
                  </a:lnTo>
                  <a:lnTo>
                    <a:pt x="30" y="217"/>
                  </a:lnTo>
                  <a:lnTo>
                    <a:pt x="31" y="219"/>
                  </a:lnTo>
                  <a:lnTo>
                    <a:pt x="34" y="223"/>
                  </a:lnTo>
                  <a:lnTo>
                    <a:pt x="42" y="228"/>
                  </a:lnTo>
                  <a:lnTo>
                    <a:pt x="51" y="231"/>
                  </a:lnTo>
                  <a:lnTo>
                    <a:pt x="59" y="233"/>
                  </a:lnTo>
                  <a:lnTo>
                    <a:pt x="70" y="231"/>
                  </a:lnTo>
                  <a:lnTo>
                    <a:pt x="81" y="226"/>
                  </a:lnTo>
                  <a:lnTo>
                    <a:pt x="84" y="224"/>
                  </a:lnTo>
                  <a:lnTo>
                    <a:pt x="93" y="215"/>
                  </a:lnTo>
                  <a:lnTo>
                    <a:pt x="104" y="208"/>
                  </a:lnTo>
                  <a:lnTo>
                    <a:pt x="106" y="205"/>
                  </a:lnTo>
                  <a:lnTo>
                    <a:pt x="109" y="203"/>
                  </a:lnTo>
                  <a:lnTo>
                    <a:pt x="109" y="201"/>
                  </a:lnTo>
                  <a:lnTo>
                    <a:pt x="109" y="200"/>
                  </a:lnTo>
                  <a:lnTo>
                    <a:pt x="110" y="200"/>
                  </a:lnTo>
                  <a:lnTo>
                    <a:pt x="113" y="198"/>
                  </a:lnTo>
                  <a:lnTo>
                    <a:pt x="113" y="193"/>
                  </a:lnTo>
                  <a:lnTo>
                    <a:pt x="113" y="191"/>
                  </a:lnTo>
                  <a:lnTo>
                    <a:pt x="113" y="190"/>
                  </a:lnTo>
                  <a:lnTo>
                    <a:pt x="114" y="190"/>
                  </a:lnTo>
                  <a:lnTo>
                    <a:pt x="114" y="186"/>
                  </a:lnTo>
                  <a:lnTo>
                    <a:pt x="114" y="183"/>
                  </a:lnTo>
                  <a:lnTo>
                    <a:pt x="114" y="182"/>
                  </a:lnTo>
                  <a:lnTo>
                    <a:pt x="115" y="182"/>
                  </a:lnTo>
                  <a:lnTo>
                    <a:pt x="102" y="135"/>
                  </a:lnTo>
                  <a:close/>
                  <a:moveTo>
                    <a:pt x="64" y="181"/>
                  </a:moveTo>
                  <a:lnTo>
                    <a:pt x="55" y="162"/>
                  </a:lnTo>
                  <a:lnTo>
                    <a:pt x="47" y="120"/>
                  </a:lnTo>
                  <a:lnTo>
                    <a:pt x="55" y="136"/>
                  </a:lnTo>
                  <a:lnTo>
                    <a:pt x="66" y="179"/>
                  </a:lnTo>
                  <a:lnTo>
                    <a:pt x="64" y="181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11" name="Freeform 734"/>
            <p:cNvSpPr>
              <a:spLocks/>
            </p:cNvSpPr>
            <p:nvPr/>
          </p:nvSpPr>
          <p:spPr bwMode="auto">
            <a:xfrm>
              <a:off x="10579100" y="760413"/>
              <a:ext cx="1211263" cy="863600"/>
            </a:xfrm>
            <a:custGeom>
              <a:avLst/>
              <a:gdLst>
                <a:gd name="T0" fmla="*/ 2147483647 w 2290"/>
                <a:gd name="T1" fmla="*/ 443843333 h 1633"/>
                <a:gd name="T2" fmla="*/ 2147483647 w 2290"/>
                <a:gd name="T3" fmla="*/ 2147483647 h 1633"/>
                <a:gd name="T4" fmla="*/ 2147483647 w 2290"/>
                <a:gd name="T5" fmla="*/ 2147483647 h 1633"/>
                <a:gd name="T6" fmla="*/ 2147483647 w 2290"/>
                <a:gd name="T7" fmla="*/ 2147483647 h 1633"/>
                <a:gd name="T8" fmla="*/ 2147483647 w 2290"/>
                <a:gd name="T9" fmla="*/ 2147483647 h 1633"/>
                <a:gd name="T10" fmla="*/ 2147483647 w 2290"/>
                <a:gd name="T11" fmla="*/ 2147483647 h 1633"/>
                <a:gd name="T12" fmla="*/ 2147483647 w 2290"/>
                <a:gd name="T13" fmla="*/ 2147483647 h 1633"/>
                <a:gd name="T14" fmla="*/ 2147483647 w 2290"/>
                <a:gd name="T15" fmla="*/ 2147483647 h 1633"/>
                <a:gd name="T16" fmla="*/ 2147483647 w 2290"/>
                <a:gd name="T17" fmla="*/ 2147483647 h 1633"/>
                <a:gd name="T18" fmla="*/ 2147483647 w 2290"/>
                <a:gd name="T19" fmla="*/ 2147483647 h 1633"/>
                <a:gd name="T20" fmla="*/ 1923719142 w 2290"/>
                <a:gd name="T21" fmla="*/ 2147483647 h 1633"/>
                <a:gd name="T22" fmla="*/ 0 w 2290"/>
                <a:gd name="T23" fmla="*/ 2147483647 h 1633"/>
                <a:gd name="T24" fmla="*/ 2147483647 w 2290"/>
                <a:gd name="T25" fmla="*/ 2147483647 h 1633"/>
                <a:gd name="T26" fmla="*/ 2147483647 w 2290"/>
                <a:gd name="T27" fmla="*/ 2147483647 h 1633"/>
                <a:gd name="T28" fmla="*/ 2147483647 w 2290"/>
                <a:gd name="T29" fmla="*/ 2147483647 h 1633"/>
                <a:gd name="T30" fmla="*/ 2147483647 w 2290"/>
                <a:gd name="T31" fmla="*/ 2147483647 h 1633"/>
                <a:gd name="T32" fmla="*/ 2147483647 w 2290"/>
                <a:gd name="T33" fmla="*/ 2147483647 h 1633"/>
                <a:gd name="T34" fmla="*/ 2147483647 w 2290"/>
                <a:gd name="T35" fmla="*/ 2147483647 h 1633"/>
                <a:gd name="T36" fmla="*/ 2147483647 w 2290"/>
                <a:gd name="T37" fmla="*/ 2147483647 h 1633"/>
                <a:gd name="T38" fmla="*/ 2147483647 w 2290"/>
                <a:gd name="T39" fmla="*/ 2147483647 h 1633"/>
                <a:gd name="T40" fmla="*/ 2147483647 w 2290"/>
                <a:gd name="T41" fmla="*/ 2147483647 h 1633"/>
                <a:gd name="T42" fmla="*/ 2147483647 w 2290"/>
                <a:gd name="T43" fmla="*/ 2147483647 h 1633"/>
                <a:gd name="T44" fmla="*/ 2147483647 w 2290"/>
                <a:gd name="T45" fmla="*/ 2147483647 h 1633"/>
                <a:gd name="T46" fmla="*/ 2147483647 w 2290"/>
                <a:gd name="T47" fmla="*/ 2147483647 h 1633"/>
                <a:gd name="T48" fmla="*/ 2147483647 w 2290"/>
                <a:gd name="T49" fmla="*/ 2147483647 h 1633"/>
                <a:gd name="T50" fmla="*/ 2147483647 w 2290"/>
                <a:gd name="T51" fmla="*/ 2147483647 h 1633"/>
                <a:gd name="T52" fmla="*/ 2147483647 w 2290"/>
                <a:gd name="T53" fmla="*/ 2147483647 h 1633"/>
                <a:gd name="T54" fmla="*/ 2147483647 w 2290"/>
                <a:gd name="T55" fmla="*/ 2147483647 h 1633"/>
                <a:gd name="T56" fmla="*/ 2147483647 w 2290"/>
                <a:gd name="T57" fmla="*/ 2147483647 h 1633"/>
                <a:gd name="T58" fmla="*/ 2147483647 w 2290"/>
                <a:gd name="T59" fmla="*/ 2147483647 h 1633"/>
                <a:gd name="T60" fmla="*/ 2147483647 w 2290"/>
                <a:gd name="T61" fmla="*/ 2147483647 h 1633"/>
                <a:gd name="T62" fmla="*/ 2147483647 w 2290"/>
                <a:gd name="T63" fmla="*/ 2147483647 h 1633"/>
                <a:gd name="T64" fmla="*/ 2147483647 w 2290"/>
                <a:gd name="T65" fmla="*/ 2147483647 h 1633"/>
                <a:gd name="T66" fmla="*/ 2147483647 w 2290"/>
                <a:gd name="T67" fmla="*/ 2147483647 h 1633"/>
                <a:gd name="T68" fmla="*/ 2147483647 w 2290"/>
                <a:gd name="T69" fmla="*/ 2147483647 h 1633"/>
                <a:gd name="T70" fmla="*/ 2147483647 w 2290"/>
                <a:gd name="T71" fmla="*/ 2147483647 h 1633"/>
                <a:gd name="T72" fmla="*/ 2147483647 w 2290"/>
                <a:gd name="T73" fmla="*/ 2147483647 h 1633"/>
                <a:gd name="T74" fmla="*/ 2147483647 w 2290"/>
                <a:gd name="T75" fmla="*/ 2147483647 h 1633"/>
                <a:gd name="T76" fmla="*/ 2147483647 w 2290"/>
                <a:gd name="T77" fmla="*/ 2147483647 h 1633"/>
                <a:gd name="T78" fmla="*/ 2147483647 w 2290"/>
                <a:gd name="T79" fmla="*/ 2147483647 h 1633"/>
                <a:gd name="T80" fmla="*/ 2147483647 w 2290"/>
                <a:gd name="T81" fmla="*/ 2147483647 h 1633"/>
                <a:gd name="T82" fmla="*/ 2147483647 w 2290"/>
                <a:gd name="T83" fmla="*/ 2147483647 h 1633"/>
                <a:gd name="T84" fmla="*/ 2147483647 w 2290"/>
                <a:gd name="T85" fmla="*/ 2147483647 h 1633"/>
                <a:gd name="T86" fmla="*/ 2147483647 w 2290"/>
                <a:gd name="T87" fmla="*/ 2147483647 h 1633"/>
                <a:gd name="T88" fmla="*/ 2147483647 w 2290"/>
                <a:gd name="T89" fmla="*/ 2147483647 h 1633"/>
                <a:gd name="T90" fmla="*/ 2147483647 w 2290"/>
                <a:gd name="T91" fmla="*/ 2147483647 h 1633"/>
                <a:gd name="T92" fmla="*/ 2147483647 w 2290"/>
                <a:gd name="T93" fmla="*/ 2147483647 h 1633"/>
                <a:gd name="T94" fmla="*/ 2147483647 w 2290"/>
                <a:gd name="T95" fmla="*/ 2147483647 h 1633"/>
                <a:gd name="T96" fmla="*/ 2147483647 w 2290"/>
                <a:gd name="T97" fmla="*/ 2147483647 h 1633"/>
                <a:gd name="T98" fmla="*/ 2147483647 w 2290"/>
                <a:gd name="T99" fmla="*/ 2147483647 h 1633"/>
                <a:gd name="T100" fmla="*/ 2147483647 w 2290"/>
                <a:gd name="T101" fmla="*/ 2147483647 h 1633"/>
                <a:gd name="T102" fmla="*/ 2147483647 w 2290"/>
                <a:gd name="T103" fmla="*/ 2147483647 h 1633"/>
                <a:gd name="T104" fmla="*/ 2147483647 w 2290"/>
                <a:gd name="T105" fmla="*/ 2147483647 h 1633"/>
                <a:gd name="T106" fmla="*/ 2147483647 w 2290"/>
                <a:gd name="T107" fmla="*/ 2147483647 h 1633"/>
                <a:gd name="T108" fmla="*/ 2147483647 w 2290"/>
                <a:gd name="T109" fmla="*/ 2147483647 h 1633"/>
                <a:gd name="T110" fmla="*/ 2147483647 w 2290"/>
                <a:gd name="T111" fmla="*/ 2147483647 h 1633"/>
                <a:gd name="T112" fmla="*/ 2147483647 w 2290"/>
                <a:gd name="T113" fmla="*/ 2147483647 h 1633"/>
                <a:gd name="T114" fmla="*/ 2147483647 w 2290"/>
                <a:gd name="T115" fmla="*/ 2147483647 h 1633"/>
                <a:gd name="T116" fmla="*/ 2147483647 w 2290"/>
                <a:gd name="T117" fmla="*/ 147947976 h 1633"/>
                <a:gd name="T118" fmla="*/ 2147483647 w 2290"/>
                <a:gd name="T119" fmla="*/ 147947976 h 163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290"/>
                <a:gd name="T181" fmla="*/ 0 h 1633"/>
                <a:gd name="T182" fmla="*/ 2290 w 2290"/>
                <a:gd name="T183" fmla="*/ 1633 h 163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290" h="1633">
                  <a:moveTo>
                    <a:pt x="1825" y="4"/>
                  </a:moveTo>
                  <a:lnTo>
                    <a:pt x="1818" y="6"/>
                  </a:lnTo>
                  <a:lnTo>
                    <a:pt x="1814" y="10"/>
                  </a:lnTo>
                  <a:lnTo>
                    <a:pt x="1811" y="16"/>
                  </a:lnTo>
                  <a:lnTo>
                    <a:pt x="1811" y="24"/>
                  </a:lnTo>
                  <a:lnTo>
                    <a:pt x="1811" y="181"/>
                  </a:lnTo>
                  <a:lnTo>
                    <a:pt x="1608" y="181"/>
                  </a:lnTo>
                  <a:lnTo>
                    <a:pt x="1595" y="185"/>
                  </a:lnTo>
                  <a:lnTo>
                    <a:pt x="1462" y="276"/>
                  </a:lnTo>
                  <a:lnTo>
                    <a:pt x="1457" y="278"/>
                  </a:lnTo>
                  <a:lnTo>
                    <a:pt x="1454" y="283"/>
                  </a:lnTo>
                  <a:lnTo>
                    <a:pt x="1452" y="295"/>
                  </a:lnTo>
                  <a:lnTo>
                    <a:pt x="1452" y="445"/>
                  </a:lnTo>
                  <a:lnTo>
                    <a:pt x="1402" y="505"/>
                  </a:lnTo>
                  <a:lnTo>
                    <a:pt x="1396" y="514"/>
                  </a:lnTo>
                  <a:lnTo>
                    <a:pt x="1397" y="526"/>
                  </a:lnTo>
                  <a:lnTo>
                    <a:pt x="1400" y="531"/>
                  </a:lnTo>
                  <a:lnTo>
                    <a:pt x="1403" y="536"/>
                  </a:lnTo>
                  <a:lnTo>
                    <a:pt x="1407" y="539"/>
                  </a:lnTo>
                  <a:lnTo>
                    <a:pt x="1413" y="541"/>
                  </a:lnTo>
                  <a:lnTo>
                    <a:pt x="1609" y="605"/>
                  </a:lnTo>
                  <a:lnTo>
                    <a:pt x="1610" y="609"/>
                  </a:lnTo>
                  <a:lnTo>
                    <a:pt x="1230" y="609"/>
                  </a:lnTo>
                  <a:lnTo>
                    <a:pt x="1218" y="613"/>
                  </a:lnTo>
                  <a:lnTo>
                    <a:pt x="1011" y="749"/>
                  </a:lnTo>
                  <a:lnTo>
                    <a:pt x="802" y="907"/>
                  </a:lnTo>
                  <a:lnTo>
                    <a:pt x="503" y="1086"/>
                  </a:lnTo>
                  <a:lnTo>
                    <a:pt x="499" y="1087"/>
                  </a:lnTo>
                  <a:lnTo>
                    <a:pt x="202" y="1333"/>
                  </a:lnTo>
                  <a:lnTo>
                    <a:pt x="56" y="1375"/>
                  </a:lnTo>
                  <a:lnTo>
                    <a:pt x="49" y="1377"/>
                  </a:lnTo>
                  <a:lnTo>
                    <a:pt x="43" y="1383"/>
                  </a:lnTo>
                  <a:lnTo>
                    <a:pt x="40" y="1388"/>
                  </a:lnTo>
                  <a:lnTo>
                    <a:pt x="40" y="1396"/>
                  </a:lnTo>
                  <a:lnTo>
                    <a:pt x="22" y="1612"/>
                  </a:lnTo>
                  <a:lnTo>
                    <a:pt x="0" y="1633"/>
                  </a:lnTo>
                  <a:lnTo>
                    <a:pt x="65" y="1633"/>
                  </a:lnTo>
                  <a:lnTo>
                    <a:pt x="65" y="1628"/>
                  </a:lnTo>
                  <a:lnTo>
                    <a:pt x="65" y="1626"/>
                  </a:lnTo>
                  <a:lnTo>
                    <a:pt x="65" y="1625"/>
                  </a:lnTo>
                  <a:lnTo>
                    <a:pt x="66" y="1625"/>
                  </a:lnTo>
                  <a:lnTo>
                    <a:pt x="83" y="1415"/>
                  </a:lnTo>
                  <a:lnTo>
                    <a:pt x="228" y="1371"/>
                  </a:lnTo>
                  <a:lnTo>
                    <a:pt x="529" y="1124"/>
                  </a:lnTo>
                  <a:lnTo>
                    <a:pt x="831" y="944"/>
                  </a:lnTo>
                  <a:lnTo>
                    <a:pt x="1036" y="788"/>
                  </a:lnTo>
                  <a:lnTo>
                    <a:pt x="1240" y="655"/>
                  </a:lnTo>
                  <a:lnTo>
                    <a:pt x="1645" y="655"/>
                  </a:lnTo>
                  <a:lnTo>
                    <a:pt x="1647" y="654"/>
                  </a:lnTo>
                  <a:lnTo>
                    <a:pt x="1650" y="654"/>
                  </a:lnTo>
                  <a:lnTo>
                    <a:pt x="1656" y="652"/>
                  </a:lnTo>
                  <a:lnTo>
                    <a:pt x="1660" y="649"/>
                  </a:lnTo>
                  <a:lnTo>
                    <a:pt x="1664" y="646"/>
                  </a:lnTo>
                  <a:lnTo>
                    <a:pt x="1667" y="639"/>
                  </a:lnTo>
                  <a:lnTo>
                    <a:pt x="1669" y="634"/>
                  </a:lnTo>
                  <a:lnTo>
                    <a:pt x="1669" y="627"/>
                  </a:lnTo>
                  <a:lnTo>
                    <a:pt x="1668" y="623"/>
                  </a:lnTo>
                  <a:lnTo>
                    <a:pt x="1648" y="578"/>
                  </a:lnTo>
                  <a:lnTo>
                    <a:pt x="1642" y="569"/>
                  </a:lnTo>
                  <a:lnTo>
                    <a:pt x="1637" y="566"/>
                  </a:lnTo>
                  <a:lnTo>
                    <a:pt x="1634" y="565"/>
                  </a:lnTo>
                  <a:lnTo>
                    <a:pt x="1459" y="509"/>
                  </a:lnTo>
                  <a:lnTo>
                    <a:pt x="1493" y="467"/>
                  </a:lnTo>
                  <a:lnTo>
                    <a:pt x="1494" y="463"/>
                  </a:lnTo>
                  <a:lnTo>
                    <a:pt x="1496" y="460"/>
                  </a:lnTo>
                  <a:lnTo>
                    <a:pt x="1497" y="455"/>
                  </a:lnTo>
                  <a:lnTo>
                    <a:pt x="1497" y="453"/>
                  </a:lnTo>
                  <a:lnTo>
                    <a:pt x="1497" y="452"/>
                  </a:lnTo>
                  <a:lnTo>
                    <a:pt x="1498" y="452"/>
                  </a:lnTo>
                  <a:lnTo>
                    <a:pt x="1498" y="307"/>
                  </a:lnTo>
                  <a:lnTo>
                    <a:pt x="1615" y="227"/>
                  </a:lnTo>
                  <a:lnTo>
                    <a:pt x="1834" y="227"/>
                  </a:lnTo>
                  <a:lnTo>
                    <a:pt x="1838" y="226"/>
                  </a:lnTo>
                  <a:lnTo>
                    <a:pt x="1843" y="225"/>
                  </a:lnTo>
                  <a:lnTo>
                    <a:pt x="1846" y="223"/>
                  </a:lnTo>
                  <a:lnTo>
                    <a:pt x="1850" y="221"/>
                  </a:lnTo>
                  <a:lnTo>
                    <a:pt x="1852" y="217"/>
                  </a:lnTo>
                  <a:lnTo>
                    <a:pt x="1854" y="213"/>
                  </a:lnTo>
                  <a:lnTo>
                    <a:pt x="1854" y="210"/>
                  </a:lnTo>
                  <a:lnTo>
                    <a:pt x="1856" y="208"/>
                  </a:lnTo>
                  <a:lnTo>
                    <a:pt x="1857" y="204"/>
                  </a:lnTo>
                  <a:lnTo>
                    <a:pt x="1857" y="76"/>
                  </a:lnTo>
                  <a:lnTo>
                    <a:pt x="1955" y="164"/>
                  </a:lnTo>
                  <a:lnTo>
                    <a:pt x="1888" y="284"/>
                  </a:lnTo>
                  <a:lnTo>
                    <a:pt x="1886" y="295"/>
                  </a:lnTo>
                  <a:lnTo>
                    <a:pt x="1886" y="299"/>
                  </a:lnTo>
                  <a:lnTo>
                    <a:pt x="1888" y="305"/>
                  </a:lnTo>
                  <a:lnTo>
                    <a:pt x="1890" y="309"/>
                  </a:lnTo>
                  <a:lnTo>
                    <a:pt x="1895" y="313"/>
                  </a:lnTo>
                  <a:lnTo>
                    <a:pt x="1904" y="318"/>
                  </a:lnTo>
                  <a:lnTo>
                    <a:pt x="2009" y="336"/>
                  </a:lnTo>
                  <a:lnTo>
                    <a:pt x="1963" y="444"/>
                  </a:lnTo>
                  <a:lnTo>
                    <a:pt x="1960" y="449"/>
                  </a:lnTo>
                  <a:lnTo>
                    <a:pt x="1961" y="455"/>
                  </a:lnTo>
                  <a:lnTo>
                    <a:pt x="1962" y="461"/>
                  </a:lnTo>
                  <a:lnTo>
                    <a:pt x="1966" y="467"/>
                  </a:lnTo>
                  <a:lnTo>
                    <a:pt x="1971" y="471"/>
                  </a:lnTo>
                  <a:lnTo>
                    <a:pt x="1976" y="474"/>
                  </a:lnTo>
                  <a:lnTo>
                    <a:pt x="1982" y="475"/>
                  </a:lnTo>
                  <a:lnTo>
                    <a:pt x="1988" y="475"/>
                  </a:lnTo>
                  <a:lnTo>
                    <a:pt x="2093" y="455"/>
                  </a:lnTo>
                  <a:lnTo>
                    <a:pt x="2243" y="554"/>
                  </a:lnTo>
                  <a:lnTo>
                    <a:pt x="2227" y="693"/>
                  </a:lnTo>
                  <a:lnTo>
                    <a:pt x="2123" y="902"/>
                  </a:lnTo>
                  <a:lnTo>
                    <a:pt x="1909" y="902"/>
                  </a:lnTo>
                  <a:lnTo>
                    <a:pt x="1900" y="902"/>
                  </a:lnTo>
                  <a:lnTo>
                    <a:pt x="1895" y="905"/>
                  </a:lnTo>
                  <a:lnTo>
                    <a:pt x="1889" y="910"/>
                  </a:lnTo>
                  <a:lnTo>
                    <a:pt x="1887" y="918"/>
                  </a:lnTo>
                  <a:lnTo>
                    <a:pt x="1830" y="1100"/>
                  </a:lnTo>
                  <a:lnTo>
                    <a:pt x="1797" y="1239"/>
                  </a:lnTo>
                  <a:lnTo>
                    <a:pt x="1648" y="1239"/>
                  </a:lnTo>
                  <a:lnTo>
                    <a:pt x="1504" y="1174"/>
                  </a:lnTo>
                  <a:lnTo>
                    <a:pt x="1492" y="1171"/>
                  </a:lnTo>
                  <a:lnTo>
                    <a:pt x="1481" y="1177"/>
                  </a:lnTo>
                  <a:lnTo>
                    <a:pt x="1476" y="1180"/>
                  </a:lnTo>
                  <a:lnTo>
                    <a:pt x="1473" y="1185"/>
                  </a:lnTo>
                  <a:lnTo>
                    <a:pt x="1472" y="1197"/>
                  </a:lnTo>
                  <a:lnTo>
                    <a:pt x="1491" y="1378"/>
                  </a:lnTo>
                  <a:lnTo>
                    <a:pt x="1492" y="1386"/>
                  </a:lnTo>
                  <a:lnTo>
                    <a:pt x="1496" y="1392"/>
                  </a:lnTo>
                  <a:lnTo>
                    <a:pt x="1502" y="1395"/>
                  </a:lnTo>
                  <a:lnTo>
                    <a:pt x="1510" y="1398"/>
                  </a:lnTo>
                  <a:lnTo>
                    <a:pt x="1674" y="1421"/>
                  </a:lnTo>
                  <a:lnTo>
                    <a:pt x="1848" y="1546"/>
                  </a:lnTo>
                  <a:lnTo>
                    <a:pt x="1839" y="1633"/>
                  </a:lnTo>
                  <a:lnTo>
                    <a:pt x="1886" y="1633"/>
                  </a:lnTo>
                  <a:lnTo>
                    <a:pt x="1895" y="1536"/>
                  </a:lnTo>
                  <a:lnTo>
                    <a:pt x="1892" y="1524"/>
                  </a:lnTo>
                  <a:lnTo>
                    <a:pt x="1889" y="1519"/>
                  </a:lnTo>
                  <a:lnTo>
                    <a:pt x="1885" y="1515"/>
                  </a:lnTo>
                  <a:lnTo>
                    <a:pt x="1696" y="1380"/>
                  </a:lnTo>
                  <a:lnTo>
                    <a:pt x="1686" y="1375"/>
                  </a:lnTo>
                  <a:lnTo>
                    <a:pt x="1535" y="1356"/>
                  </a:lnTo>
                  <a:lnTo>
                    <a:pt x="1521" y="1232"/>
                  </a:lnTo>
                  <a:lnTo>
                    <a:pt x="1636" y="1284"/>
                  </a:lnTo>
                  <a:lnTo>
                    <a:pt x="1645" y="1286"/>
                  </a:lnTo>
                  <a:lnTo>
                    <a:pt x="1814" y="1286"/>
                  </a:lnTo>
                  <a:lnTo>
                    <a:pt x="1814" y="1285"/>
                  </a:lnTo>
                  <a:lnTo>
                    <a:pt x="1815" y="1285"/>
                  </a:lnTo>
                  <a:lnTo>
                    <a:pt x="1818" y="1285"/>
                  </a:lnTo>
                  <a:lnTo>
                    <a:pt x="1822" y="1285"/>
                  </a:lnTo>
                  <a:lnTo>
                    <a:pt x="1828" y="1282"/>
                  </a:lnTo>
                  <a:lnTo>
                    <a:pt x="1831" y="1279"/>
                  </a:lnTo>
                  <a:lnTo>
                    <a:pt x="1834" y="1276"/>
                  </a:lnTo>
                  <a:lnTo>
                    <a:pt x="1835" y="1272"/>
                  </a:lnTo>
                  <a:lnTo>
                    <a:pt x="1837" y="1269"/>
                  </a:lnTo>
                  <a:lnTo>
                    <a:pt x="1926" y="948"/>
                  </a:lnTo>
                  <a:lnTo>
                    <a:pt x="2135" y="948"/>
                  </a:lnTo>
                  <a:lnTo>
                    <a:pt x="2141" y="947"/>
                  </a:lnTo>
                  <a:lnTo>
                    <a:pt x="2148" y="945"/>
                  </a:lnTo>
                  <a:lnTo>
                    <a:pt x="2152" y="941"/>
                  </a:lnTo>
                  <a:lnTo>
                    <a:pt x="2156" y="935"/>
                  </a:lnTo>
                  <a:lnTo>
                    <a:pt x="2269" y="710"/>
                  </a:lnTo>
                  <a:lnTo>
                    <a:pt x="2271" y="702"/>
                  </a:lnTo>
                  <a:lnTo>
                    <a:pt x="2290" y="546"/>
                  </a:lnTo>
                  <a:lnTo>
                    <a:pt x="2289" y="538"/>
                  </a:lnTo>
                  <a:lnTo>
                    <a:pt x="2288" y="531"/>
                  </a:lnTo>
                  <a:lnTo>
                    <a:pt x="2284" y="526"/>
                  </a:lnTo>
                  <a:lnTo>
                    <a:pt x="2280" y="523"/>
                  </a:lnTo>
                  <a:lnTo>
                    <a:pt x="2111" y="411"/>
                  </a:lnTo>
                  <a:lnTo>
                    <a:pt x="2093" y="408"/>
                  </a:lnTo>
                  <a:lnTo>
                    <a:pt x="2023" y="422"/>
                  </a:lnTo>
                  <a:lnTo>
                    <a:pt x="2063" y="327"/>
                  </a:lnTo>
                  <a:lnTo>
                    <a:pt x="2063" y="315"/>
                  </a:lnTo>
                  <a:lnTo>
                    <a:pt x="2062" y="307"/>
                  </a:lnTo>
                  <a:lnTo>
                    <a:pt x="2058" y="301"/>
                  </a:lnTo>
                  <a:lnTo>
                    <a:pt x="2054" y="298"/>
                  </a:lnTo>
                  <a:lnTo>
                    <a:pt x="2046" y="295"/>
                  </a:lnTo>
                  <a:lnTo>
                    <a:pt x="1946" y="277"/>
                  </a:lnTo>
                  <a:lnTo>
                    <a:pt x="2004" y="171"/>
                  </a:lnTo>
                  <a:lnTo>
                    <a:pt x="2007" y="162"/>
                  </a:lnTo>
                  <a:lnTo>
                    <a:pt x="2008" y="155"/>
                  </a:lnTo>
                  <a:lnTo>
                    <a:pt x="2004" y="148"/>
                  </a:lnTo>
                  <a:lnTo>
                    <a:pt x="2000" y="143"/>
                  </a:lnTo>
                  <a:lnTo>
                    <a:pt x="1850" y="8"/>
                  </a:lnTo>
                  <a:lnTo>
                    <a:pt x="1844" y="3"/>
                  </a:lnTo>
                  <a:lnTo>
                    <a:pt x="1838" y="2"/>
                  </a:lnTo>
                  <a:lnTo>
                    <a:pt x="1832" y="0"/>
                  </a:lnTo>
                  <a:lnTo>
                    <a:pt x="1825" y="4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12" name="Freeform 735"/>
            <p:cNvSpPr>
              <a:spLocks/>
            </p:cNvSpPr>
            <p:nvPr/>
          </p:nvSpPr>
          <p:spPr bwMode="auto">
            <a:xfrm>
              <a:off x="11456988" y="1624013"/>
              <a:ext cx="542925" cy="863600"/>
            </a:xfrm>
            <a:custGeom>
              <a:avLst/>
              <a:gdLst>
                <a:gd name="T0" fmla="*/ 2147483647 w 1027"/>
                <a:gd name="T1" fmla="*/ 0 h 1632"/>
                <a:gd name="T2" fmla="*/ 2147483647 w 1027"/>
                <a:gd name="T3" fmla="*/ 0 h 1632"/>
                <a:gd name="T4" fmla="*/ 2147483647 w 1027"/>
                <a:gd name="T5" fmla="*/ 2147483647 h 1632"/>
                <a:gd name="T6" fmla="*/ 2147483647 w 1027"/>
                <a:gd name="T7" fmla="*/ 2147483647 h 1632"/>
                <a:gd name="T8" fmla="*/ 2147483647 w 1027"/>
                <a:gd name="T9" fmla="*/ 2147483647 h 1632"/>
                <a:gd name="T10" fmla="*/ 2147483647 w 1027"/>
                <a:gd name="T11" fmla="*/ 2147483647 h 1632"/>
                <a:gd name="T12" fmla="*/ 0 w 1027"/>
                <a:gd name="T13" fmla="*/ 2147483647 h 1632"/>
                <a:gd name="T14" fmla="*/ 0 w 1027"/>
                <a:gd name="T15" fmla="*/ 2147483647 h 1632"/>
                <a:gd name="T16" fmla="*/ 0 w 1027"/>
                <a:gd name="T17" fmla="*/ 2147483647 h 1632"/>
                <a:gd name="T18" fmla="*/ 147841064 w 1027"/>
                <a:gd name="T19" fmla="*/ 2147483647 h 1632"/>
                <a:gd name="T20" fmla="*/ 443242940 w 1027"/>
                <a:gd name="T21" fmla="*/ 2147483647 h 1632"/>
                <a:gd name="T22" fmla="*/ 738645411 w 1027"/>
                <a:gd name="T23" fmla="*/ 2147483647 h 1632"/>
                <a:gd name="T24" fmla="*/ 1034326349 w 1027"/>
                <a:gd name="T25" fmla="*/ 2147483647 h 1632"/>
                <a:gd name="T26" fmla="*/ 1329728423 w 1027"/>
                <a:gd name="T27" fmla="*/ 2147483647 h 1632"/>
                <a:gd name="T28" fmla="*/ 2147483647 w 1027"/>
                <a:gd name="T29" fmla="*/ 2147483647 h 1632"/>
                <a:gd name="T30" fmla="*/ 2147483647 w 1027"/>
                <a:gd name="T31" fmla="*/ 2147483647 h 1632"/>
                <a:gd name="T32" fmla="*/ 2147483647 w 1027"/>
                <a:gd name="T33" fmla="*/ 2147483647 h 1632"/>
                <a:gd name="T34" fmla="*/ 2147483647 w 1027"/>
                <a:gd name="T35" fmla="*/ 2147483647 h 1632"/>
                <a:gd name="T36" fmla="*/ 2147483647 w 1027"/>
                <a:gd name="T37" fmla="*/ 2147483647 h 1632"/>
                <a:gd name="T38" fmla="*/ 2147483647 w 1027"/>
                <a:gd name="T39" fmla="*/ 2147483647 h 1632"/>
                <a:gd name="T40" fmla="*/ 2147483647 w 1027"/>
                <a:gd name="T41" fmla="*/ 2147483647 h 1632"/>
                <a:gd name="T42" fmla="*/ 2147483647 w 1027"/>
                <a:gd name="T43" fmla="*/ 2147483647 h 1632"/>
                <a:gd name="T44" fmla="*/ 2147483647 w 1027"/>
                <a:gd name="T45" fmla="*/ 2147483647 h 1632"/>
                <a:gd name="T46" fmla="*/ 2147483647 w 1027"/>
                <a:gd name="T47" fmla="*/ 2147483647 h 1632"/>
                <a:gd name="T48" fmla="*/ 2147483647 w 1027"/>
                <a:gd name="T49" fmla="*/ 2147483647 h 1632"/>
                <a:gd name="T50" fmla="*/ 2147483647 w 1027"/>
                <a:gd name="T51" fmla="*/ 2147483647 h 1632"/>
                <a:gd name="T52" fmla="*/ 2147483647 w 1027"/>
                <a:gd name="T53" fmla="*/ 2147483647 h 1632"/>
                <a:gd name="T54" fmla="*/ 2147483647 w 1027"/>
                <a:gd name="T55" fmla="*/ 2147483647 h 1632"/>
                <a:gd name="T56" fmla="*/ 2147483647 w 1027"/>
                <a:gd name="T57" fmla="*/ 2147483647 h 1632"/>
                <a:gd name="T58" fmla="*/ 2147483647 w 1027"/>
                <a:gd name="T59" fmla="*/ 2147483647 h 1632"/>
                <a:gd name="T60" fmla="*/ 2147483647 w 1027"/>
                <a:gd name="T61" fmla="*/ 2147483647 h 1632"/>
                <a:gd name="T62" fmla="*/ 2147483647 w 1027"/>
                <a:gd name="T63" fmla="*/ 2147483647 h 1632"/>
                <a:gd name="T64" fmla="*/ 2147483647 w 1027"/>
                <a:gd name="T65" fmla="*/ 2147483647 h 1632"/>
                <a:gd name="T66" fmla="*/ 2147483647 w 1027"/>
                <a:gd name="T67" fmla="*/ 2147483647 h 1632"/>
                <a:gd name="T68" fmla="*/ 2147483647 w 1027"/>
                <a:gd name="T69" fmla="*/ 2147483647 h 1632"/>
                <a:gd name="T70" fmla="*/ 2147483647 w 1027"/>
                <a:gd name="T71" fmla="*/ 2147483647 h 1632"/>
                <a:gd name="T72" fmla="*/ 2147483647 w 1027"/>
                <a:gd name="T73" fmla="*/ 2147483647 h 1632"/>
                <a:gd name="T74" fmla="*/ 2147483647 w 1027"/>
                <a:gd name="T75" fmla="*/ 2147483647 h 1632"/>
                <a:gd name="T76" fmla="*/ 2147483647 w 1027"/>
                <a:gd name="T77" fmla="*/ 2147483647 h 1632"/>
                <a:gd name="T78" fmla="*/ 2147483647 w 1027"/>
                <a:gd name="T79" fmla="*/ 2147483647 h 1632"/>
                <a:gd name="T80" fmla="*/ 2147483647 w 1027"/>
                <a:gd name="T81" fmla="*/ 2147483647 h 1632"/>
                <a:gd name="T82" fmla="*/ 2147483647 w 1027"/>
                <a:gd name="T83" fmla="*/ 2147483647 h 1632"/>
                <a:gd name="T84" fmla="*/ 2147483647 w 1027"/>
                <a:gd name="T85" fmla="*/ 2147483647 h 1632"/>
                <a:gd name="T86" fmla="*/ 2147483647 w 1027"/>
                <a:gd name="T87" fmla="*/ 2147483647 h 1632"/>
                <a:gd name="T88" fmla="*/ 2147483647 w 1027"/>
                <a:gd name="T89" fmla="*/ 2147483647 h 1632"/>
                <a:gd name="T90" fmla="*/ 2147483647 w 1027"/>
                <a:gd name="T91" fmla="*/ 2147483647 h 1632"/>
                <a:gd name="T92" fmla="*/ 2147483647 w 1027"/>
                <a:gd name="T93" fmla="*/ 2147483647 h 1632"/>
                <a:gd name="T94" fmla="*/ 2147483647 w 1027"/>
                <a:gd name="T95" fmla="*/ 2147483647 h 1632"/>
                <a:gd name="T96" fmla="*/ 2147483647 w 1027"/>
                <a:gd name="T97" fmla="*/ 2147483647 h 1632"/>
                <a:gd name="T98" fmla="*/ 2147483647 w 1027"/>
                <a:gd name="T99" fmla="*/ 2147483647 h 1632"/>
                <a:gd name="T100" fmla="*/ 2147483647 w 1027"/>
                <a:gd name="T101" fmla="*/ 2147483647 h 1632"/>
                <a:gd name="T102" fmla="*/ 2147483647 w 1027"/>
                <a:gd name="T103" fmla="*/ 2147483647 h 1632"/>
                <a:gd name="T104" fmla="*/ 2147483647 w 1027"/>
                <a:gd name="T105" fmla="*/ 2147483647 h 1632"/>
                <a:gd name="T106" fmla="*/ 2147483647 w 1027"/>
                <a:gd name="T107" fmla="*/ 2147483647 h 1632"/>
                <a:gd name="T108" fmla="*/ 2147483647 w 1027"/>
                <a:gd name="T109" fmla="*/ 2147483647 h 1632"/>
                <a:gd name="T110" fmla="*/ 2147483647 w 1027"/>
                <a:gd name="T111" fmla="*/ 2147483647 h 1632"/>
                <a:gd name="T112" fmla="*/ 2147483647 w 1027"/>
                <a:gd name="T113" fmla="*/ 2147483647 h 1632"/>
                <a:gd name="T114" fmla="*/ 2147483647 w 1027"/>
                <a:gd name="T115" fmla="*/ 2147483647 h 1632"/>
                <a:gd name="T116" fmla="*/ 2147483647 w 1027"/>
                <a:gd name="T117" fmla="*/ 2147483647 h 1632"/>
                <a:gd name="T118" fmla="*/ 2147483647 w 1027"/>
                <a:gd name="T119" fmla="*/ 2147483647 h 1632"/>
                <a:gd name="T120" fmla="*/ 2147483647 w 1027"/>
                <a:gd name="T121" fmla="*/ 2147483647 h 1632"/>
                <a:gd name="T122" fmla="*/ 2147483647 w 1027"/>
                <a:gd name="T123" fmla="*/ 0 h 163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27"/>
                <a:gd name="T187" fmla="*/ 0 h 1632"/>
                <a:gd name="T188" fmla="*/ 1027 w 1027"/>
                <a:gd name="T189" fmla="*/ 1632 h 163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27" h="1632">
                  <a:moveTo>
                    <a:pt x="227" y="0"/>
                  </a:moveTo>
                  <a:lnTo>
                    <a:pt x="180" y="0"/>
                  </a:lnTo>
                  <a:lnTo>
                    <a:pt x="172" y="90"/>
                  </a:lnTo>
                  <a:lnTo>
                    <a:pt x="68" y="152"/>
                  </a:lnTo>
                  <a:lnTo>
                    <a:pt x="62" y="157"/>
                  </a:lnTo>
                  <a:lnTo>
                    <a:pt x="59" y="165"/>
                  </a:lnTo>
                  <a:lnTo>
                    <a:pt x="1" y="367"/>
                  </a:lnTo>
                  <a:lnTo>
                    <a:pt x="0" y="372"/>
                  </a:lnTo>
                  <a:lnTo>
                    <a:pt x="1" y="379"/>
                  </a:lnTo>
                  <a:lnTo>
                    <a:pt x="3" y="383"/>
                  </a:lnTo>
                  <a:lnTo>
                    <a:pt x="8" y="388"/>
                  </a:lnTo>
                  <a:lnTo>
                    <a:pt x="16" y="395"/>
                  </a:lnTo>
                  <a:lnTo>
                    <a:pt x="22" y="396"/>
                  </a:lnTo>
                  <a:lnTo>
                    <a:pt x="28" y="396"/>
                  </a:lnTo>
                  <a:lnTo>
                    <a:pt x="274" y="350"/>
                  </a:lnTo>
                  <a:lnTo>
                    <a:pt x="288" y="343"/>
                  </a:lnTo>
                  <a:lnTo>
                    <a:pt x="390" y="220"/>
                  </a:lnTo>
                  <a:lnTo>
                    <a:pt x="582" y="282"/>
                  </a:lnTo>
                  <a:lnTo>
                    <a:pt x="595" y="283"/>
                  </a:lnTo>
                  <a:lnTo>
                    <a:pt x="863" y="219"/>
                  </a:lnTo>
                  <a:lnTo>
                    <a:pt x="970" y="345"/>
                  </a:lnTo>
                  <a:lnTo>
                    <a:pt x="842" y="421"/>
                  </a:lnTo>
                  <a:lnTo>
                    <a:pt x="834" y="426"/>
                  </a:lnTo>
                  <a:lnTo>
                    <a:pt x="831" y="437"/>
                  </a:lnTo>
                  <a:lnTo>
                    <a:pt x="793" y="663"/>
                  </a:lnTo>
                  <a:lnTo>
                    <a:pt x="793" y="670"/>
                  </a:lnTo>
                  <a:lnTo>
                    <a:pt x="848" y="1070"/>
                  </a:lnTo>
                  <a:lnTo>
                    <a:pt x="848" y="1363"/>
                  </a:lnTo>
                  <a:lnTo>
                    <a:pt x="849" y="1370"/>
                  </a:lnTo>
                  <a:lnTo>
                    <a:pt x="922" y="1632"/>
                  </a:lnTo>
                  <a:lnTo>
                    <a:pt x="971" y="1632"/>
                  </a:lnTo>
                  <a:lnTo>
                    <a:pt x="894" y="1357"/>
                  </a:lnTo>
                  <a:lnTo>
                    <a:pt x="894" y="1070"/>
                  </a:lnTo>
                  <a:lnTo>
                    <a:pt x="839" y="667"/>
                  </a:lnTo>
                  <a:lnTo>
                    <a:pt x="875" y="455"/>
                  </a:lnTo>
                  <a:lnTo>
                    <a:pt x="1016" y="371"/>
                  </a:lnTo>
                  <a:lnTo>
                    <a:pt x="1020" y="367"/>
                  </a:lnTo>
                  <a:lnTo>
                    <a:pt x="1021" y="364"/>
                  </a:lnTo>
                  <a:lnTo>
                    <a:pt x="1023" y="363"/>
                  </a:lnTo>
                  <a:lnTo>
                    <a:pt x="1025" y="359"/>
                  </a:lnTo>
                  <a:lnTo>
                    <a:pt x="1027" y="355"/>
                  </a:lnTo>
                  <a:lnTo>
                    <a:pt x="1026" y="344"/>
                  </a:lnTo>
                  <a:lnTo>
                    <a:pt x="1022" y="336"/>
                  </a:lnTo>
                  <a:lnTo>
                    <a:pt x="889" y="178"/>
                  </a:lnTo>
                  <a:lnTo>
                    <a:pt x="878" y="170"/>
                  </a:lnTo>
                  <a:lnTo>
                    <a:pt x="872" y="169"/>
                  </a:lnTo>
                  <a:lnTo>
                    <a:pt x="867" y="170"/>
                  </a:lnTo>
                  <a:lnTo>
                    <a:pt x="590" y="236"/>
                  </a:lnTo>
                  <a:lnTo>
                    <a:pt x="389" y="171"/>
                  </a:lnTo>
                  <a:lnTo>
                    <a:pt x="375" y="170"/>
                  </a:lnTo>
                  <a:lnTo>
                    <a:pt x="368" y="172"/>
                  </a:lnTo>
                  <a:lnTo>
                    <a:pt x="364" y="178"/>
                  </a:lnTo>
                  <a:lnTo>
                    <a:pt x="257" y="307"/>
                  </a:lnTo>
                  <a:lnTo>
                    <a:pt x="58" y="344"/>
                  </a:lnTo>
                  <a:lnTo>
                    <a:pt x="101" y="186"/>
                  </a:lnTo>
                  <a:lnTo>
                    <a:pt x="205" y="122"/>
                  </a:lnTo>
                  <a:lnTo>
                    <a:pt x="210" y="118"/>
                  </a:lnTo>
                  <a:lnTo>
                    <a:pt x="211" y="116"/>
                  </a:lnTo>
                  <a:lnTo>
                    <a:pt x="213" y="115"/>
                  </a:lnTo>
                  <a:lnTo>
                    <a:pt x="215" y="109"/>
                  </a:lnTo>
                  <a:lnTo>
                    <a:pt x="216" y="105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13" name="Freeform 736"/>
            <p:cNvSpPr>
              <a:spLocks/>
            </p:cNvSpPr>
            <p:nvPr/>
          </p:nvSpPr>
          <p:spPr bwMode="auto">
            <a:xfrm>
              <a:off x="9813925" y="1624013"/>
              <a:ext cx="869950" cy="863600"/>
            </a:xfrm>
            <a:custGeom>
              <a:avLst/>
              <a:gdLst>
                <a:gd name="T0" fmla="*/ 2147483647 w 1644"/>
                <a:gd name="T1" fmla="*/ 148129118 h 1632"/>
                <a:gd name="T2" fmla="*/ 2147483647 w 1644"/>
                <a:gd name="T3" fmla="*/ 0 h 1632"/>
                <a:gd name="T4" fmla="*/ 2147483647 w 1644"/>
                <a:gd name="T5" fmla="*/ 2147483647 h 1632"/>
                <a:gd name="T6" fmla="*/ 2147483647 w 1644"/>
                <a:gd name="T7" fmla="*/ 2147483647 h 1632"/>
                <a:gd name="T8" fmla="*/ 2147483647 w 1644"/>
                <a:gd name="T9" fmla="*/ 2147483647 h 1632"/>
                <a:gd name="T10" fmla="*/ 2147483647 w 1644"/>
                <a:gd name="T11" fmla="*/ 2147483647 h 1632"/>
                <a:gd name="T12" fmla="*/ 2147483647 w 1644"/>
                <a:gd name="T13" fmla="*/ 2147483647 h 1632"/>
                <a:gd name="T14" fmla="*/ 2147483647 w 1644"/>
                <a:gd name="T15" fmla="*/ 2147483647 h 1632"/>
                <a:gd name="T16" fmla="*/ 2147483647 w 1644"/>
                <a:gd name="T17" fmla="*/ 2147483647 h 1632"/>
                <a:gd name="T18" fmla="*/ 2147483647 w 1644"/>
                <a:gd name="T19" fmla="*/ 2147483647 h 1632"/>
                <a:gd name="T20" fmla="*/ 2147483647 w 1644"/>
                <a:gd name="T21" fmla="*/ 2147483647 h 1632"/>
                <a:gd name="T22" fmla="*/ 2147483647 w 1644"/>
                <a:gd name="T23" fmla="*/ 2147483647 h 1632"/>
                <a:gd name="T24" fmla="*/ 2147483647 w 1644"/>
                <a:gd name="T25" fmla="*/ 2147483647 h 1632"/>
                <a:gd name="T26" fmla="*/ 2147483647 w 1644"/>
                <a:gd name="T27" fmla="*/ 2147483647 h 1632"/>
                <a:gd name="T28" fmla="*/ 2147483647 w 1644"/>
                <a:gd name="T29" fmla="*/ 2147483647 h 1632"/>
                <a:gd name="T30" fmla="*/ 2147483647 w 1644"/>
                <a:gd name="T31" fmla="*/ 2147483647 h 1632"/>
                <a:gd name="T32" fmla="*/ 2147483647 w 1644"/>
                <a:gd name="T33" fmla="*/ 2147483647 h 1632"/>
                <a:gd name="T34" fmla="*/ 2147483647 w 1644"/>
                <a:gd name="T35" fmla="*/ 2147483647 h 1632"/>
                <a:gd name="T36" fmla="*/ 2147483647 w 1644"/>
                <a:gd name="T37" fmla="*/ 2147483647 h 1632"/>
                <a:gd name="T38" fmla="*/ 2147483647 w 1644"/>
                <a:gd name="T39" fmla="*/ 2147483647 h 1632"/>
                <a:gd name="T40" fmla="*/ 2147483647 w 1644"/>
                <a:gd name="T41" fmla="*/ 2147483647 h 1632"/>
                <a:gd name="T42" fmla="*/ 2147483647 w 1644"/>
                <a:gd name="T43" fmla="*/ 2147483647 h 1632"/>
                <a:gd name="T44" fmla="*/ 2147483647 w 1644"/>
                <a:gd name="T45" fmla="*/ 2147483647 h 1632"/>
                <a:gd name="T46" fmla="*/ 2147483647 w 1644"/>
                <a:gd name="T47" fmla="*/ 2147483647 h 1632"/>
                <a:gd name="T48" fmla="*/ 2147483647 w 1644"/>
                <a:gd name="T49" fmla="*/ 2147483647 h 1632"/>
                <a:gd name="T50" fmla="*/ 2147483647 w 1644"/>
                <a:gd name="T51" fmla="*/ 2147483647 h 1632"/>
                <a:gd name="T52" fmla="*/ 2147483647 w 1644"/>
                <a:gd name="T53" fmla="*/ 2147483647 h 1632"/>
                <a:gd name="T54" fmla="*/ 2147483647 w 1644"/>
                <a:gd name="T55" fmla="*/ 2147483647 h 1632"/>
                <a:gd name="T56" fmla="*/ 2147483647 w 1644"/>
                <a:gd name="T57" fmla="*/ 2147483647 h 1632"/>
                <a:gd name="T58" fmla="*/ 2147483647 w 1644"/>
                <a:gd name="T59" fmla="*/ 2147483647 h 1632"/>
                <a:gd name="T60" fmla="*/ 2147483647 w 1644"/>
                <a:gd name="T61" fmla="*/ 2147483647 h 1632"/>
                <a:gd name="T62" fmla="*/ 2147483647 w 1644"/>
                <a:gd name="T63" fmla="*/ 2147483647 h 1632"/>
                <a:gd name="T64" fmla="*/ 2147483647 w 1644"/>
                <a:gd name="T65" fmla="*/ 2147483647 h 1632"/>
                <a:gd name="T66" fmla="*/ 2147483647 w 1644"/>
                <a:gd name="T67" fmla="*/ 2147483647 h 1632"/>
                <a:gd name="T68" fmla="*/ 2147483647 w 1644"/>
                <a:gd name="T69" fmla="*/ 2147483647 h 1632"/>
                <a:gd name="T70" fmla="*/ 2147483647 w 1644"/>
                <a:gd name="T71" fmla="*/ 2147483647 h 1632"/>
                <a:gd name="T72" fmla="*/ 2147483647 w 1644"/>
                <a:gd name="T73" fmla="*/ 2147483647 h 1632"/>
                <a:gd name="T74" fmla="*/ 2147483647 w 1644"/>
                <a:gd name="T75" fmla="*/ 2147483647 h 1632"/>
                <a:gd name="T76" fmla="*/ 2147483647 w 1644"/>
                <a:gd name="T77" fmla="*/ 2147483647 h 1632"/>
                <a:gd name="T78" fmla="*/ 2147483647 w 1644"/>
                <a:gd name="T79" fmla="*/ 2147483647 h 1632"/>
                <a:gd name="T80" fmla="*/ 2147483647 w 1644"/>
                <a:gd name="T81" fmla="*/ 2147483647 h 1632"/>
                <a:gd name="T82" fmla="*/ 2147483647 w 1644"/>
                <a:gd name="T83" fmla="*/ 2147483647 h 1632"/>
                <a:gd name="T84" fmla="*/ 2147483647 w 1644"/>
                <a:gd name="T85" fmla="*/ 2147483647 h 1632"/>
                <a:gd name="T86" fmla="*/ 2147483647 w 1644"/>
                <a:gd name="T87" fmla="*/ 2147483647 h 1632"/>
                <a:gd name="T88" fmla="*/ 2147483647 w 1644"/>
                <a:gd name="T89" fmla="*/ 2147483647 h 1632"/>
                <a:gd name="T90" fmla="*/ 2147483647 w 1644"/>
                <a:gd name="T91" fmla="*/ 2147483647 h 1632"/>
                <a:gd name="T92" fmla="*/ 2147483647 w 1644"/>
                <a:gd name="T93" fmla="*/ 2147483647 h 1632"/>
                <a:gd name="T94" fmla="*/ 2147483647 w 1644"/>
                <a:gd name="T95" fmla="*/ 2147483647 h 1632"/>
                <a:gd name="T96" fmla="*/ 2147483647 w 1644"/>
                <a:gd name="T97" fmla="*/ 2147483647 h 1632"/>
                <a:gd name="T98" fmla="*/ 2147483647 w 1644"/>
                <a:gd name="T99" fmla="*/ 2147483647 h 1632"/>
                <a:gd name="T100" fmla="*/ 2147483647 w 1644"/>
                <a:gd name="T101" fmla="*/ 2147483647 h 1632"/>
                <a:gd name="T102" fmla="*/ 2147483647 w 1644"/>
                <a:gd name="T103" fmla="*/ 2147483647 h 1632"/>
                <a:gd name="T104" fmla="*/ 2147483647 w 1644"/>
                <a:gd name="T105" fmla="*/ 296258235 h 16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644"/>
                <a:gd name="T160" fmla="*/ 0 h 1632"/>
                <a:gd name="T161" fmla="*/ 1644 w 1644"/>
                <a:gd name="T162" fmla="*/ 1632 h 16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644" h="1632">
                  <a:moveTo>
                    <a:pt x="1503" y="7"/>
                  </a:moveTo>
                  <a:lnTo>
                    <a:pt x="1507" y="3"/>
                  </a:lnTo>
                  <a:lnTo>
                    <a:pt x="1508" y="1"/>
                  </a:lnTo>
                  <a:lnTo>
                    <a:pt x="1510" y="0"/>
                  </a:lnTo>
                  <a:lnTo>
                    <a:pt x="1445" y="0"/>
                  </a:lnTo>
                  <a:lnTo>
                    <a:pt x="1209" y="221"/>
                  </a:lnTo>
                  <a:lnTo>
                    <a:pt x="1202" y="231"/>
                  </a:lnTo>
                  <a:lnTo>
                    <a:pt x="1203" y="245"/>
                  </a:lnTo>
                  <a:lnTo>
                    <a:pt x="1259" y="425"/>
                  </a:lnTo>
                  <a:lnTo>
                    <a:pt x="1260" y="431"/>
                  </a:lnTo>
                  <a:lnTo>
                    <a:pt x="1265" y="435"/>
                  </a:lnTo>
                  <a:lnTo>
                    <a:pt x="1270" y="438"/>
                  </a:lnTo>
                  <a:lnTo>
                    <a:pt x="1279" y="440"/>
                  </a:lnTo>
                  <a:lnTo>
                    <a:pt x="1465" y="463"/>
                  </a:lnTo>
                  <a:lnTo>
                    <a:pt x="1593" y="521"/>
                  </a:lnTo>
                  <a:lnTo>
                    <a:pt x="1563" y="626"/>
                  </a:lnTo>
                  <a:lnTo>
                    <a:pt x="1376" y="709"/>
                  </a:lnTo>
                  <a:lnTo>
                    <a:pt x="1311" y="677"/>
                  </a:lnTo>
                  <a:lnTo>
                    <a:pt x="1360" y="563"/>
                  </a:lnTo>
                  <a:lnTo>
                    <a:pt x="1360" y="551"/>
                  </a:lnTo>
                  <a:lnTo>
                    <a:pt x="1359" y="546"/>
                  </a:lnTo>
                  <a:lnTo>
                    <a:pt x="1358" y="543"/>
                  </a:lnTo>
                  <a:lnTo>
                    <a:pt x="1355" y="537"/>
                  </a:lnTo>
                  <a:lnTo>
                    <a:pt x="1351" y="534"/>
                  </a:lnTo>
                  <a:lnTo>
                    <a:pt x="1346" y="532"/>
                  </a:lnTo>
                  <a:lnTo>
                    <a:pt x="1342" y="532"/>
                  </a:lnTo>
                  <a:lnTo>
                    <a:pt x="1191" y="508"/>
                  </a:lnTo>
                  <a:lnTo>
                    <a:pt x="1179" y="508"/>
                  </a:lnTo>
                  <a:lnTo>
                    <a:pt x="1169" y="515"/>
                  </a:lnTo>
                  <a:lnTo>
                    <a:pt x="1094" y="607"/>
                  </a:lnTo>
                  <a:lnTo>
                    <a:pt x="1089" y="617"/>
                  </a:lnTo>
                  <a:lnTo>
                    <a:pt x="1091" y="628"/>
                  </a:lnTo>
                  <a:lnTo>
                    <a:pt x="1128" y="741"/>
                  </a:lnTo>
                  <a:lnTo>
                    <a:pt x="1135" y="751"/>
                  </a:lnTo>
                  <a:lnTo>
                    <a:pt x="1176" y="784"/>
                  </a:lnTo>
                  <a:lnTo>
                    <a:pt x="1054" y="968"/>
                  </a:lnTo>
                  <a:lnTo>
                    <a:pt x="849" y="1214"/>
                  </a:lnTo>
                  <a:lnTo>
                    <a:pt x="675" y="1400"/>
                  </a:lnTo>
                  <a:lnTo>
                    <a:pt x="502" y="1278"/>
                  </a:lnTo>
                  <a:lnTo>
                    <a:pt x="498" y="1274"/>
                  </a:lnTo>
                  <a:lnTo>
                    <a:pt x="495" y="1273"/>
                  </a:lnTo>
                  <a:lnTo>
                    <a:pt x="486" y="1273"/>
                  </a:lnTo>
                  <a:lnTo>
                    <a:pt x="335" y="1296"/>
                  </a:lnTo>
                  <a:lnTo>
                    <a:pt x="324" y="1299"/>
                  </a:lnTo>
                  <a:lnTo>
                    <a:pt x="320" y="1303"/>
                  </a:lnTo>
                  <a:lnTo>
                    <a:pt x="318" y="1308"/>
                  </a:lnTo>
                  <a:lnTo>
                    <a:pt x="272" y="1403"/>
                  </a:lnTo>
                  <a:lnTo>
                    <a:pt x="178" y="1366"/>
                  </a:lnTo>
                  <a:lnTo>
                    <a:pt x="168" y="1362"/>
                  </a:lnTo>
                  <a:lnTo>
                    <a:pt x="160" y="1363"/>
                  </a:lnTo>
                  <a:lnTo>
                    <a:pt x="154" y="1367"/>
                  </a:lnTo>
                  <a:lnTo>
                    <a:pt x="149" y="1374"/>
                  </a:lnTo>
                  <a:lnTo>
                    <a:pt x="0" y="1632"/>
                  </a:lnTo>
                  <a:lnTo>
                    <a:pt x="54" y="1632"/>
                  </a:lnTo>
                  <a:lnTo>
                    <a:pt x="181" y="1416"/>
                  </a:lnTo>
                  <a:lnTo>
                    <a:pt x="274" y="1453"/>
                  </a:lnTo>
                  <a:lnTo>
                    <a:pt x="283" y="1454"/>
                  </a:lnTo>
                  <a:lnTo>
                    <a:pt x="283" y="1453"/>
                  </a:lnTo>
                  <a:lnTo>
                    <a:pt x="284" y="1453"/>
                  </a:lnTo>
                  <a:lnTo>
                    <a:pt x="286" y="1453"/>
                  </a:lnTo>
                  <a:lnTo>
                    <a:pt x="291" y="1453"/>
                  </a:lnTo>
                  <a:lnTo>
                    <a:pt x="297" y="1448"/>
                  </a:lnTo>
                  <a:lnTo>
                    <a:pt x="304" y="1442"/>
                  </a:lnTo>
                  <a:lnTo>
                    <a:pt x="355" y="1340"/>
                  </a:lnTo>
                  <a:lnTo>
                    <a:pt x="484" y="1320"/>
                  </a:lnTo>
                  <a:lnTo>
                    <a:pt x="665" y="1450"/>
                  </a:lnTo>
                  <a:lnTo>
                    <a:pt x="672" y="1454"/>
                  </a:lnTo>
                  <a:lnTo>
                    <a:pt x="680" y="1455"/>
                  </a:lnTo>
                  <a:lnTo>
                    <a:pt x="687" y="1453"/>
                  </a:lnTo>
                  <a:lnTo>
                    <a:pt x="688" y="1450"/>
                  </a:lnTo>
                  <a:lnTo>
                    <a:pt x="690" y="1449"/>
                  </a:lnTo>
                  <a:lnTo>
                    <a:pt x="695" y="1447"/>
                  </a:lnTo>
                  <a:lnTo>
                    <a:pt x="885" y="1244"/>
                  </a:lnTo>
                  <a:lnTo>
                    <a:pt x="1093" y="994"/>
                  </a:lnTo>
                  <a:lnTo>
                    <a:pt x="1226" y="792"/>
                  </a:lnTo>
                  <a:lnTo>
                    <a:pt x="1229" y="783"/>
                  </a:lnTo>
                  <a:lnTo>
                    <a:pt x="1229" y="774"/>
                  </a:lnTo>
                  <a:lnTo>
                    <a:pt x="1226" y="766"/>
                  </a:lnTo>
                  <a:lnTo>
                    <a:pt x="1220" y="761"/>
                  </a:lnTo>
                  <a:lnTo>
                    <a:pt x="1170" y="722"/>
                  </a:lnTo>
                  <a:lnTo>
                    <a:pt x="1138" y="627"/>
                  </a:lnTo>
                  <a:lnTo>
                    <a:pt x="1197" y="556"/>
                  </a:lnTo>
                  <a:lnTo>
                    <a:pt x="1306" y="572"/>
                  </a:lnTo>
                  <a:lnTo>
                    <a:pt x="1259" y="679"/>
                  </a:lnTo>
                  <a:lnTo>
                    <a:pt x="1256" y="688"/>
                  </a:lnTo>
                  <a:lnTo>
                    <a:pt x="1257" y="697"/>
                  </a:lnTo>
                  <a:lnTo>
                    <a:pt x="1261" y="703"/>
                  </a:lnTo>
                  <a:lnTo>
                    <a:pt x="1271" y="709"/>
                  </a:lnTo>
                  <a:lnTo>
                    <a:pt x="1366" y="754"/>
                  </a:lnTo>
                  <a:lnTo>
                    <a:pt x="1374" y="756"/>
                  </a:lnTo>
                  <a:lnTo>
                    <a:pt x="1385" y="754"/>
                  </a:lnTo>
                  <a:lnTo>
                    <a:pt x="1591" y="664"/>
                  </a:lnTo>
                  <a:lnTo>
                    <a:pt x="1596" y="661"/>
                  </a:lnTo>
                  <a:lnTo>
                    <a:pt x="1600" y="659"/>
                  </a:lnTo>
                  <a:lnTo>
                    <a:pt x="1602" y="654"/>
                  </a:lnTo>
                  <a:lnTo>
                    <a:pt x="1604" y="650"/>
                  </a:lnTo>
                  <a:lnTo>
                    <a:pt x="1644" y="514"/>
                  </a:lnTo>
                  <a:lnTo>
                    <a:pt x="1644" y="506"/>
                  </a:lnTo>
                  <a:lnTo>
                    <a:pt x="1642" y="499"/>
                  </a:lnTo>
                  <a:lnTo>
                    <a:pt x="1637" y="493"/>
                  </a:lnTo>
                  <a:lnTo>
                    <a:pt x="1631" y="488"/>
                  </a:lnTo>
                  <a:lnTo>
                    <a:pt x="1479" y="420"/>
                  </a:lnTo>
                  <a:lnTo>
                    <a:pt x="1472" y="418"/>
                  </a:lnTo>
                  <a:lnTo>
                    <a:pt x="1298" y="398"/>
                  </a:lnTo>
                  <a:lnTo>
                    <a:pt x="1250" y="246"/>
                  </a:lnTo>
                  <a:lnTo>
                    <a:pt x="1503" y="7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14" name="Freeform 737"/>
            <p:cNvSpPr>
              <a:spLocks/>
            </p:cNvSpPr>
            <p:nvPr/>
          </p:nvSpPr>
          <p:spPr bwMode="auto">
            <a:xfrm>
              <a:off x="8794750" y="2487613"/>
              <a:ext cx="1047750" cy="863600"/>
            </a:xfrm>
            <a:custGeom>
              <a:avLst/>
              <a:gdLst>
                <a:gd name="T0" fmla="*/ 2147483647 w 1981"/>
                <a:gd name="T1" fmla="*/ 0 h 1631"/>
                <a:gd name="T2" fmla="*/ 2147483647 w 1981"/>
                <a:gd name="T3" fmla="*/ 2147483647 h 1631"/>
                <a:gd name="T4" fmla="*/ 2147483647 w 1981"/>
                <a:gd name="T5" fmla="*/ 2147483647 h 1631"/>
                <a:gd name="T6" fmla="*/ 2147483647 w 1981"/>
                <a:gd name="T7" fmla="*/ 2147483647 h 1631"/>
                <a:gd name="T8" fmla="*/ 2147483647 w 1981"/>
                <a:gd name="T9" fmla="*/ 2147483647 h 1631"/>
                <a:gd name="T10" fmla="*/ 2147483647 w 1981"/>
                <a:gd name="T11" fmla="*/ 2147483647 h 1631"/>
                <a:gd name="T12" fmla="*/ 2147483647 w 1981"/>
                <a:gd name="T13" fmla="*/ 2147483647 h 1631"/>
                <a:gd name="T14" fmla="*/ 2147483647 w 1981"/>
                <a:gd name="T15" fmla="*/ 2147483647 h 1631"/>
                <a:gd name="T16" fmla="*/ 2147483647 w 1981"/>
                <a:gd name="T17" fmla="*/ 2147483647 h 1631"/>
                <a:gd name="T18" fmla="*/ 2147483647 w 1981"/>
                <a:gd name="T19" fmla="*/ 2147483647 h 1631"/>
                <a:gd name="T20" fmla="*/ 2147483647 w 1981"/>
                <a:gd name="T21" fmla="*/ 2147483647 h 1631"/>
                <a:gd name="T22" fmla="*/ 2147483647 w 1981"/>
                <a:gd name="T23" fmla="*/ 2147483647 h 1631"/>
                <a:gd name="T24" fmla="*/ 2147483647 w 1981"/>
                <a:gd name="T25" fmla="*/ 2147483647 h 1631"/>
                <a:gd name="T26" fmla="*/ 2147483647 w 1981"/>
                <a:gd name="T27" fmla="*/ 2147483647 h 1631"/>
                <a:gd name="T28" fmla="*/ 2147483647 w 1981"/>
                <a:gd name="T29" fmla="*/ 2147483647 h 1631"/>
                <a:gd name="T30" fmla="*/ 2147483647 w 1981"/>
                <a:gd name="T31" fmla="*/ 2147483647 h 1631"/>
                <a:gd name="T32" fmla="*/ 2147483647 w 1981"/>
                <a:gd name="T33" fmla="*/ 2147483647 h 1631"/>
                <a:gd name="T34" fmla="*/ 2147483647 w 1981"/>
                <a:gd name="T35" fmla="*/ 2147483647 h 1631"/>
                <a:gd name="T36" fmla="*/ 2147483647 w 1981"/>
                <a:gd name="T37" fmla="*/ 2147483647 h 1631"/>
                <a:gd name="T38" fmla="*/ 2147483647 w 1981"/>
                <a:gd name="T39" fmla="*/ 2147483647 h 1631"/>
                <a:gd name="T40" fmla="*/ 2147483647 w 1981"/>
                <a:gd name="T41" fmla="*/ 2147483647 h 1631"/>
                <a:gd name="T42" fmla="*/ 2147483647 w 1981"/>
                <a:gd name="T43" fmla="*/ 2147483647 h 1631"/>
                <a:gd name="T44" fmla="*/ 739619025 w 1981"/>
                <a:gd name="T45" fmla="*/ 2147483647 h 1631"/>
                <a:gd name="T46" fmla="*/ 0 w 1981"/>
                <a:gd name="T47" fmla="*/ 2147483647 h 1631"/>
                <a:gd name="T48" fmla="*/ 2147483647 w 1981"/>
                <a:gd name="T49" fmla="*/ 2147483647 h 1631"/>
                <a:gd name="T50" fmla="*/ 2147483647 w 1981"/>
                <a:gd name="T51" fmla="*/ 2147483647 h 1631"/>
                <a:gd name="T52" fmla="*/ 2147483647 w 1981"/>
                <a:gd name="T53" fmla="*/ 2147483647 h 1631"/>
                <a:gd name="T54" fmla="*/ 2147483647 w 1981"/>
                <a:gd name="T55" fmla="*/ 2147483647 h 1631"/>
                <a:gd name="T56" fmla="*/ 2147483647 w 1981"/>
                <a:gd name="T57" fmla="*/ 2147483647 h 1631"/>
                <a:gd name="T58" fmla="*/ 2147483647 w 1981"/>
                <a:gd name="T59" fmla="*/ 2147483647 h 1631"/>
                <a:gd name="T60" fmla="*/ 2147483647 w 1981"/>
                <a:gd name="T61" fmla="*/ 2147483647 h 1631"/>
                <a:gd name="T62" fmla="*/ 2147483647 w 1981"/>
                <a:gd name="T63" fmla="*/ 2147483647 h 1631"/>
                <a:gd name="T64" fmla="*/ 2147483647 w 1981"/>
                <a:gd name="T65" fmla="*/ 2147483647 h 1631"/>
                <a:gd name="T66" fmla="*/ 2147483647 w 1981"/>
                <a:gd name="T67" fmla="*/ 2147483647 h 1631"/>
                <a:gd name="T68" fmla="*/ 2147483647 w 1981"/>
                <a:gd name="T69" fmla="*/ 2147483647 h 1631"/>
                <a:gd name="T70" fmla="*/ 2147483647 w 1981"/>
                <a:gd name="T71" fmla="*/ 2147483647 h 1631"/>
                <a:gd name="T72" fmla="*/ 2147483647 w 1981"/>
                <a:gd name="T73" fmla="*/ 2147483647 h 1631"/>
                <a:gd name="T74" fmla="*/ 2147483647 w 1981"/>
                <a:gd name="T75" fmla="*/ 2147483647 h 1631"/>
                <a:gd name="T76" fmla="*/ 2147483647 w 1981"/>
                <a:gd name="T77" fmla="*/ 2147483647 h 1631"/>
                <a:gd name="T78" fmla="*/ 2147483647 w 1981"/>
                <a:gd name="T79" fmla="*/ 2147483647 h 1631"/>
                <a:gd name="T80" fmla="*/ 2147483647 w 1981"/>
                <a:gd name="T81" fmla="*/ 2147483647 h 1631"/>
                <a:gd name="T82" fmla="*/ 2147483647 w 1981"/>
                <a:gd name="T83" fmla="*/ 2147483647 h 1631"/>
                <a:gd name="T84" fmla="*/ 2147483647 w 1981"/>
                <a:gd name="T85" fmla="*/ 2147483647 h 1631"/>
                <a:gd name="T86" fmla="*/ 2147483647 w 1981"/>
                <a:gd name="T87" fmla="*/ 2147483647 h 1631"/>
                <a:gd name="T88" fmla="*/ 2147483647 w 1981"/>
                <a:gd name="T89" fmla="*/ 2147483647 h 1631"/>
                <a:gd name="T90" fmla="*/ 2147483647 w 1981"/>
                <a:gd name="T91" fmla="*/ 2147483647 h 1631"/>
                <a:gd name="T92" fmla="*/ 2147483647 w 1981"/>
                <a:gd name="T93" fmla="*/ 2147483647 h 1631"/>
                <a:gd name="T94" fmla="*/ 2147483647 w 1981"/>
                <a:gd name="T95" fmla="*/ 2147483647 h 1631"/>
                <a:gd name="T96" fmla="*/ 2147483647 w 1981"/>
                <a:gd name="T97" fmla="*/ 2147483647 h 1631"/>
                <a:gd name="T98" fmla="*/ 2147483647 w 1981"/>
                <a:gd name="T99" fmla="*/ 2147483647 h 1631"/>
                <a:gd name="T100" fmla="*/ 2147483647 w 1981"/>
                <a:gd name="T101" fmla="*/ 2147483647 h 1631"/>
                <a:gd name="T102" fmla="*/ 2147483647 w 1981"/>
                <a:gd name="T103" fmla="*/ 2147483647 h 1631"/>
                <a:gd name="T104" fmla="*/ 2147483647 w 1981"/>
                <a:gd name="T105" fmla="*/ 2147483647 h 1631"/>
                <a:gd name="T106" fmla="*/ 2147483647 w 1981"/>
                <a:gd name="T107" fmla="*/ 2147483647 h 1631"/>
                <a:gd name="T108" fmla="*/ 2147483647 w 1981"/>
                <a:gd name="T109" fmla="*/ 2147483647 h 1631"/>
                <a:gd name="T110" fmla="*/ 2147483647 w 1981"/>
                <a:gd name="T111" fmla="*/ 2147483647 h 1631"/>
                <a:gd name="T112" fmla="*/ 2147483647 w 1981"/>
                <a:gd name="T113" fmla="*/ 2147483647 h 163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981"/>
                <a:gd name="T172" fmla="*/ 0 h 1631"/>
                <a:gd name="T173" fmla="*/ 1981 w 1981"/>
                <a:gd name="T174" fmla="*/ 1631 h 163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981" h="1631">
                  <a:moveTo>
                    <a:pt x="1981" y="0"/>
                  </a:moveTo>
                  <a:lnTo>
                    <a:pt x="1927" y="0"/>
                  </a:lnTo>
                  <a:lnTo>
                    <a:pt x="1816" y="188"/>
                  </a:lnTo>
                  <a:lnTo>
                    <a:pt x="1703" y="246"/>
                  </a:lnTo>
                  <a:lnTo>
                    <a:pt x="1619" y="186"/>
                  </a:lnTo>
                  <a:lnTo>
                    <a:pt x="1608" y="181"/>
                  </a:lnTo>
                  <a:lnTo>
                    <a:pt x="1602" y="181"/>
                  </a:lnTo>
                  <a:lnTo>
                    <a:pt x="1597" y="184"/>
                  </a:lnTo>
                  <a:lnTo>
                    <a:pt x="1370" y="289"/>
                  </a:lnTo>
                  <a:lnTo>
                    <a:pt x="1266" y="146"/>
                  </a:lnTo>
                  <a:lnTo>
                    <a:pt x="1259" y="139"/>
                  </a:lnTo>
                  <a:lnTo>
                    <a:pt x="1252" y="135"/>
                  </a:lnTo>
                  <a:lnTo>
                    <a:pt x="1244" y="135"/>
                  </a:lnTo>
                  <a:lnTo>
                    <a:pt x="1239" y="137"/>
                  </a:lnTo>
                  <a:lnTo>
                    <a:pt x="1236" y="140"/>
                  </a:lnTo>
                  <a:lnTo>
                    <a:pt x="1047" y="253"/>
                  </a:lnTo>
                  <a:lnTo>
                    <a:pt x="861" y="342"/>
                  </a:lnTo>
                  <a:lnTo>
                    <a:pt x="695" y="385"/>
                  </a:lnTo>
                  <a:lnTo>
                    <a:pt x="683" y="393"/>
                  </a:lnTo>
                  <a:lnTo>
                    <a:pt x="614" y="478"/>
                  </a:lnTo>
                  <a:lnTo>
                    <a:pt x="473" y="498"/>
                  </a:lnTo>
                  <a:lnTo>
                    <a:pt x="462" y="502"/>
                  </a:lnTo>
                  <a:lnTo>
                    <a:pt x="405" y="547"/>
                  </a:lnTo>
                  <a:lnTo>
                    <a:pt x="397" y="554"/>
                  </a:lnTo>
                  <a:lnTo>
                    <a:pt x="394" y="561"/>
                  </a:lnTo>
                  <a:lnTo>
                    <a:pt x="394" y="569"/>
                  </a:lnTo>
                  <a:lnTo>
                    <a:pt x="400" y="579"/>
                  </a:lnTo>
                  <a:lnTo>
                    <a:pt x="525" y="749"/>
                  </a:lnTo>
                  <a:lnTo>
                    <a:pt x="491" y="826"/>
                  </a:lnTo>
                  <a:lnTo>
                    <a:pt x="489" y="833"/>
                  </a:lnTo>
                  <a:lnTo>
                    <a:pt x="490" y="840"/>
                  </a:lnTo>
                  <a:lnTo>
                    <a:pt x="493" y="847"/>
                  </a:lnTo>
                  <a:lnTo>
                    <a:pt x="499" y="853"/>
                  </a:lnTo>
                  <a:lnTo>
                    <a:pt x="670" y="1002"/>
                  </a:lnTo>
                  <a:lnTo>
                    <a:pt x="603" y="1015"/>
                  </a:lnTo>
                  <a:lnTo>
                    <a:pt x="595" y="1016"/>
                  </a:lnTo>
                  <a:lnTo>
                    <a:pt x="591" y="1020"/>
                  </a:lnTo>
                  <a:lnTo>
                    <a:pt x="587" y="1025"/>
                  </a:lnTo>
                  <a:lnTo>
                    <a:pt x="586" y="1031"/>
                  </a:lnTo>
                  <a:lnTo>
                    <a:pt x="552" y="1134"/>
                  </a:lnTo>
                  <a:lnTo>
                    <a:pt x="428" y="1197"/>
                  </a:lnTo>
                  <a:lnTo>
                    <a:pt x="241" y="1265"/>
                  </a:lnTo>
                  <a:lnTo>
                    <a:pt x="231" y="1273"/>
                  </a:lnTo>
                  <a:lnTo>
                    <a:pt x="145" y="1396"/>
                  </a:lnTo>
                  <a:lnTo>
                    <a:pt x="26" y="1377"/>
                  </a:lnTo>
                  <a:lnTo>
                    <a:pt x="16" y="1376"/>
                  </a:lnTo>
                  <a:lnTo>
                    <a:pt x="7" y="1383"/>
                  </a:lnTo>
                  <a:lnTo>
                    <a:pt x="0" y="1392"/>
                  </a:lnTo>
                  <a:lnTo>
                    <a:pt x="1" y="1403"/>
                  </a:lnTo>
                  <a:lnTo>
                    <a:pt x="45" y="1631"/>
                  </a:lnTo>
                  <a:lnTo>
                    <a:pt x="92" y="1631"/>
                  </a:lnTo>
                  <a:lnTo>
                    <a:pt x="52" y="1428"/>
                  </a:lnTo>
                  <a:lnTo>
                    <a:pt x="151" y="1444"/>
                  </a:lnTo>
                  <a:lnTo>
                    <a:pt x="158" y="1443"/>
                  </a:lnTo>
                  <a:lnTo>
                    <a:pt x="164" y="1442"/>
                  </a:lnTo>
                  <a:lnTo>
                    <a:pt x="169" y="1439"/>
                  </a:lnTo>
                  <a:lnTo>
                    <a:pt x="174" y="1434"/>
                  </a:lnTo>
                  <a:lnTo>
                    <a:pt x="264" y="1306"/>
                  </a:lnTo>
                  <a:lnTo>
                    <a:pt x="448" y="1239"/>
                  </a:lnTo>
                  <a:lnTo>
                    <a:pt x="580" y="1171"/>
                  </a:lnTo>
                  <a:lnTo>
                    <a:pt x="581" y="1169"/>
                  </a:lnTo>
                  <a:lnTo>
                    <a:pt x="583" y="1168"/>
                  </a:lnTo>
                  <a:lnTo>
                    <a:pt x="584" y="1166"/>
                  </a:lnTo>
                  <a:lnTo>
                    <a:pt x="587" y="1165"/>
                  </a:lnTo>
                  <a:lnTo>
                    <a:pt x="589" y="1161"/>
                  </a:lnTo>
                  <a:lnTo>
                    <a:pt x="591" y="1157"/>
                  </a:lnTo>
                  <a:lnTo>
                    <a:pt x="625" y="1058"/>
                  </a:lnTo>
                  <a:lnTo>
                    <a:pt x="726" y="1039"/>
                  </a:lnTo>
                  <a:lnTo>
                    <a:pt x="728" y="1037"/>
                  </a:lnTo>
                  <a:lnTo>
                    <a:pt x="728" y="1036"/>
                  </a:lnTo>
                  <a:lnTo>
                    <a:pt x="729" y="1036"/>
                  </a:lnTo>
                  <a:lnTo>
                    <a:pt x="731" y="1036"/>
                  </a:lnTo>
                  <a:lnTo>
                    <a:pt x="733" y="1034"/>
                  </a:lnTo>
                  <a:lnTo>
                    <a:pt x="733" y="1032"/>
                  </a:lnTo>
                  <a:lnTo>
                    <a:pt x="734" y="1032"/>
                  </a:lnTo>
                  <a:lnTo>
                    <a:pt x="737" y="1032"/>
                  </a:lnTo>
                  <a:lnTo>
                    <a:pt x="740" y="1028"/>
                  </a:lnTo>
                  <a:lnTo>
                    <a:pt x="740" y="1026"/>
                  </a:lnTo>
                  <a:lnTo>
                    <a:pt x="740" y="1025"/>
                  </a:lnTo>
                  <a:lnTo>
                    <a:pt x="741" y="1025"/>
                  </a:lnTo>
                  <a:lnTo>
                    <a:pt x="743" y="1023"/>
                  </a:lnTo>
                  <a:lnTo>
                    <a:pt x="743" y="1015"/>
                  </a:lnTo>
                  <a:lnTo>
                    <a:pt x="742" y="1009"/>
                  </a:lnTo>
                  <a:lnTo>
                    <a:pt x="739" y="1002"/>
                  </a:lnTo>
                  <a:lnTo>
                    <a:pt x="735" y="998"/>
                  </a:lnTo>
                  <a:lnTo>
                    <a:pt x="541" y="829"/>
                  </a:lnTo>
                  <a:lnTo>
                    <a:pt x="574" y="754"/>
                  </a:lnTo>
                  <a:lnTo>
                    <a:pt x="575" y="748"/>
                  </a:lnTo>
                  <a:lnTo>
                    <a:pt x="575" y="742"/>
                  </a:lnTo>
                  <a:lnTo>
                    <a:pt x="570" y="732"/>
                  </a:lnTo>
                  <a:lnTo>
                    <a:pt x="451" y="569"/>
                  </a:lnTo>
                  <a:lnTo>
                    <a:pt x="486" y="542"/>
                  </a:lnTo>
                  <a:lnTo>
                    <a:pt x="630" y="520"/>
                  </a:lnTo>
                  <a:lnTo>
                    <a:pt x="637" y="517"/>
                  </a:lnTo>
                  <a:lnTo>
                    <a:pt x="640" y="514"/>
                  </a:lnTo>
                  <a:lnTo>
                    <a:pt x="644" y="512"/>
                  </a:lnTo>
                  <a:lnTo>
                    <a:pt x="715" y="430"/>
                  </a:lnTo>
                  <a:lnTo>
                    <a:pt x="878" y="385"/>
                  </a:lnTo>
                  <a:lnTo>
                    <a:pt x="882" y="383"/>
                  </a:lnTo>
                  <a:lnTo>
                    <a:pt x="1071" y="292"/>
                  </a:lnTo>
                  <a:lnTo>
                    <a:pt x="1243" y="191"/>
                  </a:lnTo>
                  <a:lnTo>
                    <a:pt x="1342" y="331"/>
                  </a:lnTo>
                  <a:lnTo>
                    <a:pt x="1348" y="336"/>
                  </a:lnTo>
                  <a:lnTo>
                    <a:pt x="1354" y="341"/>
                  </a:lnTo>
                  <a:lnTo>
                    <a:pt x="1362" y="341"/>
                  </a:lnTo>
                  <a:lnTo>
                    <a:pt x="1371" y="339"/>
                  </a:lnTo>
                  <a:lnTo>
                    <a:pt x="1604" y="231"/>
                  </a:lnTo>
                  <a:lnTo>
                    <a:pt x="1688" y="291"/>
                  </a:lnTo>
                  <a:lnTo>
                    <a:pt x="1692" y="293"/>
                  </a:lnTo>
                  <a:lnTo>
                    <a:pt x="1699" y="294"/>
                  </a:lnTo>
                  <a:lnTo>
                    <a:pt x="1705" y="294"/>
                  </a:lnTo>
                  <a:lnTo>
                    <a:pt x="1712" y="293"/>
                  </a:lnTo>
                  <a:lnTo>
                    <a:pt x="1843" y="226"/>
                  </a:lnTo>
                  <a:lnTo>
                    <a:pt x="1853" y="217"/>
                  </a:lnTo>
                  <a:lnTo>
                    <a:pt x="1981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15" name="Freeform 738"/>
            <p:cNvSpPr>
              <a:spLocks/>
            </p:cNvSpPr>
            <p:nvPr/>
          </p:nvSpPr>
          <p:spPr bwMode="auto">
            <a:xfrm>
              <a:off x="11706225" y="2487613"/>
              <a:ext cx="352425" cy="863600"/>
            </a:xfrm>
            <a:custGeom>
              <a:avLst/>
              <a:gdLst>
                <a:gd name="T0" fmla="*/ 2147483647 w 668"/>
                <a:gd name="T1" fmla="*/ 0 h 1631"/>
                <a:gd name="T2" fmla="*/ 2147483647 w 668"/>
                <a:gd name="T3" fmla="*/ 2147483647 h 1631"/>
                <a:gd name="T4" fmla="*/ 2147483647 w 668"/>
                <a:gd name="T5" fmla="*/ 2147483647 h 1631"/>
                <a:gd name="T6" fmla="*/ 2147483647 w 668"/>
                <a:gd name="T7" fmla="*/ 2147483647 h 1631"/>
                <a:gd name="T8" fmla="*/ 2147483647 w 668"/>
                <a:gd name="T9" fmla="*/ 2147483647 h 1631"/>
                <a:gd name="T10" fmla="*/ 2147483647 w 668"/>
                <a:gd name="T11" fmla="*/ 2147483647 h 1631"/>
                <a:gd name="T12" fmla="*/ 2147483647 w 668"/>
                <a:gd name="T13" fmla="*/ 2147483647 h 1631"/>
                <a:gd name="T14" fmla="*/ 2147483647 w 668"/>
                <a:gd name="T15" fmla="*/ 2147483647 h 1631"/>
                <a:gd name="T16" fmla="*/ 2147483647 w 668"/>
                <a:gd name="T17" fmla="*/ 2147483647 h 1631"/>
                <a:gd name="T18" fmla="*/ 2147483647 w 668"/>
                <a:gd name="T19" fmla="*/ 2147483647 h 1631"/>
                <a:gd name="T20" fmla="*/ 2147483647 w 668"/>
                <a:gd name="T21" fmla="*/ 2147483647 h 1631"/>
                <a:gd name="T22" fmla="*/ 2147483647 w 668"/>
                <a:gd name="T23" fmla="*/ 2147483647 h 1631"/>
                <a:gd name="T24" fmla="*/ 2147483647 w 668"/>
                <a:gd name="T25" fmla="*/ 2147483647 h 1631"/>
                <a:gd name="T26" fmla="*/ 2147483647 w 668"/>
                <a:gd name="T27" fmla="*/ 2147483647 h 1631"/>
                <a:gd name="T28" fmla="*/ 0 w 668"/>
                <a:gd name="T29" fmla="*/ 2147483647 h 1631"/>
                <a:gd name="T30" fmla="*/ 0 w 668"/>
                <a:gd name="T31" fmla="*/ 2147483647 h 1631"/>
                <a:gd name="T32" fmla="*/ 440617217 w 668"/>
                <a:gd name="T33" fmla="*/ 2147483647 h 1631"/>
                <a:gd name="T34" fmla="*/ 2147483647 w 668"/>
                <a:gd name="T35" fmla="*/ 2147483647 h 1631"/>
                <a:gd name="T36" fmla="*/ 2147483647 w 668"/>
                <a:gd name="T37" fmla="*/ 2147483647 h 1631"/>
                <a:gd name="T38" fmla="*/ 2147483647 w 668"/>
                <a:gd name="T39" fmla="*/ 2147483647 h 1631"/>
                <a:gd name="T40" fmla="*/ 2147483647 w 668"/>
                <a:gd name="T41" fmla="*/ 2147483647 h 1631"/>
                <a:gd name="T42" fmla="*/ 2147483647 w 668"/>
                <a:gd name="T43" fmla="*/ 2147483647 h 1631"/>
                <a:gd name="T44" fmla="*/ 2147483647 w 668"/>
                <a:gd name="T45" fmla="*/ 2147483647 h 1631"/>
                <a:gd name="T46" fmla="*/ 2147483647 w 668"/>
                <a:gd name="T47" fmla="*/ 2147483647 h 1631"/>
                <a:gd name="T48" fmla="*/ 2147483647 w 668"/>
                <a:gd name="T49" fmla="*/ 2147483647 h 1631"/>
                <a:gd name="T50" fmla="*/ 2147483647 w 668"/>
                <a:gd name="T51" fmla="*/ 2147483647 h 1631"/>
                <a:gd name="T52" fmla="*/ 2147483647 w 668"/>
                <a:gd name="T53" fmla="*/ 2147483647 h 1631"/>
                <a:gd name="T54" fmla="*/ 2147483647 w 668"/>
                <a:gd name="T55" fmla="*/ 2147483647 h 1631"/>
                <a:gd name="T56" fmla="*/ 2147483647 w 668"/>
                <a:gd name="T57" fmla="*/ 2147483647 h 1631"/>
                <a:gd name="T58" fmla="*/ 2147483647 w 668"/>
                <a:gd name="T59" fmla="*/ 2147483647 h 1631"/>
                <a:gd name="T60" fmla="*/ 2147483647 w 668"/>
                <a:gd name="T61" fmla="*/ 2147483647 h 1631"/>
                <a:gd name="T62" fmla="*/ 2147483647 w 668"/>
                <a:gd name="T63" fmla="*/ 2147483647 h 1631"/>
                <a:gd name="T64" fmla="*/ 2147483647 w 668"/>
                <a:gd name="T65" fmla="*/ 2147483647 h 1631"/>
                <a:gd name="T66" fmla="*/ 2147483647 w 668"/>
                <a:gd name="T67" fmla="*/ 2147483647 h 1631"/>
                <a:gd name="T68" fmla="*/ 2147483647 w 668"/>
                <a:gd name="T69" fmla="*/ 2147483647 h 1631"/>
                <a:gd name="T70" fmla="*/ 2147483647 w 668"/>
                <a:gd name="T71" fmla="*/ 2147483647 h 1631"/>
                <a:gd name="T72" fmla="*/ 2147483647 w 668"/>
                <a:gd name="T73" fmla="*/ 2147483647 h 1631"/>
                <a:gd name="T74" fmla="*/ 2147483647 w 668"/>
                <a:gd name="T75" fmla="*/ 2147483647 h 1631"/>
                <a:gd name="T76" fmla="*/ 2147483647 w 668"/>
                <a:gd name="T77" fmla="*/ 2147483647 h 1631"/>
                <a:gd name="T78" fmla="*/ 2147483647 w 668"/>
                <a:gd name="T79" fmla="*/ 2147483647 h 1631"/>
                <a:gd name="T80" fmla="*/ 2147483647 w 668"/>
                <a:gd name="T81" fmla="*/ 0 h 163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68"/>
                <a:gd name="T124" fmla="*/ 0 h 1631"/>
                <a:gd name="T125" fmla="*/ 668 w 668"/>
                <a:gd name="T126" fmla="*/ 1631 h 163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68" h="1631">
                  <a:moveTo>
                    <a:pt x="500" y="0"/>
                  </a:moveTo>
                  <a:lnTo>
                    <a:pt x="451" y="0"/>
                  </a:lnTo>
                  <a:lnTo>
                    <a:pt x="492" y="146"/>
                  </a:lnTo>
                  <a:lnTo>
                    <a:pt x="550" y="304"/>
                  </a:lnTo>
                  <a:lnTo>
                    <a:pt x="555" y="312"/>
                  </a:lnTo>
                  <a:lnTo>
                    <a:pt x="609" y="361"/>
                  </a:lnTo>
                  <a:lnTo>
                    <a:pt x="545" y="407"/>
                  </a:lnTo>
                  <a:lnTo>
                    <a:pt x="404" y="385"/>
                  </a:lnTo>
                  <a:lnTo>
                    <a:pt x="397" y="384"/>
                  </a:lnTo>
                  <a:lnTo>
                    <a:pt x="391" y="385"/>
                  </a:lnTo>
                  <a:lnTo>
                    <a:pt x="384" y="392"/>
                  </a:lnTo>
                  <a:lnTo>
                    <a:pt x="234" y="549"/>
                  </a:lnTo>
                  <a:lnTo>
                    <a:pt x="227" y="558"/>
                  </a:lnTo>
                  <a:lnTo>
                    <a:pt x="228" y="570"/>
                  </a:lnTo>
                  <a:lnTo>
                    <a:pt x="264" y="723"/>
                  </a:lnTo>
                  <a:lnTo>
                    <a:pt x="264" y="908"/>
                  </a:lnTo>
                  <a:lnTo>
                    <a:pt x="259" y="904"/>
                  </a:lnTo>
                  <a:lnTo>
                    <a:pt x="254" y="903"/>
                  </a:lnTo>
                  <a:lnTo>
                    <a:pt x="246" y="903"/>
                  </a:lnTo>
                  <a:lnTo>
                    <a:pt x="133" y="925"/>
                  </a:lnTo>
                  <a:lnTo>
                    <a:pt x="123" y="928"/>
                  </a:lnTo>
                  <a:lnTo>
                    <a:pt x="118" y="936"/>
                  </a:lnTo>
                  <a:lnTo>
                    <a:pt x="113" y="944"/>
                  </a:lnTo>
                  <a:lnTo>
                    <a:pt x="115" y="955"/>
                  </a:lnTo>
                  <a:lnTo>
                    <a:pt x="152" y="1063"/>
                  </a:lnTo>
                  <a:lnTo>
                    <a:pt x="136" y="1203"/>
                  </a:lnTo>
                  <a:lnTo>
                    <a:pt x="52" y="1242"/>
                  </a:lnTo>
                  <a:lnTo>
                    <a:pt x="44" y="1247"/>
                  </a:lnTo>
                  <a:lnTo>
                    <a:pt x="39" y="1257"/>
                  </a:lnTo>
                  <a:lnTo>
                    <a:pt x="1" y="1393"/>
                  </a:lnTo>
                  <a:lnTo>
                    <a:pt x="0" y="1398"/>
                  </a:lnTo>
                  <a:lnTo>
                    <a:pt x="1" y="1405"/>
                  </a:lnTo>
                  <a:lnTo>
                    <a:pt x="4" y="1410"/>
                  </a:lnTo>
                  <a:lnTo>
                    <a:pt x="9" y="1416"/>
                  </a:lnTo>
                  <a:lnTo>
                    <a:pt x="212" y="1614"/>
                  </a:lnTo>
                  <a:lnTo>
                    <a:pt x="219" y="1631"/>
                  </a:lnTo>
                  <a:lnTo>
                    <a:pt x="267" y="1631"/>
                  </a:lnTo>
                  <a:lnTo>
                    <a:pt x="253" y="1593"/>
                  </a:lnTo>
                  <a:lnTo>
                    <a:pt x="247" y="1584"/>
                  </a:lnTo>
                  <a:lnTo>
                    <a:pt x="51" y="1392"/>
                  </a:lnTo>
                  <a:lnTo>
                    <a:pt x="83" y="1279"/>
                  </a:lnTo>
                  <a:lnTo>
                    <a:pt x="166" y="1239"/>
                  </a:lnTo>
                  <a:lnTo>
                    <a:pt x="171" y="1234"/>
                  </a:lnTo>
                  <a:lnTo>
                    <a:pt x="172" y="1232"/>
                  </a:lnTo>
                  <a:lnTo>
                    <a:pt x="174" y="1231"/>
                  </a:lnTo>
                  <a:lnTo>
                    <a:pt x="176" y="1226"/>
                  </a:lnTo>
                  <a:lnTo>
                    <a:pt x="178" y="1220"/>
                  </a:lnTo>
                  <a:lnTo>
                    <a:pt x="197" y="1063"/>
                  </a:lnTo>
                  <a:lnTo>
                    <a:pt x="196" y="1053"/>
                  </a:lnTo>
                  <a:lnTo>
                    <a:pt x="168" y="966"/>
                  </a:lnTo>
                  <a:lnTo>
                    <a:pt x="241" y="951"/>
                  </a:lnTo>
                  <a:lnTo>
                    <a:pt x="271" y="986"/>
                  </a:lnTo>
                  <a:lnTo>
                    <a:pt x="275" y="989"/>
                  </a:lnTo>
                  <a:lnTo>
                    <a:pt x="282" y="992"/>
                  </a:lnTo>
                  <a:lnTo>
                    <a:pt x="288" y="993"/>
                  </a:lnTo>
                  <a:lnTo>
                    <a:pt x="297" y="992"/>
                  </a:lnTo>
                  <a:lnTo>
                    <a:pt x="299" y="990"/>
                  </a:lnTo>
                  <a:lnTo>
                    <a:pt x="299" y="989"/>
                  </a:lnTo>
                  <a:lnTo>
                    <a:pt x="300" y="989"/>
                  </a:lnTo>
                  <a:lnTo>
                    <a:pt x="302" y="989"/>
                  </a:lnTo>
                  <a:lnTo>
                    <a:pt x="307" y="985"/>
                  </a:lnTo>
                  <a:lnTo>
                    <a:pt x="310" y="978"/>
                  </a:lnTo>
                  <a:lnTo>
                    <a:pt x="310" y="974"/>
                  </a:lnTo>
                  <a:lnTo>
                    <a:pt x="310" y="972"/>
                  </a:lnTo>
                  <a:lnTo>
                    <a:pt x="310" y="971"/>
                  </a:lnTo>
                  <a:lnTo>
                    <a:pt x="311" y="971"/>
                  </a:lnTo>
                  <a:lnTo>
                    <a:pt x="311" y="718"/>
                  </a:lnTo>
                  <a:lnTo>
                    <a:pt x="276" y="572"/>
                  </a:lnTo>
                  <a:lnTo>
                    <a:pt x="410" y="433"/>
                  </a:lnTo>
                  <a:lnTo>
                    <a:pt x="549" y="453"/>
                  </a:lnTo>
                  <a:lnTo>
                    <a:pt x="552" y="453"/>
                  </a:lnTo>
                  <a:lnTo>
                    <a:pt x="556" y="453"/>
                  </a:lnTo>
                  <a:lnTo>
                    <a:pt x="565" y="449"/>
                  </a:lnTo>
                  <a:lnTo>
                    <a:pt x="659" y="382"/>
                  </a:lnTo>
                  <a:lnTo>
                    <a:pt x="666" y="373"/>
                  </a:lnTo>
                  <a:lnTo>
                    <a:pt x="668" y="365"/>
                  </a:lnTo>
                  <a:lnTo>
                    <a:pt x="668" y="358"/>
                  </a:lnTo>
                  <a:lnTo>
                    <a:pt x="667" y="354"/>
                  </a:lnTo>
                  <a:lnTo>
                    <a:pt x="660" y="346"/>
                  </a:lnTo>
                  <a:lnTo>
                    <a:pt x="591" y="283"/>
                  </a:lnTo>
                  <a:lnTo>
                    <a:pt x="536" y="130"/>
                  </a:lnTo>
                  <a:lnTo>
                    <a:pt x="50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16" name="Freeform 739"/>
            <p:cNvSpPr>
              <a:spLocks/>
            </p:cNvSpPr>
            <p:nvPr/>
          </p:nvSpPr>
          <p:spPr bwMode="auto">
            <a:xfrm>
              <a:off x="6199188" y="2632075"/>
              <a:ext cx="1531937" cy="719138"/>
            </a:xfrm>
            <a:custGeom>
              <a:avLst/>
              <a:gdLst>
                <a:gd name="T0" fmla="*/ 2147483647 w 2894"/>
                <a:gd name="T1" fmla="*/ 0 h 1359"/>
                <a:gd name="T2" fmla="*/ 2147483647 w 2894"/>
                <a:gd name="T3" fmla="*/ 2147483647 h 1359"/>
                <a:gd name="T4" fmla="*/ 2147483647 w 2894"/>
                <a:gd name="T5" fmla="*/ 2147483647 h 1359"/>
                <a:gd name="T6" fmla="*/ 2147483647 w 2894"/>
                <a:gd name="T7" fmla="*/ 2147483647 h 1359"/>
                <a:gd name="T8" fmla="*/ 2147483647 w 2894"/>
                <a:gd name="T9" fmla="*/ 2147483647 h 1359"/>
                <a:gd name="T10" fmla="*/ 2147483647 w 2894"/>
                <a:gd name="T11" fmla="*/ 2147483647 h 1359"/>
                <a:gd name="T12" fmla="*/ 2147483647 w 2894"/>
                <a:gd name="T13" fmla="*/ 2147483647 h 1359"/>
                <a:gd name="T14" fmla="*/ 2147483647 w 2894"/>
                <a:gd name="T15" fmla="*/ 2147483647 h 1359"/>
                <a:gd name="T16" fmla="*/ 2147483647 w 2894"/>
                <a:gd name="T17" fmla="*/ 2147483647 h 1359"/>
                <a:gd name="T18" fmla="*/ 2147483647 w 2894"/>
                <a:gd name="T19" fmla="*/ 2147483647 h 1359"/>
                <a:gd name="T20" fmla="*/ 2147483647 w 2894"/>
                <a:gd name="T21" fmla="*/ 2147483647 h 1359"/>
                <a:gd name="T22" fmla="*/ 2147483647 w 2894"/>
                <a:gd name="T23" fmla="*/ 2147483647 h 1359"/>
                <a:gd name="T24" fmla="*/ 2147483647 w 2894"/>
                <a:gd name="T25" fmla="*/ 2147483647 h 1359"/>
                <a:gd name="T26" fmla="*/ 2147483647 w 2894"/>
                <a:gd name="T27" fmla="*/ 2147483647 h 1359"/>
                <a:gd name="T28" fmla="*/ 2147483647 w 2894"/>
                <a:gd name="T29" fmla="*/ 2147483647 h 1359"/>
                <a:gd name="T30" fmla="*/ 2147483647 w 2894"/>
                <a:gd name="T31" fmla="*/ 2147483647 h 1359"/>
                <a:gd name="T32" fmla="*/ 2147483647 w 2894"/>
                <a:gd name="T33" fmla="*/ 2147483647 h 1359"/>
                <a:gd name="T34" fmla="*/ 2147483647 w 2894"/>
                <a:gd name="T35" fmla="*/ 2147483647 h 1359"/>
                <a:gd name="T36" fmla="*/ 2147483647 w 2894"/>
                <a:gd name="T37" fmla="*/ 2147483647 h 1359"/>
                <a:gd name="T38" fmla="*/ 2147483647 w 2894"/>
                <a:gd name="T39" fmla="*/ 2147483647 h 1359"/>
                <a:gd name="T40" fmla="*/ 2147483647 w 2894"/>
                <a:gd name="T41" fmla="*/ 2147483647 h 1359"/>
                <a:gd name="T42" fmla="*/ 2147483647 w 2894"/>
                <a:gd name="T43" fmla="*/ 2147483647 h 1359"/>
                <a:gd name="T44" fmla="*/ 2147483647 w 2894"/>
                <a:gd name="T45" fmla="*/ 2147483647 h 1359"/>
                <a:gd name="T46" fmla="*/ 2147483647 w 2894"/>
                <a:gd name="T47" fmla="*/ 2147483647 h 1359"/>
                <a:gd name="T48" fmla="*/ 2147483647 w 2894"/>
                <a:gd name="T49" fmla="*/ 2147483647 h 1359"/>
                <a:gd name="T50" fmla="*/ 2147483647 w 2894"/>
                <a:gd name="T51" fmla="*/ 2147483647 h 1359"/>
                <a:gd name="T52" fmla="*/ 2147483647 w 2894"/>
                <a:gd name="T53" fmla="*/ 2147483647 h 1359"/>
                <a:gd name="T54" fmla="*/ 2147483647 w 2894"/>
                <a:gd name="T55" fmla="*/ 2147483647 h 1359"/>
                <a:gd name="T56" fmla="*/ 2147483647 w 2894"/>
                <a:gd name="T57" fmla="*/ 2147483647 h 1359"/>
                <a:gd name="T58" fmla="*/ 2147483647 w 2894"/>
                <a:gd name="T59" fmla="*/ 2147483647 h 1359"/>
                <a:gd name="T60" fmla="*/ 2147483647 w 2894"/>
                <a:gd name="T61" fmla="*/ 2147483647 h 1359"/>
                <a:gd name="T62" fmla="*/ 2147483647 w 2894"/>
                <a:gd name="T63" fmla="*/ 2147483647 h 1359"/>
                <a:gd name="T64" fmla="*/ 2147483647 w 2894"/>
                <a:gd name="T65" fmla="*/ 2147483647 h 1359"/>
                <a:gd name="T66" fmla="*/ 2147483647 w 2894"/>
                <a:gd name="T67" fmla="*/ 2147483647 h 1359"/>
                <a:gd name="T68" fmla="*/ 2147483647 w 2894"/>
                <a:gd name="T69" fmla="*/ 2147483647 h 1359"/>
                <a:gd name="T70" fmla="*/ 2147483647 w 2894"/>
                <a:gd name="T71" fmla="*/ 2147483647 h 1359"/>
                <a:gd name="T72" fmla="*/ 2147483647 w 2894"/>
                <a:gd name="T73" fmla="*/ 2147483647 h 1359"/>
                <a:gd name="T74" fmla="*/ 2147483647 w 2894"/>
                <a:gd name="T75" fmla="*/ 2147483647 h 1359"/>
                <a:gd name="T76" fmla="*/ 2147483647 w 2894"/>
                <a:gd name="T77" fmla="*/ 2147483647 h 1359"/>
                <a:gd name="T78" fmla="*/ 2147483647 w 2894"/>
                <a:gd name="T79" fmla="*/ 2147483647 h 1359"/>
                <a:gd name="T80" fmla="*/ 2147483647 w 2894"/>
                <a:gd name="T81" fmla="*/ 2147483647 h 1359"/>
                <a:gd name="T82" fmla="*/ 2147483647 w 2894"/>
                <a:gd name="T83" fmla="*/ 2147483647 h 1359"/>
                <a:gd name="T84" fmla="*/ 2147483647 w 2894"/>
                <a:gd name="T85" fmla="*/ 2147483647 h 1359"/>
                <a:gd name="T86" fmla="*/ 2147483647 w 2894"/>
                <a:gd name="T87" fmla="*/ 2147483647 h 1359"/>
                <a:gd name="T88" fmla="*/ 2147483647 w 2894"/>
                <a:gd name="T89" fmla="*/ 0 h 135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894"/>
                <a:gd name="T136" fmla="*/ 0 h 1359"/>
                <a:gd name="T137" fmla="*/ 2894 w 2894"/>
                <a:gd name="T138" fmla="*/ 1359 h 135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894" h="1359">
                  <a:moveTo>
                    <a:pt x="1934" y="1"/>
                  </a:moveTo>
                  <a:lnTo>
                    <a:pt x="1927" y="0"/>
                  </a:lnTo>
                  <a:lnTo>
                    <a:pt x="1920" y="1"/>
                  </a:lnTo>
                  <a:lnTo>
                    <a:pt x="1915" y="5"/>
                  </a:lnTo>
                  <a:lnTo>
                    <a:pt x="1911" y="10"/>
                  </a:lnTo>
                  <a:lnTo>
                    <a:pt x="1778" y="212"/>
                  </a:lnTo>
                  <a:lnTo>
                    <a:pt x="1775" y="225"/>
                  </a:lnTo>
                  <a:lnTo>
                    <a:pt x="1775" y="373"/>
                  </a:lnTo>
                  <a:lnTo>
                    <a:pt x="1653" y="477"/>
                  </a:lnTo>
                  <a:lnTo>
                    <a:pt x="1652" y="478"/>
                  </a:lnTo>
                  <a:lnTo>
                    <a:pt x="1651" y="478"/>
                  </a:lnTo>
                  <a:lnTo>
                    <a:pt x="1524" y="554"/>
                  </a:lnTo>
                  <a:lnTo>
                    <a:pt x="1441" y="416"/>
                  </a:lnTo>
                  <a:lnTo>
                    <a:pt x="1435" y="410"/>
                  </a:lnTo>
                  <a:lnTo>
                    <a:pt x="1426" y="405"/>
                  </a:lnTo>
                  <a:lnTo>
                    <a:pt x="1417" y="405"/>
                  </a:lnTo>
                  <a:lnTo>
                    <a:pt x="1408" y="409"/>
                  </a:lnTo>
                  <a:lnTo>
                    <a:pt x="1203" y="542"/>
                  </a:lnTo>
                  <a:lnTo>
                    <a:pt x="924" y="654"/>
                  </a:lnTo>
                  <a:lnTo>
                    <a:pt x="915" y="659"/>
                  </a:lnTo>
                  <a:lnTo>
                    <a:pt x="688" y="908"/>
                  </a:lnTo>
                  <a:lnTo>
                    <a:pt x="595" y="997"/>
                  </a:lnTo>
                  <a:lnTo>
                    <a:pt x="588" y="1011"/>
                  </a:lnTo>
                  <a:lnTo>
                    <a:pt x="572" y="1109"/>
                  </a:lnTo>
                  <a:lnTo>
                    <a:pt x="364" y="1171"/>
                  </a:lnTo>
                  <a:lnTo>
                    <a:pt x="144" y="1126"/>
                  </a:lnTo>
                  <a:lnTo>
                    <a:pt x="132" y="1127"/>
                  </a:lnTo>
                  <a:lnTo>
                    <a:pt x="76" y="1149"/>
                  </a:lnTo>
                  <a:lnTo>
                    <a:pt x="66" y="1155"/>
                  </a:lnTo>
                  <a:lnTo>
                    <a:pt x="62" y="1163"/>
                  </a:lnTo>
                  <a:lnTo>
                    <a:pt x="0" y="1359"/>
                  </a:lnTo>
                  <a:lnTo>
                    <a:pt x="47" y="1359"/>
                  </a:lnTo>
                  <a:lnTo>
                    <a:pt x="102" y="1189"/>
                  </a:lnTo>
                  <a:lnTo>
                    <a:pt x="142" y="1173"/>
                  </a:lnTo>
                  <a:lnTo>
                    <a:pt x="362" y="1217"/>
                  </a:lnTo>
                  <a:lnTo>
                    <a:pt x="372" y="1215"/>
                  </a:lnTo>
                  <a:lnTo>
                    <a:pt x="598" y="1148"/>
                  </a:lnTo>
                  <a:lnTo>
                    <a:pt x="604" y="1145"/>
                  </a:lnTo>
                  <a:lnTo>
                    <a:pt x="607" y="1143"/>
                  </a:lnTo>
                  <a:lnTo>
                    <a:pt x="607" y="1142"/>
                  </a:lnTo>
                  <a:lnTo>
                    <a:pt x="608" y="1142"/>
                  </a:lnTo>
                  <a:lnTo>
                    <a:pt x="610" y="1142"/>
                  </a:lnTo>
                  <a:lnTo>
                    <a:pt x="610" y="1139"/>
                  </a:lnTo>
                  <a:lnTo>
                    <a:pt x="610" y="1138"/>
                  </a:lnTo>
                  <a:lnTo>
                    <a:pt x="611" y="1138"/>
                  </a:lnTo>
                  <a:lnTo>
                    <a:pt x="613" y="1136"/>
                  </a:lnTo>
                  <a:lnTo>
                    <a:pt x="615" y="1130"/>
                  </a:lnTo>
                  <a:lnTo>
                    <a:pt x="632" y="1026"/>
                  </a:lnTo>
                  <a:lnTo>
                    <a:pt x="722" y="940"/>
                  </a:lnTo>
                  <a:lnTo>
                    <a:pt x="946" y="695"/>
                  </a:lnTo>
                  <a:lnTo>
                    <a:pt x="1222" y="585"/>
                  </a:lnTo>
                  <a:lnTo>
                    <a:pt x="1227" y="582"/>
                  </a:lnTo>
                  <a:lnTo>
                    <a:pt x="1414" y="461"/>
                  </a:lnTo>
                  <a:lnTo>
                    <a:pt x="1496" y="599"/>
                  </a:lnTo>
                  <a:lnTo>
                    <a:pt x="1501" y="605"/>
                  </a:lnTo>
                  <a:lnTo>
                    <a:pt x="1509" y="609"/>
                  </a:lnTo>
                  <a:lnTo>
                    <a:pt x="1518" y="609"/>
                  </a:lnTo>
                  <a:lnTo>
                    <a:pt x="1527" y="606"/>
                  </a:lnTo>
                  <a:lnTo>
                    <a:pt x="1678" y="515"/>
                  </a:lnTo>
                  <a:lnTo>
                    <a:pt x="1682" y="514"/>
                  </a:lnTo>
                  <a:lnTo>
                    <a:pt x="1813" y="401"/>
                  </a:lnTo>
                  <a:lnTo>
                    <a:pt x="1818" y="392"/>
                  </a:lnTo>
                  <a:lnTo>
                    <a:pt x="1818" y="389"/>
                  </a:lnTo>
                  <a:lnTo>
                    <a:pt x="1820" y="387"/>
                  </a:lnTo>
                  <a:lnTo>
                    <a:pt x="1821" y="383"/>
                  </a:lnTo>
                  <a:lnTo>
                    <a:pt x="1821" y="235"/>
                  </a:lnTo>
                  <a:lnTo>
                    <a:pt x="1942" y="49"/>
                  </a:lnTo>
                  <a:lnTo>
                    <a:pt x="2168" y="87"/>
                  </a:lnTo>
                  <a:lnTo>
                    <a:pt x="2153" y="177"/>
                  </a:lnTo>
                  <a:lnTo>
                    <a:pt x="2151" y="182"/>
                  </a:lnTo>
                  <a:lnTo>
                    <a:pt x="2152" y="187"/>
                  </a:lnTo>
                  <a:lnTo>
                    <a:pt x="2154" y="191"/>
                  </a:lnTo>
                  <a:lnTo>
                    <a:pt x="2159" y="197"/>
                  </a:lnTo>
                  <a:lnTo>
                    <a:pt x="2309" y="333"/>
                  </a:lnTo>
                  <a:lnTo>
                    <a:pt x="2318" y="337"/>
                  </a:lnTo>
                  <a:lnTo>
                    <a:pt x="2323" y="338"/>
                  </a:lnTo>
                  <a:lnTo>
                    <a:pt x="2330" y="338"/>
                  </a:lnTo>
                  <a:lnTo>
                    <a:pt x="2563" y="296"/>
                  </a:lnTo>
                  <a:lnTo>
                    <a:pt x="2649" y="378"/>
                  </a:lnTo>
                  <a:lnTo>
                    <a:pt x="2653" y="380"/>
                  </a:lnTo>
                  <a:lnTo>
                    <a:pt x="2658" y="383"/>
                  </a:lnTo>
                  <a:lnTo>
                    <a:pt x="2782" y="425"/>
                  </a:lnTo>
                  <a:lnTo>
                    <a:pt x="2849" y="526"/>
                  </a:lnTo>
                  <a:lnTo>
                    <a:pt x="2833" y="712"/>
                  </a:lnTo>
                  <a:lnTo>
                    <a:pt x="2710" y="922"/>
                  </a:lnTo>
                  <a:lnTo>
                    <a:pt x="2627" y="922"/>
                  </a:lnTo>
                  <a:lnTo>
                    <a:pt x="2618" y="923"/>
                  </a:lnTo>
                  <a:lnTo>
                    <a:pt x="2613" y="924"/>
                  </a:lnTo>
                  <a:lnTo>
                    <a:pt x="2611" y="928"/>
                  </a:lnTo>
                  <a:lnTo>
                    <a:pt x="2606" y="934"/>
                  </a:lnTo>
                  <a:lnTo>
                    <a:pt x="2605" y="944"/>
                  </a:lnTo>
                  <a:lnTo>
                    <a:pt x="2587" y="1158"/>
                  </a:lnTo>
                  <a:lnTo>
                    <a:pt x="2332" y="1333"/>
                  </a:lnTo>
                  <a:lnTo>
                    <a:pt x="2323" y="1340"/>
                  </a:lnTo>
                  <a:lnTo>
                    <a:pt x="2321" y="1345"/>
                  </a:lnTo>
                  <a:lnTo>
                    <a:pt x="2321" y="1351"/>
                  </a:lnTo>
                  <a:lnTo>
                    <a:pt x="2321" y="1359"/>
                  </a:lnTo>
                  <a:lnTo>
                    <a:pt x="2377" y="1359"/>
                  </a:lnTo>
                  <a:lnTo>
                    <a:pt x="2621" y="1189"/>
                  </a:lnTo>
                  <a:lnTo>
                    <a:pt x="2624" y="1185"/>
                  </a:lnTo>
                  <a:lnTo>
                    <a:pt x="2625" y="1183"/>
                  </a:lnTo>
                  <a:lnTo>
                    <a:pt x="2627" y="1182"/>
                  </a:lnTo>
                  <a:lnTo>
                    <a:pt x="2630" y="1177"/>
                  </a:lnTo>
                  <a:lnTo>
                    <a:pt x="2631" y="1173"/>
                  </a:lnTo>
                  <a:lnTo>
                    <a:pt x="2649" y="969"/>
                  </a:lnTo>
                  <a:lnTo>
                    <a:pt x="2722" y="969"/>
                  </a:lnTo>
                  <a:lnTo>
                    <a:pt x="2724" y="968"/>
                  </a:lnTo>
                  <a:lnTo>
                    <a:pt x="2727" y="968"/>
                  </a:lnTo>
                  <a:lnTo>
                    <a:pt x="2733" y="966"/>
                  </a:lnTo>
                  <a:lnTo>
                    <a:pt x="2737" y="962"/>
                  </a:lnTo>
                  <a:lnTo>
                    <a:pt x="2741" y="958"/>
                  </a:lnTo>
                  <a:lnTo>
                    <a:pt x="2874" y="733"/>
                  </a:lnTo>
                  <a:lnTo>
                    <a:pt x="2876" y="724"/>
                  </a:lnTo>
                  <a:lnTo>
                    <a:pt x="2894" y="522"/>
                  </a:lnTo>
                  <a:lnTo>
                    <a:pt x="2893" y="517"/>
                  </a:lnTo>
                  <a:lnTo>
                    <a:pt x="2893" y="514"/>
                  </a:lnTo>
                  <a:lnTo>
                    <a:pt x="2891" y="510"/>
                  </a:lnTo>
                  <a:lnTo>
                    <a:pt x="2890" y="507"/>
                  </a:lnTo>
                  <a:lnTo>
                    <a:pt x="2890" y="506"/>
                  </a:lnTo>
                  <a:lnTo>
                    <a:pt x="2815" y="392"/>
                  </a:lnTo>
                  <a:lnTo>
                    <a:pt x="2810" y="387"/>
                  </a:lnTo>
                  <a:lnTo>
                    <a:pt x="2804" y="384"/>
                  </a:lnTo>
                  <a:lnTo>
                    <a:pt x="2677" y="341"/>
                  </a:lnTo>
                  <a:lnTo>
                    <a:pt x="2587" y="253"/>
                  </a:lnTo>
                  <a:lnTo>
                    <a:pt x="2582" y="249"/>
                  </a:lnTo>
                  <a:lnTo>
                    <a:pt x="2577" y="248"/>
                  </a:lnTo>
                  <a:lnTo>
                    <a:pt x="2567" y="248"/>
                  </a:lnTo>
                  <a:lnTo>
                    <a:pt x="2333" y="291"/>
                  </a:lnTo>
                  <a:lnTo>
                    <a:pt x="2201" y="172"/>
                  </a:lnTo>
                  <a:lnTo>
                    <a:pt x="2216" y="71"/>
                  </a:lnTo>
                  <a:lnTo>
                    <a:pt x="2216" y="61"/>
                  </a:lnTo>
                  <a:lnTo>
                    <a:pt x="2213" y="53"/>
                  </a:lnTo>
                  <a:lnTo>
                    <a:pt x="2206" y="48"/>
                  </a:lnTo>
                  <a:lnTo>
                    <a:pt x="2197" y="45"/>
                  </a:lnTo>
                  <a:lnTo>
                    <a:pt x="1934" y="1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17" name="Freeform 740"/>
            <p:cNvSpPr>
              <a:spLocks/>
            </p:cNvSpPr>
            <p:nvPr/>
          </p:nvSpPr>
          <p:spPr bwMode="auto">
            <a:xfrm>
              <a:off x="7578725" y="3059113"/>
              <a:ext cx="1068388" cy="292100"/>
            </a:xfrm>
            <a:custGeom>
              <a:avLst/>
              <a:gdLst>
                <a:gd name="T0" fmla="*/ 2147483647 w 2021"/>
                <a:gd name="T1" fmla="*/ 2147483647 h 550"/>
                <a:gd name="T2" fmla="*/ 2147483647 w 2021"/>
                <a:gd name="T3" fmla="*/ 2147483647 h 550"/>
                <a:gd name="T4" fmla="*/ 2147483647 w 2021"/>
                <a:gd name="T5" fmla="*/ 2147483647 h 550"/>
                <a:gd name="T6" fmla="*/ 2147483647 w 2021"/>
                <a:gd name="T7" fmla="*/ 2147483647 h 550"/>
                <a:gd name="T8" fmla="*/ 2147483647 w 2021"/>
                <a:gd name="T9" fmla="*/ 2147483647 h 550"/>
                <a:gd name="T10" fmla="*/ 2147483647 w 2021"/>
                <a:gd name="T11" fmla="*/ 2147483647 h 550"/>
                <a:gd name="T12" fmla="*/ 2147483647 w 2021"/>
                <a:gd name="T13" fmla="*/ 2147483647 h 550"/>
                <a:gd name="T14" fmla="*/ 2147483647 w 2021"/>
                <a:gd name="T15" fmla="*/ 2147483647 h 550"/>
                <a:gd name="T16" fmla="*/ 2147483647 w 2021"/>
                <a:gd name="T17" fmla="*/ 2147483647 h 550"/>
                <a:gd name="T18" fmla="*/ 2147483647 w 2021"/>
                <a:gd name="T19" fmla="*/ 2147483647 h 550"/>
                <a:gd name="T20" fmla="*/ 2147483647 w 2021"/>
                <a:gd name="T21" fmla="*/ 2147483647 h 550"/>
                <a:gd name="T22" fmla="*/ 2147483647 w 2021"/>
                <a:gd name="T23" fmla="*/ 2147483647 h 550"/>
                <a:gd name="T24" fmla="*/ 2147483647 w 2021"/>
                <a:gd name="T25" fmla="*/ 2147483647 h 550"/>
                <a:gd name="T26" fmla="*/ 2147483647 w 2021"/>
                <a:gd name="T27" fmla="*/ 2147483647 h 550"/>
                <a:gd name="T28" fmla="*/ 0 w 2021"/>
                <a:gd name="T29" fmla="*/ 2147483647 h 550"/>
                <a:gd name="T30" fmla="*/ 2147483647 w 2021"/>
                <a:gd name="T31" fmla="*/ 2147483647 h 550"/>
                <a:gd name="T32" fmla="*/ 2147483647 w 2021"/>
                <a:gd name="T33" fmla="*/ 2147483647 h 550"/>
                <a:gd name="T34" fmla="*/ 2147483647 w 2021"/>
                <a:gd name="T35" fmla="*/ 2147483647 h 550"/>
                <a:gd name="T36" fmla="*/ 2147483647 w 2021"/>
                <a:gd name="T37" fmla="*/ 2147483647 h 550"/>
                <a:gd name="T38" fmla="*/ 2147483647 w 2021"/>
                <a:gd name="T39" fmla="*/ 2147483647 h 550"/>
                <a:gd name="T40" fmla="*/ 2147483647 w 2021"/>
                <a:gd name="T41" fmla="*/ 2147483647 h 550"/>
                <a:gd name="T42" fmla="*/ 2147483647 w 2021"/>
                <a:gd name="T43" fmla="*/ 2147483647 h 550"/>
                <a:gd name="T44" fmla="*/ 2147483647 w 2021"/>
                <a:gd name="T45" fmla="*/ 2147483647 h 550"/>
                <a:gd name="T46" fmla="*/ 2147483647 w 2021"/>
                <a:gd name="T47" fmla="*/ 2147483647 h 550"/>
                <a:gd name="T48" fmla="*/ 2147483647 w 2021"/>
                <a:gd name="T49" fmla="*/ 2147483647 h 550"/>
                <a:gd name="T50" fmla="*/ 2147483647 w 2021"/>
                <a:gd name="T51" fmla="*/ 2147483647 h 550"/>
                <a:gd name="T52" fmla="*/ 2147483647 w 2021"/>
                <a:gd name="T53" fmla="*/ 2147483647 h 550"/>
                <a:gd name="T54" fmla="*/ 2147483647 w 2021"/>
                <a:gd name="T55" fmla="*/ 2147483647 h 550"/>
                <a:gd name="T56" fmla="*/ 2147483647 w 2021"/>
                <a:gd name="T57" fmla="*/ 2147483647 h 550"/>
                <a:gd name="T58" fmla="*/ 2147483647 w 2021"/>
                <a:gd name="T59" fmla="*/ 2147483647 h 550"/>
                <a:gd name="T60" fmla="*/ 2147483647 w 2021"/>
                <a:gd name="T61" fmla="*/ 2147483647 h 550"/>
                <a:gd name="T62" fmla="*/ 2147483647 w 2021"/>
                <a:gd name="T63" fmla="*/ 2147483647 h 550"/>
                <a:gd name="T64" fmla="*/ 2147483647 w 2021"/>
                <a:gd name="T65" fmla="*/ 2147483647 h 550"/>
                <a:gd name="T66" fmla="*/ 2147483647 w 2021"/>
                <a:gd name="T67" fmla="*/ 2147483647 h 550"/>
                <a:gd name="T68" fmla="*/ 2147483647 w 2021"/>
                <a:gd name="T69" fmla="*/ 2147483647 h 550"/>
                <a:gd name="T70" fmla="*/ 2147483647 w 2021"/>
                <a:gd name="T71" fmla="*/ 2147483647 h 550"/>
                <a:gd name="T72" fmla="*/ 2147483647 w 2021"/>
                <a:gd name="T73" fmla="*/ 2147483647 h 550"/>
                <a:gd name="T74" fmla="*/ 2147483647 w 2021"/>
                <a:gd name="T75" fmla="*/ 2147483647 h 550"/>
                <a:gd name="T76" fmla="*/ 2147483647 w 2021"/>
                <a:gd name="T77" fmla="*/ 2147483647 h 550"/>
                <a:gd name="T78" fmla="*/ 2147483647 w 2021"/>
                <a:gd name="T79" fmla="*/ 2147483647 h 550"/>
                <a:gd name="T80" fmla="*/ 2147483647 w 2021"/>
                <a:gd name="T81" fmla="*/ 2147483647 h 550"/>
                <a:gd name="T82" fmla="*/ 2147483647 w 2021"/>
                <a:gd name="T83" fmla="*/ 2147483647 h 550"/>
                <a:gd name="T84" fmla="*/ 2147483647 w 2021"/>
                <a:gd name="T85" fmla="*/ 2147483647 h 550"/>
                <a:gd name="T86" fmla="*/ 2147483647 w 2021"/>
                <a:gd name="T87" fmla="*/ 2147483647 h 550"/>
                <a:gd name="T88" fmla="*/ 2147483647 w 2021"/>
                <a:gd name="T89" fmla="*/ 2147483647 h 550"/>
                <a:gd name="T90" fmla="*/ 2147483647 w 2021"/>
                <a:gd name="T91" fmla="*/ 2147483647 h 550"/>
                <a:gd name="T92" fmla="*/ 2147483647 w 2021"/>
                <a:gd name="T93" fmla="*/ 2147483647 h 550"/>
                <a:gd name="T94" fmla="*/ 2147483647 w 2021"/>
                <a:gd name="T95" fmla="*/ 2147483647 h 550"/>
                <a:gd name="T96" fmla="*/ 2147483647 w 2021"/>
                <a:gd name="T97" fmla="*/ 2147483647 h 550"/>
                <a:gd name="T98" fmla="*/ 2147483647 w 2021"/>
                <a:gd name="T99" fmla="*/ 2147483647 h 550"/>
                <a:gd name="T100" fmla="*/ 2147483647 w 2021"/>
                <a:gd name="T101" fmla="*/ 2147483647 h 550"/>
                <a:gd name="T102" fmla="*/ 2147483647 w 2021"/>
                <a:gd name="T103" fmla="*/ 2147483647 h 550"/>
                <a:gd name="T104" fmla="*/ 2147483647 w 2021"/>
                <a:gd name="T105" fmla="*/ 2147483647 h 550"/>
                <a:gd name="T106" fmla="*/ 2147483647 w 2021"/>
                <a:gd name="T107" fmla="*/ 2147483647 h 550"/>
                <a:gd name="T108" fmla="*/ 2147483647 w 2021"/>
                <a:gd name="T109" fmla="*/ 2147483647 h 550"/>
                <a:gd name="T110" fmla="*/ 2147483647 w 2021"/>
                <a:gd name="T111" fmla="*/ 299545363 h 550"/>
                <a:gd name="T112" fmla="*/ 2147483647 w 2021"/>
                <a:gd name="T113" fmla="*/ 149772416 h 550"/>
                <a:gd name="T114" fmla="*/ 2147483647 w 2021"/>
                <a:gd name="T115" fmla="*/ 0 h 550"/>
                <a:gd name="T116" fmla="*/ 2147483647 w 2021"/>
                <a:gd name="T117" fmla="*/ 0 h 550"/>
                <a:gd name="T118" fmla="*/ 2147483647 w 2021"/>
                <a:gd name="T119" fmla="*/ 0 h 550"/>
                <a:gd name="T120" fmla="*/ 2147483647 w 2021"/>
                <a:gd name="T121" fmla="*/ 2147483647 h 550"/>
                <a:gd name="T122" fmla="*/ 2147483647 w 2021"/>
                <a:gd name="T123" fmla="*/ 2147483647 h 550"/>
                <a:gd name="T124" fmla="*/ 2147483647 w 2021"/>
                <a:gd name="T125" fmla="*/ 2147483647 h 5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021"/>
                <a:gd name="T190" fmla="*/ 0 h 550"/>
                <a:gd name="T191" fmla="*/ 2021 w 2021"/>
                <a:gd name="T192" fmla="*/ 550 h 55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021" h="550">
                  <a:moveTo>
                    <a:pt x="1305" y="57"/>
                  </a:moveTo>
                  <a:lnTo>
                    <a:pt x="1210" y="192"/>
                  </a:lnTo>
                  <a:lnTo>
                    <a:pt x="1205" y="202"/>
                  </a:lnTo>
                  <a:lnTo>
                    <a:pt x="1207" y="214"/>
                  </a:lnTo>
                  <a:lnTo>
                    <a:pt x="1258" y="337"/>
                  </a:lnTo>
                  <a:lnTo>
                    <a:pt x="1146" y="470"/>
                  </a:lnTo>
                  <a:lnTo>
                    <a:pt x="989" y="408"/>
                  </a:lnTo>
                  <a:lnTo>
                    <a:pt x="781" y="363"/>
                  </a:lnTo>
                  <a:lnTo>
                    <a:pt x="774" y="363"/>
                  </a:lnTo>
                  <a:lnTo>
                    <a:pt x="366" y="406"/>
                  </a:lnTo>
                  <a:lnTo>
                    <a:pt x="257" y="363"/>
                  </a:lnTo>
                  <a:lnTo>
                    <a:pt x="249" y="361"/>
                  </a:lnTo>
                  <a:lnTo>
                    <a:pt x="244" y="362"/>
                  </a:lnTo>
                  <a:lnTo>
                    <a:pt x="234" y="367"/>
                  </a:lnTo>
                  <a:lnTo>
                    <a:pt x="0" y="550"/>
                  </a:lnTo>
                  <a:lnTo>
                    <a:pt x="75" y="550"/>
                  </a:lnTo>
                  <a:lnTo>
                    <a:pt x="253" y="412"/>
                  </a:lnTo>
                  <a:lnTo>
                    <a:pt x="352" y="452"/>
                  </a:lnTo>
                  <a:lnTo>
                    <a:pt x="364" y="453"/>
                  </a:lnTo>
                  <a:lnTo>
                    <a:pt x="773" y="409"/>
                  </a:lnTo>
                  <a:lnTo>
                    <a:pt x="978" y="453"/>
                  </a:lnTo>
                  <a:lnTo>
                    <a:pt x="976" y="452"/>
                  </a:lnTo>
                  <a:lnTo>
                    <a:pt x="1145" y="519"/>
                  </a:lnTo>
                  <a:lnTo>
                    <a:pt x="1152" y="520"/>
                  </a:lnTo>
                  <a:lnTo>
                    <a:pt x="1158" y="520"/>
                  </a:lnTo>
                  <a:lnTo>
                    <a:pt x="1160" y="518"/>
                  </a:lnTo>
                  <a:lnTo>
                    <a:pt x="1160" y="517"/>
                  </a:lnTo>
                  <a:lnTo>
                    <a:pt x="1161" y="517"/>
                  </a:lnTo>
                  <a:lnTo>
                    <a:pt x="1164" y="517"/>
                  </a:lnTo>
                  <a:lnTo>
                    <a:pt x="1170" y="513"/>
                  </a:lnTo>
                  <a:lnTo>
                    <a:pt x="1303" y="354"/>
                  </a:lnTo>
                  <a:lnTo>
                    <a:pt x="1303" y="352"/>
                  </a:lnTo>
                  <a:lnTo>
                    <a:pt x="1303" y="351"/>
                  </a:lnTo>
                  <a:lnTo>
                    <a:pt x="1304" y="351"/>
                  </a:lnTo>
                  <a:lnTo>
                    <a:pt x="1306" y="349"/>
                  </a:lnTo>
                  <a:lnTo>
                    <a:pt x="1306" y="346"/>
                  </a:lnTo>
                  <a:lnTo>
                    <a:pt x="1307" y="343"/>
                  </a:lnTo>
                  <a:lnTo>
                    <a:pt x="1307" y="337"/>
                  </a:lnTo>
                  <a:lnTo>
                    <a:pt x="1306" y="330"/>
                  </a:lnTo>
                  <a:lnTo>
                    <a:pt x="1256" y="208"/>
                  </a:lnTo>
                  <a:lnTo>
                    <a:pt x="1336" y="92"/>
                  </a:lnTo>
                  <a:lnTo>
                    <a:pt x="1675" y="48"/>
                  </a:lnTo>
                  <a:lnTo>
                    <a:pt x="1846" y="172"/>
                  </a:lnTo>
                  <a:lnTo>
                    <a:pt x="1827" y="429"/>
                  </a:lnTo>
                  <a:lnTo>
                    <a:pt x="1826" y="434"/>
                  </a:lnTo>
                  <a:lnTo>
                    <a:pt x="1828" y="439"/>
                  </a:lnTo>
                  <a:lnTo>
                    <a:pt x="1836" y="448"/>
                  </a:lnTo>
                  <a:lnTo>
                    <a:pt x="1952" y="550"/>
                  </a:lnTo>
                  <a:lnTo>
                    <a:pt x="2021" y="550"/>
                  </a:lnTo>
                  <a:lnTo>
                    <a:pt x="1874" y="421"/>
                  </a:lnTo>
                  <a:lnTo>
                    <a:pt x="1892" y="161"/>
                  </a:lnTo>
                  <a:lnTo>
                    <a:pt x="1891" y="154"/>
                  </a:lnTo>
                  <a:lnTo>
                    <a:pt x="1890" y="149"/>
                  </a:lnTo>
                  <a:lnTo>
                    <a:pt x="1887" y="145"/>
                  </a:lnTo>
                  <a:lnTo>
                    <a:pt x="1882" y="141"/>
                  </a:lnTo>
                  <a:lnTo>
                    <a:pt x="1693" y="6"/>
                  </a:lnTo>
                  <a:lnTo>
                    <a:pt x="1689" y="2"/>
                  </a:lnTo>
                  <a:lnTo>
                    <a:pt x="1686" y="1"/>
                  </a:lnTo>
                  <a:lnTo>
                    <a:pt x="1682" y="0"/>
                  </a:lnTo>
                  <a:lnTo>
                    <a:pt x="1678" y="1"/>
                  </a:lnTo>
                  <a:lnTo>
                    <a:pt x="1320" y="47"/>
                  </a:lnTo>
                  <a:lnTo>
                    <a:pt x="1310" y="50"/>
                  </a:lnTo>
                  <a:lnTo>
                    <a:pt x="1305" y="57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18" name="Freeform 741"/>
            <p:cNvSpPr>
              <a:spLocks/>
            </p:cNvSpPr>
            <p:nvPr/>
          </p:nvSpPr>
          <p:spPr bwMode="auto">
            <a:xfrm>
              <a:off x="8610600" y="3351213"/>
              <a:ext cx="238125" cy="79375"/>
            </a:xfrm>
            <a:custGeom>
              <a:avLst/>
              <a:gdLst>
                <a:gd name="T0" fmla="*/ 2147483647 w 448"/>
                <a:gd name="T1" fmla="*/ 0 h 150"/>
                <a:gd name="T2" fmla="*/ 0 w 448"/>
                <a:gd name="T3" fmla="*/ 0 h 150"/>
                <a:gd name="T4" fmla="*/ 2147483647 w 448"/>
                <a:gd name="T5" fmla="*/ 2147483647 h 150"/>
                <a:gd name="T6" fmla="*/ 2147483647 w 448"/>
                <a:gd name="T7" fmla="*/ 2147483647 h 150"/>
                <a:gd name="T8" fmla="*/ 2147483647 w 448"/>
                <a:gd name="T9" fmla="*/ 2147483647 h 150"/>
                <a:gd name="T10" fmla="*/ 2147483647 w 448"/>
                <a:gd name="T11" fmla="*/ 2147483647 h 150"/>
                <a:gd name="T12" fmla="*/ 2147483647 w 448"/>
                <a:gd name="T13" fmla="*/ 2147483647 h 150"/>
                <a:gd name="T14" fmla="*/ 2147483647 w 448"/>
                <a:gd name="T15" fmla="*/ 2147483647 h 150"/>
                <a:gd name="T16" fmla="*/ 2147483647 w 448"/>
                <a:gd name="T17" fmla="*/ 2147483647 h 150"/>
                <a:gd name="T18" fmla="*/ 2147483647 w 448"/>
                <a:gd name="T19" fmla="*/ 2147483647 h 150"/>
                <a:gd name="T20" fmla="*/ 2147483647 w 448"/>
                <a:gd name="T21" fmla="*/ 2147483647 h 150"/>
                <a:gd name="T22" fmla="*/ 2147483647 w 448"/>
                <a:gd name="T23" fmla="*/ 2147483647 h 150"/>
                <a:gd name="T24" fmla="*/ 2147483647 w 448"/>
                <a:gd name="T25" fmla="*/ 2147483647 h 150"/>
                <a:gd name="T26" fmla="*/ 2147483647 w 448"/>
                <a:gd name="T27" fmla="*/ 2147483647 h 150"/>
                <a:gd name="T28" fmla="*/ 2147483647 w 448"/>
                <a:gd name="T29" fmla="*/ 2147483647 h 150"/>
                <a:gd name="T30" fmla="*/ 2147483647 w 448"/>
                <a:gd name="T31" fmla="*/ 0 h 150"/>
                <a:gd name="T32" fmla="*/ 2147483647 w 448"/>
                <a:gd name="T33" fmla="*/ 0 h 150"/>
                <a:gd name="T34" fmla="*/ 2147483647 w 448"/>
                <a:gd name="T35" fmla="*/ 2074367943 h 150"/>
                <a:gd name="T36" fmla="*/ 2147483647 w 448"/>
                <a:gd name="T37" fmla="*/ 2147483647 h 150"/>
                <a:gd name="T38" fmla="*/ 2147483647 w 448"/>
                <a:gd name="T39" fmla="*/ 0 h 15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48"/>
                <a:gd name="T61" fmla="*/ 0 h 150"/>
                <a:gd name="T62" fmla="*/ 448 w 448"/>
                <a:gd name="T63" fmla="*/ 150 h 15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48" h="150">
                  <a:moveTo>
                    <a:pt x="69" y="0"/>
                  </a:moveTo>
                  <a:lnTo>
                    <a:pt x="0" y="0"/>
                  </a:lnTo>
                  <a:lnTo>
                    <a:pt x="166" y="145"/>
                  </a:lnTo>
                  <a:lnTo>
                    <a:pt x="176" y="150"/>
                  </a:lnTo>
                  <a:lnTo>
                    <a:pt x="187" y="150"/>
                  </a:lnTo>
                  <a:lnTo>
                    <a:pt x="432" y="82"/>
                  </a:lnTo>
                  <a:lnTo>
                    <a:pt x="440" y="78"/>
                  </a:lnTo>
                  <a:lnTo>
                    <a:pt x="441" y="76"/>
                  </a:lnTo>
                  <a:lnTo>
                    <a:pt x="443" y="75"/>
                  </a:lnTo>
                  <a:lnTo>
                    <a:pt x="446" y="73"/>
                  </a:lnTo>
                  <a:lnTo>
                    <a:pt x="447" y="68"/>
                  </a:lnTo>
                  <a:lnTo>
                    <a:pt x="447" y="66"/>
                  </a:lnTo>
                  <a:lnTo>
                    <a:pt x="447" y="65"/>
                  </a:lnTo>
                  <a:lnTo>
                    <a:pt x="448" y="65"/>
                  </a:lnTo>
                  <a:lnTo>
                    <a:pt x="448" y="56"/>
                  </a:lnTo>
                  <a:lnTo>
                    <a:pt x="438" y="0"/>
                  </a:lnTo>
                  <a:lnTo>
                    <a:pt x="391" y="0"/>
                  </a:lnTo>
                  <a:lnTo>
                    <a:pt x="400" y="43"/>
                  </a:lnTo>
                  <a:lnTo>
                    <a:pt x="187" y="102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19" name="Freeform 742"/>
            <p:cNvSpPr>
              <a:spLocks/>
            </p:cNvSpPr>
            <p:nvPr/>
          </p:nvSpPr>
          <p:spPr bwMode="auto">
            <a:xfrm>
              <a:off x="7427913" y="3351213"/>
              <a:ext cx="190500" cy="79375"/>
            </a:xfrm>
            <a:custGeom>
              <a:avLst/>
              <a:gdLst>
                <a:gd name="T0" fmla="*/ 2147483647 w 359"/>
                <a:gd name="T1" fmla="*/ 2147483647 h 150"/>
                <a:gd name="T2" fmla="*/ 2147483647 w 359"/>
                <a:gd name="T3" fmla="*/ 296258203 h 150"/>
                <a:gd name="T4" fmla="*/ 2147483647 w 359"/>
                <a:gd name="T5" fmla="*/ 0 h 150"/>
                <a:gd name="T6" fmla="*/ 0 w 359"/>
                <a:gd name="T7" fmla="*/ 0 h 150"/>
                <a:gd name="T8" fmla="*/ 0 w 359"/>
                <a:gd name="T9" fmla="*/ 2147483647 h 150"/>
                <a:gd name="T10" fmla="*/ 0 w 359"/>
                <a:gd name="T11" fmla="*/ 2147483647 h 150"/>
                <a:gd name="T12" fmla="*/ 149518637 w 359"/>
                <a:gd name="T13" fmla="*/ 2147483647 h 150"/>
                <a:gd name="T14" fmla="*/ 298756034 w 359"/>
                <a:gd name="T15" fmla="*/ 2147483647 h 150"/>
                <a:gd name="T16" fmla="*/ 448274604 w 359"/>
                <a:gd name="T17" fmla="*/ 2147483647 h 150"/>
                <a:gd name="T18" fmla="*/ 597793307 w 359"/>
                <a:gd name="T19" fmla="*/ 2147483647 h 150"/>
                <a:gd name="T20" fmla="*/ 747030638 w 359"/>
                <a:gd name="T21" fmla="*/ 2147483647 h 150"/>
                <a:gd name="T22" fmla="*/ 1195305375 w 359"/>
                <a:gd name="T23" fmla="*/ 2147483647 h 150"/>
                <a:gd name="T24" fmla="*/ 2147483647 w 359"/>
                <a:gd name="T25" fmla="*/ 2147483647 h 150"/>
                <a:gd name="T26" fmla="*/ 2147483647 w 359"/>
                <a:gd name="T27" fmla="*/ 2147483647 h 150"/>
                <a:gd name="T28" fmla="*/ 2147483647 w 359"/>
                <a:gd name="T29" fmla="*/ 2147483647 h 150"/>
                <a:gd name="T30" fmla="*/ 2147483647 w 359"/>
                <a:gd name="T31" fmla="*/ 2147483647 h 150"/>
                <a:gd name="T32" fmla="*/ 2147483647 w 359"/>
                <a:gd name="T33" fmla="*/ 2147483647 h 150"/>
                <a:gd name="T34" fmla="*/ 2147483647 w 359"/>
                <a:gd name="T35" fmla="*/ 2147483647 h 150"/>
                <a:gd name="T36" fmla="*/ 2147483647 w 359"/>
                <a:gd name="T37" fmla="*/ 2147483647 h 150"/>
                <a:gd name="T38" fmla="*/ 2147483647 w 359"/>
                <a:gd name="T39" fmla="*/ 2147483647 h 150"/>
                <a:gd name="T40" fmla="*/ 2147483647 w 359"/>
                <a:gd name="T41" fmla="*/ 2147483647 h 150"/>
                <a:gd name="T42" fmla="*/ 2147483647 w 359"/>
                <a:gd name="T43" fmla="*/ 0 h 150"/>
                <a:gd name="T44" fmla="*/ 2147483647 w 359"/>
                <a:gd name="T45" fmla="*/ 0 h 150"/>
                <a:gd name="T46" fmla="*/ 2147483647 w 359"/>
                <a:gd name="T47" fmla="*/ 2147483647 h 150"/>
                <a:gd name="T48" fmla="*/ 2147483647 w 359"/>
                <a:gd name="T49" fmla="*/ 2147483647 h 15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59"/>
                <a:gd name="T76" fmla="*/ 0 h 150"/>
                <a:gd name="T77" fmla="*/ 359 w 359"/>
                <a:gd name="T78" fmla="*/ 150 h 15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59" h="150">
                  <a:moveTo>
                    <a:pt x="47" y="104"/>
                  </a:moveTo>
                  <a:lnTo>
                    <a:pt x="47" y="5"/>
                  </a:lnTo>
                  <a:lnTo>
                    <a:pt x="56" y="0"/>
                  </a:lnTo>
                  <a:lnTo>
                    <a:pt x="0" y="0"/>
                  </a:lnTo>
                  <a:lnTo>
                    <a:pt x="0" y="127"/>
                  </a:lnTo>
                  <a:lnTo>
                    <a:pt x="1" y="135"/>
                  </a:lnTo>
                  <a:lnTo>
                    <a:pt x="2" y="139"/>
                  </a:lnTo>
                  <a:lnTo>
                    <a:pt x="6" y="143"/>
                  </a:lnTo>
                  <a:lnTo>
                    <a:pt x="8" y="145"/>
                  </a:lnTo>
                  <a:lnTo>
                    <a:pt x="12" y="147"/>
                  </a:lnTo>
                  <a:lnTo>
                    <a:pt x="16" y="149"/>
                  </a:lnTo>
                  <a:lnTo>
                    <a:pt x="23" y="150"/>
                  </a:lnTo>
                  <a:lnTo>
                    <a:pt x="155" y="150"/>
                  </a:lnTo>
                  <a:lnTo>
                    <a:pt x="155" y="149"/>
                  </a:lnTo>
                  <a:lnTo>
                    <a:pt x="157" y="149"/>
                  </a:lnTo>
                  <a:lnTo>
                    <a:pt x="159" y="149"/>
                  </a:lnTo>
                  <a:lnTo>
                    <a:pt x="163" y="149"/>
                  </a:lnTo>
                  <a:lnTo>
                    <a:pt x="166" y="146"/>
                  </a:lnTo>
                  <a:lnTo>
                    <a:pt x="166" y="145"/>
                  </a:lnTo>
                  <a:lnTo>
                    <a:pt x="167" y="145"/>
                  </a:lnTo>
                  <a:lnTo>
                    <a:pt x="170" y="145"/>
                  </a:lnTo>
                  <a:lnTo>
                    <a:pt x="359" y="0"/>
                  </a:lnTo>
                  <a:lnTo>
                    <a:pt x="284" y="0"/>
                  </a:lnTo>
                  <a:lnTo>
                    <a:pt x="149" y="104"/>
                  </a:lnTo>
                  <a:lnTo>
                    <a:pt x="47" y="104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20" name="Freeform 743"/>
            <p:cNvSpPr>
              <a:spLocks/>
            </p:cNvSpPr>
            <p:nvPr/>
          </p:nvSpPr>
          <p:spPr bwMode="auto">
            <a:xfrm>
              <a:off x="11244263" y="2846388"/>
              <a:ext cx="406400" cy="504825"/>
            </a:xfrm>
            <a:custGeom>
              <a:avLst/>
              <a:gdLst>
                <a:gd name="T0" fmla="*/ 2147483647 w 768"/>
                <a:gd name="T1" fmla="*/ 740926012 h 954"/>
                <a:gd name="T2" fmla="*/ 2147483647 w 768"/>
                <a:gd name="T3" fmla="*/ 148129124 h 954"/>
                <a:gd name="T4" fmla="*/ 2147483647 w 768"/>
                <a:gd name="T5" fmla="*/ 0 h 954"/>
                <a:gd name="T6" fmla="*/ 2147483647 w 768"/>
                <a:gd name="T7" fmla="*/ 148129124 h 954"/>
                <a:gd name="T8" fmla="*/ 2147483647 w 768"/>
                <a:gd name="T9" fmla="*/ 740926012 h 954"/>
                <a:gd name="T10" fmla="*/ 2147483647 w 768"/>
                <a:gd name="T11" fmla="*/ 2147483647 h 954"/>
                <a:gd name="T12" fmla="*/ 2147483647 w 768"/>
                <a:gd name="T13" fmla="*/ 2147483647 h 954"/>
                <a:gd name="T14" fmla="*/ 2147483647 w 768"/>
                <a:gd name="T15" fmla="*/ 2147483647 h 954"/>
                <a:gd name="T16" fmla="*/ 2147483647 w 768"/>
                <a:gd name="T17" fmla="*/ 2147483647 h 954"/>
                <a:gd name="T18" fmla="*/ 2147483647 w 768"/>
                <a:gd name="T19" fmla="*/ 2147483647 h 954"/>
                <a:gd name="T20" fmla="*/ 2147483647 w 768"/>
                <a:gd name="T21" fmla="*/ 2147483647 h 954"/>
                <a:gd name="T22" fmla="*/ 2147483647 w 768"/>
                <a:gd name="T23" fmla="*/ 2147483647 h 954"/>
                <a:gd name="T24" fmla="*/ 2147483647 w 768"/>
                <a:gd name="T25" fmla="*/ 2147483647 h 954"/>
                <a:gd name="T26" fmla="*/ 2147483647 w 768"/>
                <a:gd name="T27" fmla="*/ 2147483647 h 954"/>
                <a:gd name="T28" fmla="*/ 2147483647 w 768"/>
                <a:gd name="T29" fmla="*/ 2147483647 h 954"/>
                <a:gd name="T30" fmla="*/ 2147483647 w 768"/>
                <a:gd name="T31" fmla="*/ 2147483647 h 954"/>
                <a:gd name="T32" fmla="*/ 2147483647 w 768"/>
                <a:gd name="T33" fmla="*/ 2147483647 h 954"/>
                <a:gd name="T34" fmla="*/ 2147483647 w 768"/>
                <a:gd name="T35" fmla="*/ 2147483647 h 954"/>
                <a:gd name="T36" fmla="*/ 2147483647 w 768"/>
                <a:gd name="T37" fmla="*/ 2147483647 h 954"/>
                <a:gd name="T38" fmla="*/ 2147483647 w 768"/>
                <a:gd name="T39" fmla="*/ 2147483647 h 954"/>
                <a:gd name="T40" fmla="*/ 2147483647 w 768"/>
                <a:gd name="T41" fmla="*/ 2147483647 h 954"/>
                <a:gd name="T42" fmla="*/ 2147483647 w 768"/>
                <a:gd name="T43" fmla="*/ 2147483647 h 954"/>
                <a:gd name="T44" fmla="*/ 2147483647 w 768"/>
                <a:gd name="T45" fmla="*/ 2147483647 h 954"/>
                <a:gd name="T46" fmla="*/ 2147483647 w 768"/>
                <a:gd name="T47" fmla="*/ 2147483647 h 954"/>
                <a:gd name="T48" fmla="*/ 2147483647 w 768"/>
                <a:gd name="T49" fmla="*/ 2147483647 h 954"/>
                <a:gd name="T50" fmla="*/ 2147483647 w 768"/>
                <a:gd name="T51" fmla="*/ 2147483647 h 954"/>
                <a:gd name="T52" fmla="*/ 2147483647 w 768"/>
                <a:gd name="T53" fmla="*/ 2147483647 h 954"/>
                <a:gd name="T54" fmla="*/ 2147483647 w 768"/>
                <a:gd name="T55" fmla="*/ 2147483647 h 954"/>
                <a:gd name="T56" fmla="*/ 2147483647 w 768"/>
                <a:gd name="T57" fmla="*/ 2147483647 h 954"/>
                <a:gd name="T58" fmla="*/ 2147483647 w 768"/>
                <a:gd name="T59" fmla="*/ 2147483647 h 954"/>
                <a:gd name="T60" fmla="*/ 2147483647 w 768"/>
                <a:gd name="T61" fmla="*/ 2147483647 h 954"/>
                <a:gd name="T62" fmla="*/ 2147483647 w 768"/>
                <a:gd name="T63" fmla="*/ 2147483647 h 954"/>
                <a:gd name="T64" fmla="*/ 2147483647 w 768"/>
                <a:gd name="T65" fmla="*/ 2147483647 h 954"/>
                <a:gd name="T66" fmla="*/ 2147483647 w 768"/>
                <a:gd name="T67" fmla="*/ 2147483647 h 954"/>
                <a:gd name="T68" fmla="*/ 2147483647 w 768"/>
                <a:gd name="T69" fmla="*/ 2147483647 h 954"/>
                <a:gd name="T70" fmla="*/ 2147483647 w 768"/>
                <a:gd name="T71" fmla="*/ 2147483647 h 954"/>
                <a:gd name="T72" fmla="*/ 2147483647 w 768"/>
                <a:gd name="T73" fmla="*/ 2147483647 h 954"/>
                <a:gd name="T74" fmla="*/ 2147483647 w 768"/>
                <a:gd name="T75" fmla="*/ 2147483647 h 95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68"/>
                <a:gd name="T115" fmla="*/ 0 h 954"/>
                <a:gd name="T116" fmla="*/ 768 w 768"/>
                <a:gd name="T117" fmla="*/ 954 h 95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68" h="954">
                  <a:moveTo>
                    <a:pt x="390" y="105"/>
                  </a:moveTo>
                  <a:lnTo>
                    <a:pt x="352" y="14"/>
                  </a:lnTo>
                  <a:lnTo>
                    <a:pt x="348" y="7"/>
                  </a:lnTo>
                  <a:lnTo>
                    <a:pt x="343" y="4"/>
                  </a:lnTo>
                  <a:lnTo>
                    <a:pt x="337" y="0"/>
                  </a:lnTo>
                  <a:lnTo>
                    <a:pt x="330" y="0"/>
                  </a:lnTo>
                  <a:lnTo>
                    <a:pt x="322" y="0"/>
                  </a:lnTo>
                  <a:lnTo>
                    <a:pt x="316" y="4"/>
                  </a:lnTo>
                  <a:lnTo>
                    <a:pt x="311" y="8"/>
                  </a:lnTo>
                  <a:lnTo>
                    <a:pt x="309" y="16"/>
                  </a:lnTo>
                  <a:lnTo>
                    <a:pt x="234" y="219"/>
                  </a:lnTo>
                  <a:lnTo>
                    <a:pt x="233" y="229"/>
                  </a:lnTo>
                  <a:lnTo>
                    <a:pt x="238" y="241"/>
                  </a:lnTo>
                  <a:lnTo>
                    <a:pt x="400" y="435"/>
                  </a:lnTo>
                  <a:lnTo>
                    <a:pt x="365" y="627"/>
                  </a:lnTo>
                  <a:lnTo>
                    <a:pt x="365" y="632"/>
                  </a:lnTo>
                  <a:lnTo>
                    <a:pt x="383" y="905"/>
                  </a:lnTo>
                  <a:lnTo>
                    <a:pt x="272" y="922"/>
                  </a:lnTo>
                  <a:lnTo>
                    <a:pt x="239" y="827"/>
                  </a:lnTo>
                  <a:lnTo>
                    <a:pt x="235" y="820"/>
                  </a:lnTo>
                  <a:lnTo>
                    <a:pt x="232" y="816"/>
                  </a:lnTo>
                  <a:lnTo>
                    <a:pt x="226" y="813"/>
                  </a:lnTo>
                  <a:lnTo>
                    <a:pt x="222" y="812"/>
                  </a:lnTo>
                  <a:lnTo>
                    <a:pt x="90" y="789"/>
                  </a:lnTo>
                  <a:lnTo>
                    <a:pt x="82" y="788"/>
                  </a:lnTo>
                  <a:lnTo>
                    <a:pt x="75" y="790"/>
                  </a:lnTo>
                  <a:lnTo>
                    <a:pt x="69" y="794"/>
                  </a:lnTo>
                  <a:lnTo>
                    <a:pt x="64" y="802"/>
                  </a:lnTo>
                  <a:lnTo>
                    <a:pt x="0" y="954"/>
                  </a:lnTo>
                  <a:lnTo>
                    <a:pt x="51" y="954"/>
                  </a:lnTo>
                  <a:lnTo>
                    <a:pt x="100" y="838"/>
                  </a:lnTo>
                  <a:lnTo>
                    <a:pt x="200" y="855"/>
                  </a:lnTo>
                  <a:lnTo>
                    <a:pt x="234" y="954"/>
                  </a:lnTo>
                  <a:lnTo>
                    <a:pt x="363" y="954"/>
                  </a:lnTo>
                  <a:lnTo>
                    <a:pt x="410" y="946"/>
                  </a:lnTo>
                  <a:lnTo>
                    <a:pt x="413" y="944"/>
                  </a:lnTo>
                  <a:lnTo>
                    <a:pt x="417" y="943"/>
                  </a:lnTo>
                  <a:lnTo>
                    <a:pt x="418" y="941"/>
                  </a:lnTo>
                  <a:lnTo>
                    <a:pt x="421" y="940"/>
                  </a:lnTo>
                  <a:lnTo>
                    <a:pt x="424" y="937"/>
                  </a:lnTo>
                  <a:lnTo>
                    <a:pt x="425" y="933"/>
                  </a:lnTo>
                  <a:lnTo>
                    <a:pt x="427" y="930"/>
                  </a:lnTo>
                  <a:lnTo>
                    <a:pt x="427" y="926"/>
                  </a:lnTo>
                  <a:lnTo>
                    <a:pt x="427" y="923"/>
                  </a:lnTo>
                  <a:lnTo>
                    <a:pt x="427" y="922"/>
                  </a:lnTo>
                  <a:lnTo>
                    <a:pt x="428" y="922"/>
                  </a:lnTo>
                  <a:lnTo>
                    <a:pt x="410" y="635"/>
                  </a:lnTo>
                  <a:lnTo>
                    <a:pt x="448" y="433"/>
                  </a:lnTo>
                  <a:lnTo>
                    <a:pt x="448" y="422"/>
                  </a:lnTo>
                  <a:lnTo>
                    <a:pt x="443" y="413"/>
                  </a:lnTo>
                  <a:lnTo>
                    <a:pt x="283" y="221"/>
                  </a:lnTo>
                  <a:lnTo>
                    <a:pt x="332" y="87"/>
                  </a:lnTo>
                  <a:lnTo>
                    <a:pt x="347" y="123"/>
                  </a:lnTo>
                  <a:lnTo>
                    <a:pt x="462" y="305"/>
                  </a:lnTo>
                  <a:lnTo>
                    <a:pt x="469" y="312"/>
                  </a:lnTo>
                  <a:lnTo>
                    <a:pt x="718" y="482"/>
                  </a:lnTo>
                  <a:lnTo>
                    <a:pt x="649" y="668"/>
                  </a:lnTo>
                  <a:lnTo>
                    <a:pt x="648" y="673"/>
                  </a:lnTo>
                  <a:lnTo>
                    <a:pt x="610" y="874"/>
                  </a:lnTo>
                  <a:lnTo>
                    <a:pt x="607" y="879"/>
                  </a:lnTo>
                  <a:lnTo>
                    <a:pt x="608" y="884"/>
                  </a:lnTo>
                  <a:lnTo>
                    <a:pt x="616" y="895"/>
                  </a:lnTo>
                  <a:lnTo>
                    <a:pt x="676" y="954"/>
                  </a:lnTo>
                  <a:lnTo>
                    <a:pt x="743" y="954"/>
                  </a:lnTo>
                  <a:lnTo>
                    <a:pt x="742" y="953"/>
                  </a:lnTo>
                  <a:lnTo>
                    <a:pt x="657" y="870"/>
                  </a:lnTo>
                  <a:lnTo>
                    <a:pt x="693" y="681"/>
                  </a:lnTo>
                  <a:lnTo>
                    <a:pt x="767" y="481"/>
                  </a:lnTo>
                  <a:lnTo>
                    <a:pt x="768" y="473"/>
                  </a:lnTo>
                  <a:lnTo>
                    <a:pt x="767" y="466"/>
                  </a:lnTo>
                  <a:lnTo>
                    <a:pt x="764" y="460"/>
                  </a:lnTo>
                  <a:lnTo>
                    <a:pt x="758" y="455"/>
                  </a:lnTo>
                  <a:lnTo>
                    <a:pt x="501" y="279"/>
                  </a:lnTo>
                  <a:lnTo>
                    <a:pt x="502" y="282"/>
                  </a:lnTo>
                  <a:lnTo>
                    <a:pt x="494" y="275"/>
                  </a:lnTo>
                  <a:lnTo>
                    <a:pt x="501" y="279"/>
                  </a:lnTo>
                  <a:lnTo>
                    <a:pt x="390" y="105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21" name="Freeform 744"/>
            <p:cNvSpPr>
              <a:spLocks/>
            </p:cNvSpPr>
            <p:nvPr/>
          </p:nvSpPr>
          <p:spPr bwMode="auto">
            <a:xfrm>
              <a:off x="11601450" y="3351213"/>
              <a:ext cx="195263" cy="862012"/>
            </a:xfrm>
            <a:custGeom>
              <a:avLst/>
              <a:gdLst>
                <a:gd name="T0" fmla="*/ 2147483647 w 368"/>
                <a:gd name="T1" fmla="*/ 0 h 1631"/>
                <a:gd name="T2" fmla="*/ 0 w 368"/>
                <a:gd name="T3" fmla="*/ 0 h 1631"/>
                <a:gd name="T4" fmla="*/ 1344366738 w 368"/>
                <a:gd name="T5" fmla="*/ 1328776566 h 1631"/>
                <a:gd name="T6" fmla="*/ 448216119 w 368"/>
                <a:gd name="T7" fmla="*/ 2147483647 h 1631"/>
                <a:gd name="T8" fmla="*/ 597433746 w 368"/>
                <a:gd name="T9" fmla="*/ 2147483647 h 1631"/>
                <a:gd name="T10" fmla="*/ 2147483647 w 368"/>
                <a:gd name="T11" fmla="*/ 2147483647 h 1631"/>
                <a:gd name="T12" fmla="*/ 2147483647 w 368"/>
                <a:gd name="T13" fmla="*/ 2147483647 h 1631"/>
                <a:gd name="T14" fmla="*/ 2147483647 w 368"/>
                <a:gd name="T15" fmla="*/ 2147483647 h 1631"/>
                <a:gd name="T16" fmla="*/ 2147483647 w 368"/>
                <a:gd name="T17" fmla="*/ 2147483647 h 1631"/>
                <a:gd name="T18" fmla="*/ 2147483647 w 368"/>
                <a:gd name="T19" fmla="*/ 2147483647 h 1631"/>
                <a:gd name="T20" fmla="*/ 2147483647 w 368"/>
                <a:gd name="T21" fmla="*/ 2147483647 h 1631"/>
                <a:gd name="T22" fmla="*/ 2147483647 w 368"/>
                <a:gd name="T23" fmla="*/ 2147483647 h 1631"/>
                <a:gd name="T24" fmla="*/ 2147483647 w 368"/>
                <a:gd name="T25" fmla="*/ 2147483647 h 1631"/>
                <a:gd name="T26" fmla="*/ 2147483647 w 368"/>
                <a:gd name="T27" fmla="*/ 2147483647 h 1631"/>
                <a:gd name="T28" fmla="*/ 2147483647 w 368"/>
                <a:gd name="T29" fmla="*/ 2147483647 h 1631"/>
                <a:gd name="T30" fmla="*/ 2147483647 w 368"/>
                <a:gd name="T31" fmla="*/ 2147483647 h 1631"/>
                <a:gd name="T32" fmla="*/ 2147483647 w 368"/>
                <a:gd name="T33" fmla="*/ 2147483647 h 1631"/>
                <a:gd name="T34" fmla="*/ 2147483647 w 368"/>
                <a:gd name="T35" fmla="*/ 2147483647 h 1631"/>
                <a:gd name="T36" fmla="*/ 2147483647 w 368"/>
                <a:gd name="T37" fmla="*/ 2147483647 h 1631"/>
                <a:gd name="T38" fmla="*/ 2147483647 w 368"/>
                <a:gd name="T39" fmla="*/ 2147483647 h 1631"/>
                <a:gd name="T40" fmla="*/ 2147483647 w 368"/>
                <a:gd name="T41" fmla="*/ 2147483647 h 1631"/>
                <a:gd name="T42" fmla="*/ 2147483647 w 368"/>
                <a:gd name="T43" fmla="*/ 2147483647 h 1631"/>
                <a:gd name="T44" fmla="*/ 2147483647 w 368"/>
                <a:gd name="T45" fmla="*/ 2147483647 h 1631"/>
                <a:gd name="T46" fmla="*/ 2147483647 w 368"/>
                <a:gd name="T47" fmla="*/ 2147483647 h 1631"/>
                <a:gd name="T48" fmla="*/ 2147483647 w 368"/>
                <a:gd name="T49" fmla="*/ 2147483647 h 1631"/>
                <a:gd name="T50" fmla="*/ 2147483647 w 368"/>
                <a:gd name="T51" fmla="*/ 2147483647 h 1631"/>
                <a:gd name="T52" fmla="*/ 2147483647 w 368"/>
                <a:gd name="T53" fmla="*/ 2147483647 h 1631"/>
                <a:gd name="T54" fmla="*/ 2147483647 w 368"/>
                <a:gd name="T55" fmla="*/ 2147483647 h 1631"/>
                <a:gd name="T56" fmla="*/ 2147483647 w 368"/>
                <a:gd name="T57" fmla="*/ 2147483647 h 1631"/>
                <a:gd name="T58" fmla="*/ 2147483647 w 368"/>
                <a:gd name="T59" fmla="*/ 2147483647 h 1631"/>
                <a:gd name="T60" fmla="*/ 2147483647 w 368"/>
                <a:gd name="T61" fmla="*/ 2147483647 h 1631"/>
                <a:gd name="T62" fmla="*/ 2147483647 w 368"/>
                <a:gd name="T63" fmla="*/ 2147483647 h 1631"/>
                <a:gd name="T64" fmla="*/ 2147483647 w 368"/>
                <a:gd name="T65" fmla="*/ 2147483647 h 1631"/>
                <a:gd name="T66" fmla="*/ 2147483647 w 368"/>
                <a:gd name="T67" fmla="*/ 2147483647 h 1631"/>
                <a:gd name="T68" fmla="*/ 2147483647 w 368"/>
                <a:gd name="T69" fmla="*/ 2147483647 h 1631"/>
                <a:gd name="T70" fmla="*/ 2147483647 w 368"/>
                <a:gd name="T71" fmla="*/ 2147483647 h 1631"/>
                <a:gd name="T72" fmla="*/ 2147483647 w 368"/>
                <a:gd name="T73" fmla="*/ 738271304 h 1631"/>
                <a:gd name="T74" fmla="*/ 2147483647 w 368"/>
                <a:gd name="T75" fmla="*/ 590505262 h 1631"/>
                <a:gd name="T76" fmla="*/ 2147483647 w 368"/>
                <a:gd name="T77" fmla="*/ 295252631 h 1631"/>
                <a:gd name="T78" fmla="*/ 2147483647 w 368"/>
                <a:gd name="T79" fmla="*/ 0 h 163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68"/>
                <a:gd name="T121" fmla="*/ 0 h 1631"/>
                <a:gd name="T122" fmla="*/ 368 w 368"/>
                <a:gd name="T123" fmla="*/ 1631 h 163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68" h="1631">
                  <a:moveTo>
                    <a:pt x="67" y="0"/>
                  </a:moveTo>
                  <a:lnTo>
                    <a:pt x="0" y="0"/>
                  </a:lnTo>
                  <a:lnTo>
                    <a:pt x="27" y="26"/>
                  </a:lnTo>
                  <a:lnTo>
                    <a:pt x="10" y="261"/>
                  </a:lnTo>
                  <a:lnTo>
                    <a:pt x="12" y="272"/>
                  </a:lnTo>
                  <a:lnTo>
                    <a:pt x="121" y="516"/>
                  </a:lnTo>
                  <a:lnTo>
                    <a:pt x="121" y="668"/>
                  </a:lnTo>
                  <a:lnTo>
                    <a:pt x="121" y="674"/>
                  </a:lnTo>
                  <a:lnTo>
                    <a:pt x="158" y="803"/>
                  </a:lnTo>
                  <a:lnTo>
                    <a:pt x="121" y="933"/>
                  </a:lnTo>
                  <a:lnTo>
                    <a:pt x="120" y="941"/>
                  </a:lnTo>
                  <a:lnTo>
                    <a:pt x="124" y="949"/>
                  </a:lnTo>
                  <a:lnTo>
                    <a:pt x="177" y="1051"/>
                  </a:lnTo>
                  <a:lnTo>
                    <a:pt x="124" y="1153"/>
                  </a:lnTo>
                  <a:lnTo>
                    <a:pt x="120" y="1158"/>
                  </a:lnTo>
                  <a:lnTo>
                    <a:pt x="120" y="1165"/>
                  </a:lnTo>
                  <a:lnTo>
                    <a:pt x="121" y="1170"/>
                  </a:lnTo>
                  <a:lnTo>
                    <a:pt x="126" y="1177"/>
                  </a:lnTo>
                  <a:lnTo>
                    <a:pt x="218" y="1308"/>
                  </a:lnTo>
                  <a:lnTo>
                    <a:pt x="320" y="1631"/>
                  </a:lnTo>
                  <a:lnTo>
                    <a:pt x="368" y="1631"/>
                  </a:lnTo>
                  <a:lnTo>
                    <a:pt x="260" y="1291"/>
                  </a:lnTo>
                  <a:lnTo>
                    <a:pt x="259" y="1289"/>
                  </a:lnTo>
                  <a:lnTo>
                    <a:pt x="259" y="1288"/>
                  </a:lnTo>
                  <a:lnTo>
                    <a:pt x="257" y="1285"/>
                  </a:lnTo>
                  <a:lnTo>
                    <a:pt x="171" y="1162"/>
                  </a:lnTo>
                  <a:lnTo>
                    <a:pt x="222" y="1061"/>
                  </a:lnTo>
                  <a:lnTo>
                    <a:pt x="225" y="1050"/>
                  </a:lnTo>
                  <a:lnTo>
                    <a:pt x="222" y="1041"/>
                  </a:lnTo>
                  <a:lnTo>
                    <a:pt x="169" y="937"/>
                  </a:lnTo>
                  <a:lnTo>
                    <a:pt x="205" y="809"/>
                  </a:lnTo>
                  <a:lnTo>
                    <a:pt x="205" y="797"/>
                  </a:lnTo>
                  <a:lnTo>
                    <a:pt x="167" y="662"/>
                  </a:lnTo>
                  <a:lnTo>
                    <a:pt x="167" y="510"/>
                  </a:lnTo>
                  <a:lnTo>
                    <a:pt x="165" y="501"/>
                  </a:lnTo>
                  <a:lnTo>
                    <a:pt x="55" y="258"/>
                  </a:lnTo>
                  <a:lnTo>
                    <a:pt x="73" y="16"/>
                  </a:lnTo>
                  <a:lnTo>
                    <a:pt x="73" y="11"/>
                  </a:lnTo>
                  <a:lnTo>
                    <a:pt x="71" y="6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22" name="Freeform 745"/>
            <p:cNvSpPr>
              <a:spLocks/>
            </p:cNvSpPr>
            <p:nvPr/>
          </p:nvSpPr>
          <p:spPr bwMode="auto">
            <a:xfrm>
              <a:off x="11822113" y="3351213"/>
              <a:ext cx="644525" cy="862012"/>
            </a:xfrm>
            <a:custGeom>
              <a:avLst/>
              <a:gdLst>
                <a:gd name="T0" fmla="*/ 0 w 1219"/>
                <a:gd name="T1" fmla="*/ 0 h 1631"/>
                <a:gd name="T2" fmla="*/ 2147483647 w 1219"/>
                <a:gd name="T3" fmla="*/ 2147483647 h 1631"/>
                <a:gd name="T4" fmla="*/ 2147483647 w 1219"/>
                <a:gd name="T5" fmla="*/ 2147483647 h 1631"/>
                <a:gd name="T6" fmla="*/ 2147483647 w 1219"/>
                <a:gd name="T7" fmla="*/ 2147483647 h 1631"/>
                <a:gd name="T8" fmla="*/ 2147483647 w 1219"/>
                <a:gd name="T9" fmla="*/ 2147483647 h 1631"/>
                <a:gd name="T10" fmla="*/ 2147483647 w 1219"/>
                <a:gd name="T11" fmla="*/ 2147483647 h 1631"/>
                <a:gd name="T12" fmla="*/ 2147483647 w 1219"/>
                <a:gd name="T13" fmla="*/ 2147483647 h 1631"/>
                <a:gd name="T14" fmla="*/ 2147483647 w 1219"/>
                <a:gd name="T15" fmla="*/ 2147483647 h 1631"/>
                <a:gd name="T16" fmla="*/ 2147483647 w 1219"/>
                <a:gd name="T17" fmla="*/ 2147483647 h 1631"/>
                <a:gd name="T18" fmla="*/ 2147483647 w 1219"/>
                <a:gd name="T19" fmla="*/ 2147483647 h 1631"/>
                <a:gd name="T20" fmla="*/ 2147483647 w 1219"/>
                <a:gd name="T21" fmla="*/ 2147483647 h 1631"/>
                <a:gd name="T22" fmla="*/ 2147483647 w 1219"/>
                <a:gd name="T23" fmla="*/ 2147483647 h 1631"/>
                <a:gd name="T24" fmla="*/ 2147483647 w 1219"/>
                <a:gd name="T25" fmla="*/ 2147483647 h 1631"/>
                <a:gd name="T26" fmla="*/ 2147483647 w 1219"/>
                <a:gd name="T27" fmla="*/ 2147483647 h 1631"/>
                <a:gd name="T28" fmla="*/ 2147483647 w 1219"/>
                <a:gd name="T29" fmla="*/ 2147483647 h 1631"/>
                <a:gd name="T30" fmla="*/ 2147483647 w 1219"/>
                <a:gd name="T31" fmla="*/ 2147483647 h 1631"/>
                <a:gd name="T32" fmla="*/ 2147483647 w 1219"/>
                <a:gd name="T33" fmla="*/ 2147483647 h 1631"/>
                <a:gd name="T34" fmla="*/ 2147483647 w 1219"/>
                <a:gd name="T35" fmla="*/ 2147483647 h 1631"/>
                <a:gd name="T36" fmla="*/ 2147483647 w 1219"/>
                <a:gd name="T37" fmla="*/ 2147483647 h 1631"/>
                <a:gd name="T38" fmla="*/ 2147483647 w 1219"/>
                <a:gd name="T39" fmla="*/ 2147483647 h 1631"/>
                <a:gd name="T40" fmla="*/ 2147483647 w 1219"/>
                <a:gd name="T41" fmla="*/ 2147483647 h 1631"/>
                <a:gd name="T42" fmla="*/ 2147483647 w 1219"/>
                <a:gd name="T43" fmla="*/ 2147483647 h 1631"/>
                <a:gd name="T44" fmla="*/ 2147483647 w 1219"/>
                <a:gd name="T45" fmla="*/ 2147483647 h 1631"/>
                <a:gd name="T46" fmla="*/ 2147483647 w 1219"/>
                <a:gd name="T47" fmla="*/ 2147483647 h 1631"/>
                <a:gd name="T48" fmla="*/ 2147483647 w 1219"/>
                <a:gd name="T49" fmla="*/ 2147483647 h 1631"/>
                <a:gd name="T50" fmla="*/ 2147483647 w 1219"/>
                <a:gd name="T51" fmla="*/ 2147483647 h 1631"/>
                <a:gd name="T52" fmla="*/ 2147483647 w 1219"/>
                <a:gd name="T53" fmla="*/ 2147483647 h 1631"/>
                <a:gd name="T54" fmla="*/ 2147483647 w 1219"/>
                <a:gd name="T55" fmla="*/ 2147483647 h 1631"/>
                <a:gd name="T56" fmla="*/ 2147483647 w 1219"/>
                <a:gd name="T57" fmla="*/ 2147483647 h 1631"/>
                <a:gd name="T58" fmla="*/ 2147483647 w 1219"/>
                <a:gd name="T59" fmla="*/ 2147483647 h 1631"/>
                <a:gd name="T60" fmla="*/ 2147483647 w 1219"/>
                <a:gd name="T61" fmla="*/ 2147483647 h 1631"/>
                <a:gd name="T62" fmla="*/ 2147483647 w 1219"/>
                <a:gd name="T63" fmla="*/ 2147483647 h 1631"/>
                <a:gd name="T64" fmla="*/ 2147483647 w 1219"/>
                <a:gd name="T65" fmla="*/ 2147483647 h 1631"/>
                <a:gd name="T66" fmla="*/ 2147483647 w 1219"/>
                <a:gd name="T67" fmla="*/ 2147483647 h 1631"/>
                <a:gd name="T68" fmla="*/ 2147483647 w 1219"/>
                <a:gd name="T69" fmla="*/ 2147483647 h 1631"/>
                <a:gd name="T70" fmla="*/ 2147483647 w 1219"/>
                <a:gd name="T71" fmla="*/ 2147483647 h 1631"/>
                <a:gd name="T72" fmla="*/ 2147483647 w 1219"/>
                <a:gd name="T73" fmla="*/ 2147483647 h 1631"/>
                <a:gd name="T74" fmla="*/ 2147483647 w 1219"/>
                <a:gd name="T75" fmla="*/ 2147483647 h 1631"/>
                <a:gd name="T76" fmla="*/ 2147483647 w 1219"/>
                <a:gd name="T77" fmla="*/ 0 h 16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19"/>
                <a:gd name="T118" fmla="*/ 0 h 1631"/>
                <a:gd name="T119" fmla="*/ 1219 w 1219"/>
                <a:gd name="T120" fmla="*/ 1631 h 16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19" h="1631">
                  <a:moveTo>
                    <a:pt x="48" y="0"/>
                  </a:moveTo>
                  <a:lnTo>
                    <a:pt x="0" y="0"/>
                  </a:lnTo>
                  <a:lnTo>
                    <a:pt x="67" y="181"/>
                  </a:lnTo>
                  <a:lnTo>
                    <a:pt x="69" y="184"/>
                  </a:lnTo>
                  <a:lnTo>
                    <a:pt x="181" y="365"/>
                  </a:lnTo>
                  <a:lnTo>
                    <a:pt x="184" y="369"/>
                  </a:lnTo>
                  <a:lnTo>
                    <a:pt x="188" y="372"/>
                  </a:lnTo>
                  <a:lnTo>
                    <a:pt x="193" y="374"/>
                  </a:lnTo>
                  <a:lnTo>
                    <a:pt x="199" y="375"/>
                  </a:lnTo>
                  <a:lnTo>
                    <a:pt x="204" y="375"/>
                  </a:lnTo>
                  <a:lnTo>
                    <a:pt x="206" y="374"/>
                  </a:lnTo>
                  <a:lnTo>
                    <a:pt x="209" y="374"/>
                  </a:lnTo>
                  <a:lnTo>
                    <a:pt x="213" y="371"/>
                  </a:lnTo>
                  <a:lnTo>
                    <a:pt x="216" y="369"/>
                  </a:lnTo>
                  <a:lnTo>
                    <a:pt x="216" y="368"/>
                  </a:lnTo>
                  <a:lnTo>
                    <a:pt x="217" y="368"/>
                  </a:lnTo>
                  <a:lnTo>
                    <a:pt x="219" y="368"/>
                  </a:lnTo>
                  <a:lnTo>
                    <a:pt x="299" y="272"/>
                  </a:lnTo>
                  <a:lnTo>
                    <a:pt x="508" y="437"/>
                  </a:lnTo>
                  <a:lnTo>
                    <a:pt x="519" y="443"/>
                  </a:lnTo>
                  <a:lnTo>
                    <a:pt x="699" y="465"/>
                  </a:lnTo>
                  <a:lnTo>
                    <a:pt x="778" y="532"/>
                  </a:lnTo>
                  <a:lnTo>
                    <a:pt x="652" y="532"/>
                  </a:lnTo>
                  <a:lnTo>
                    <a:pt x="642" y="534"/>
                  </a:lnTo>
                  <a:lnTo>
                    <a:pt x="634" y="542"/>
                  </a:lnTo>
                  <a:lnTo>
                    <a:pt x="629" y="546"/>
                  </a:lnTo>
                  <a:lnTo>
                    <a:pt x="628" y="551"/>
                  </a:lnTo>
                  <a:lnTo>
                    <a:pt x="632" y="562"/>
                  </a:lnTo>
                  <a:lnTo>
                    <a:pt x="668" y="675"/>
                  </a:lnTo>
                  <a:lnTo>
                    <a:pt x="670" y="680"/>
                  </a:lnTo>
                  <a:lnTo>
                    <a:pt x="764" y="859"/>
                  </a:lnTo>
                  <a:lnTo>
                    <a:pt x="775" y="868"/>
                  </a:lnTo>
                  <a:lnTo>
                    <a:pt x="1010" y="977"/>
                  </a:lnTo>
                  <a:lnTo>
                    <a:pt x="1043" y="1094"/>
                  </a:lnTo>
                  <a:lnTo>
                    <a:pt x="915" y="1380"/>
                  </a:lnTo>
                  <a:lnTo>
                    <a:pt x="912" y="1389"/>
                  </a:lnTo>
                  <a:lnTo>
                    <a:pt x="916" y="1400"/>
                  </a:lnTo>
                  <a:lnTo>
                    <a:pt x="992" y="1535"/>
                  </a:lnTo>
                  <a:lnTo>
                    <a:pt x="999" y="1544"/>
                  </a:lnTo>
                  <a:lnTo>
                    <a:pt x="1133" y="1631"/>
                  </a:lnTo>
                  <a:lnTo>
                    <a:pt x="1219" y="1631"/>
                  </a:lnTo>
                  <a:lnTo>
                    <a:pt x="1028" y="1507"/>
                  </a:lnTo>
                  <a:lnTo>
                    <a:pt x="961" y="1388"/>
                  </a:lnTo>
                  <a:lnTo>
                    <a:pt x="1089" y="1105"/>
                  </a:lnTo>
                  <a:lnTo>
                    <a:pt x="1089" y="1101"/>
                  </a:lnTo>
                  <a:lnTo>
                    <a:pt x="1089" y="1099"/>
                  </a:lnTo>
                  <a:lnTo>
                    <a:pt x="1089" y="1098"/>
                  </a:lnTo>
                  <a:lnTo>
                    <a:pt x="1090" y="1098"/>
                  </a:lnTo>
                  <a:lnTo>
                    <a:pt x="1090" y="1093"/>
                  </a:lnTo>
                  <a:lnTo>
                    <a:pt x="1090" y="1090"/>
                  </a:lnTo>
                  <a:lnTo>
                    <a:pt x="1053" y="954"/>
                  </a:lnTo>
                  <a:lnTo>
                    <a:pt x="1050" y="949"/>
                  </a:lnTo>
                  <a:lnTo>
                    <a:pt x="1047" y="946"/>
                  </a:lnTo>
                  <a:lnTo>
                    <a:pt x="1039" y="940"/>
                  </a:lnTo>
                  <a:lnTo>
                    <a:pt x="802" y="830"/>
                  </a:lnTo>
                  <a:lnTo>
                    <a:pt x="711" y="657"/>
                  </a:lnTo>
                  <a:lnTo>
                    <a:pt x="712" y="661"/>
                  </a:lnTo>
                  <a:lnTo>
                    <a:pt x="685" y="579"/>
                  </a:lnTo>
                  <a:lnTo>
                    <a:pt x="841" y="579"/>
                  </a:lnTo>
                  <a:lnTo>
                    <a:pt x="848" y="577"/>
                  </a:lnTo>
                  <a:lnTo>
                    <a:pt x="854" y="574"/>
                  </a:lnTo>
                  <a:lnTo>
                    <a:pt x="858" y="569"/>
                  </a:lnTo>
                  <a:lnTo>
                    <a:pt x="863" y="563"/>
                  </a:lnTo>
                  <a:lnTo>
                    <a:pt x="864" y="555"/>
                  </a:lnTo>
                  <a:lnTo>
                    <a:pt x="863" y="548"/>
                  </a:lnTo>
                  <a:lnTo>
                    <a:pt x="860" y="542"/>
                  </a:lnTo>
                  <a:lnTo>
                    <a:pt x="856" y="537"/>
                  </a:lnTo>
                  <a:lnTo>
                    <a:pt x="725" y="425"/>
                  </a:lnTo>
                  <a:lnTo>
                    <a:pt x="712" y="420"/>
                  </a:lnTo>
                  <a:lnTo>
                    <a:pt x="529" y="398"/>
                  </a:lnTo>
                  <a:lnTo>
                    <a:pt x="309" y="222"/>
                  </a:lnTo>
                  <a:lnTo>
                    <a:pt x="299" y="216"/>
                  </a:lnTo>
                  <a:lnTo>
                    <a:pt x="292" y="216"/>
                  </a:lnTo>
                  <a:lnTo>
                    <a:pt x="284" y="218"/>
                  </a:lnTo>
                  <a:lnTo>
                    <a:pt x="278" y="226"/>
                  </a:lnTo>
                  <a:lnTo>
                    <a:pt x="204" y="314"/>
                  </a:lnTo>
                  <a:lnTo>
                    <a:pt x="110" y="163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23" name="Freeform 746"/>
            <p:cNvSpPr>
              <a:spLocks/>
            </p:cNvSpPr>
            <p:nvPr/>
          </p:nvSpPr>
          <p:spPr bwMode="auto">
            <a:xfrm>
              <a:off x="10958513" y="3351213"/>
              <a:ext cx="422275" cy="862012"/>
            </a:xfrm>
            <a:custGeom>
              <a:avLst/>
              <a:gdLst>
                <a:gd name="T0" fmla="*/ 2147483647 w 799"/>
                <a:gd name="T1" fmla="*/ 0 h 1631"/>
                <a:gd name="T2" fmla="*/ 2147483647 w 799"/>
                <a:gd name="T3" fmla="*/ 2147483647 h 1631"/>
                <a:gd name="T4" fmla="*/ 2147483647 w 799"/>
                <a:gd name="T5" fmla="*/ 2147483647 h 1631"/>
                <a:gd name="T6" fmla="*/ 2147483647 w 799"/>
                <a:gd name="T7" fmla="*/ 2147483647 h 1631"/>
                <a:gd name="T8" fmla="*/ 2147483647 w 799"/>
                <a:gd name="T9" fmla="*/ 2147483647 h 1631"/>
                <a:gd name="T10" fmla="*/ 2147483647 w 799"/>
                <a:gd name="T11" fmla="*/ 2147483647 h 1631"/>
                <a:gd name="T12" fmla="*/ 2147483647 w 799"/>
                <a:gd name="T13" fmla="*/ 2147483647 h 1631"/>
                <a:gd name="T14" fmla="*/ 2147483647 w 799"/>
                <a:gd name="T15" fmla="*/ 2147483647 h 1631"/>
                <a:gd name="T16" fmla="*/ 2147483647 w 799"/>
                <a:gd name="T17" fmla="*/ 2147483647 h 1631"/>
                <a:gd name="T18" fmla="*/ 2147483647 w 799"/>
                <a:gd name="T19" fmla="*/ 2147483647 h 1631"/>
                <a:gd name="T20" fmla="*/ 2147483647 w 799"/>
                <a:gd name="T21" fmla="*/ 2147483647 h 1631"/>
                <a:gd name="T22" fmla="*/ 2147483647 w 799"/>
                <a:gd name="T23" fmla="*/ 2147483647 h 1631"/>
                <a:gd name="T24" fmla="*/ 2147483647 w 799"/>
                <a:gd name="T25" fmla="*/ 2147483647 h 1631"/>
                <a:gd name="T26" fmla="*/ 2147483647 w 799"/>
                <a:gd name="T27" fmla="*/ 2147483647 h 1631"/>
                <a:gd name="T28" fmla="*/ 2147483647 w 799"/>
                <a:gd name="T29" fmla="*/ 2147483647 h 1631"/>
                <a:gd name="T30" fmla="*/ 2147483647 w 799"/>
                <a:gd name="T31" fmla="*/ 2147483647 h 1631"/>
                <a:gd name="T32" fmla="*/ 2147483647 w 799"/>
                <a:gd name="T33" fmla="*/ 2147483647 h 1631"/>
                <a:gd name="T34" fmla="*/ 2147483647 w 799"/>
                <a:gd name="T35" fmla="*/ 2147483647 h 1631"/>
                <a:gd name="T36" fmla="*/ 0 w 799"/>
                <a:gd name="T37" fmla="*/ 2147483647 h 1631"/>
                <a:gd name="T38" fmla="*/ 2147483647 w 799"/>
                <a:gd name="T39" fmla="*/ 2147483647 h 1631"/>
                <a:gd name="T40" fmla="*/ 2147483647 w 799"/>
                <a:gd name="T41" fmla="*/ 2147483647 h 1631"/>
                <a:gd name="T42" fmla="*/ 2147483647 w 799"/>
                <a:gd name="T43" fmla="*/ 2147483647 h 1631"/>
                <a:gd name="T44" fmla="*/ 2147483647 w 799"/>
                <a:gd name="T45" fmla="*/ 2147483647 h 1631"/>
                <a:gd name="T46" fmla="*/ 2147483647 w 799"/>
                <a:gd name="T47" fmla="*/ 2147483647 h 1631"/>
                <a:gd name="T48" fmla="*/ 2147483647 w 799"/>
                <a:gd name="T49" fmla="*/ 2147483647 h 1631"/>
                <a:gd name="T50" fmla="*/ 2147483647 w 799"/>
                <a:gd name="T51" fmla="*/ 2147483647 h 1631"/>
                <a:gd name="T52" fmla="*/ 2147483647 w 799"/>
                <a:gd name="T53" fmla="*/ 2147483647 h 1631"/>
                <a:gd name="T54" fmla="*/ 2147483647 w 799"/>
                <a:gd name="T55" fmla="*/ 2147483647 h 1631"/>
                <a:gd name="T56" fmla="*/ 2147483647 w 799"/>
                <a:gd name="T57" fmla="*/ 2147483647 h 1631"/>
                <a:gd name="T58" fmla="*/ 2147483647 w 799"/>
                <a:gd name="T59" fmla="*/ 2147483647 h 1631"/>
                <a:gd name="T60" fmla="*/ 2147483647 w 799"/>
                <a:gd name="T61" fmla="*/ 2147483647 h 1631"/>
                <a:gd name="T62" fmla="*/ 2147483647 w 799"/>
                <a:gd name="T63" fmla="*/ 2147483647 h 1631"/>
                <a:gd name="T64" fmla="*/ 2147483647 w 799"/>
                <a:gd name="T65" fmla="*/ 2147483647 h 1631"/>
                <a:gd name="T66" fmla="*/ 2147483647 w 799"/>
                <a:gd name="T67" fmla="*/ 2147483647 h 1631"/>
                <a:gd name="T68" fmla="*/ 2147483647 w 799"/>
                <a:gd name="T69" fmla="*/ 2147483647 h 1631"/>
                <a:gd name="T70" fmla="*/ 2147483647 w 799"/>
                <a:gd name="T71" fmla="*/ 2147483647 h 163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99"/>
                <a:gd name="T109" fmla="*/ 0 h 1631"/>
                <a:gd name="T110" fmla="*/ 799 w 799"/>
                <a:gd name="T111" fmla="*/ 1631 h 163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99" h="1631">
                  <a:moveTo>
                    <a:pt x="591" y="0"/>
                  </a:moveTo>
                  <a:lnTo>
                    <a:pt x="540" y="0"/>
                  </a:lnTo>
                  <a:lnTo>
                    <a:pt x="529" y="27"/>
                  </a:lnTo>
                  <a:lnTo>
                    <a:pt x="402" y="157"/>
                  </a:lnTo>
                  <a:lnTo>
                    <a:pt x="396" y="167"/>
                  </a:lnTo>
                  <a:lnTo>
                    <a:pt x="396" y="178"/>
                  </a:lnTo>
                  <a:lnTo>
                    <a:pt x="490" y="580"/>
                  </a:lnTo>
                  <a:lnTo>
                    <a:pt x="452" y="867"/>
                  </a:lnTo>
                  <a:lnTo>
                    <a:pt x="453" y="882"/>
                  </a:lnTo>
                  <a:lnTo>
                    <a:pt x="568" y="1106"/>
                  </a:lnTo>
                  <a:lnTo>
                    <a:pt x="570" y="1111"/>
                  </a:lnTo>
                  <a:lnTo>
                    <a:pt x="573" y="1114"/>
                  </a:lnTo>
                  <a:lnTo>
                    <a:pt x="577" y="1116"/>
                  </a:lnTo>
                  <a:lnTo>
                    <a:pt x="584" y="1118"/>
                  </a:lnTo>
                  <a:lnTo>
                    <a:pt x="589" y="1118"/>
                  </a:lnTo>
                  <a:lnTo>
                    <a:pt x="591" y="1117"/>
                  </a:lnTo>
                  <a:lnTo>
                    <a:pt x="595" y="1117"/>
                  </a:lnTo>
                  <a:lnTo>
                    <a:pt x="599" y="1115"/>
                  </a:lnTo>
                  <a:lnTo>
                    <a:pt x="604" y="1113"/>
                  </a:lnTo>
                  <a:lnTo>
                    <a:pt x="692" y="1028"/>
                  </a:lnTo>
                  <a:lnTo>
                    <a:pt x="746" y="1028"/>
                  </a:lnTo>
                  <a:lnTo>
                    <a:pt x="720" y="1106"/>
                  </a:lnTo>
                  <a:lnTo>
                    <a:pt x="514" y="1328"/>
                  </a:lnTo>
                  <a:lnTo>
                    <a:pt x="508" y="1338"/>
                  </a:lnTo>
                  <a:lnTo>
                    <a:pt x="509" y="1350"/>
                  </a:lnTo>
                  <a:lnTo>
                    <a:pt x="543" y="1473"/>
                  </a:lnTo>
                  <a:lnTo>
                    <a:pt x="404" y="1606"/>
                  </a:lnTo>
                  <a:lnTo>
                    <a:pt x="404" y="1456"/>
                  </a:lnTo>
                  <a:lnTo>
                    <a:pt x="401" y="1446"/>
                  </a:lnTo>
                  <a:lnTo>
                    <a:pt x="399" y="1442"/>
                  </a:lnTo>
                  <a:lnTo>
                    <a:pt x="398" y="1440"/>
                  </a:lnTo>
                  <a:lnTo>
                    <a:pt x="393" y="1434"/>
                  </a:lnTo>
                  <a:lnTo>
                    <a:pt x="385" y="1433"/>
                  </a:lnTo>
                  <a:lnTo>
                    <a:pt x="234" y="1411"/>
                  </a:lnTo>
                  <a:lnTo>
                    <a:pt x="222" y="1411"/>
                  </a:lnTo>
                  <a:lnTo>
                    <a:pt x="215" y="1417"/>
                  </a:lnTo>
                  <a:lnTo>
                    <a:pt x="6" y="1620"/>
                  </a:lnTo>
                  <a:lnTo>
                    <a:pt x="1" y="1624"/>
                  </a:lnTo>
                  <a:lnTo>
                    <a:pt x="0" y="1631"/>
                  </a:lnTo>
                  <a:lnTo>
                    <a:pt x="63" y="1631"/>
                  </a:lnTo>
                  <a:lnTo>
                    <a:pt x="238" y="1458"/>
                  </a:lnTo>
                  <a:lnTo>
                    <a:pt x="358" y="1477"/>
                  </a:lnTo>
                  <a:lnTo>
                    <a:pt x="358" y="1631"/>
                  </a:lnTo>
                  <a:lnTo>
                    <a:pt x="444" y="1631"/>
                  </a:lnTo>
                  <a:lnTo>
                    <a:pt x="585" y="1496"/>
                  </a:lnTo>
                  <a:lnTo>
                    <a:pt x="588" y="1490"/>
                  </a:lnTo>
                  <a:lnTo>
                    <a:pt x="590" y="1484"/>
                  </a:lnTo>
                  <a:lnTo>
                    <a:pt x="591" y="1478"/>
                  </a:lnTo>
                  <a:lnTo>
                    <a:pt x="591" y="1472"/>
                  </a:lnTo>
                  <a:lnTo>
                    <a:pt x="558" y="1350"/>
                  </a:lnTo>
                  <a:lnTo>
                    <a:pt x="756" y="1135"/>
                  </a:lnTo>
                  <a:lnTo>
                    <a:pt x="761" y="1126"/>
                  </a:lnTo>
                  <a:lnTo>
                    <a:pt x="799" y="1013"/>
                  </a:lnTo>
                  <a:lnTo>
                    <a:pt x="799" y="1002"/>
                  </a:lnTo>
                  <a:lnTo>
                    <a:pt x="798" y="1000"/>
                  </a:lnTo>
                  <a:lnTo>
                    <a:pt x="798" y="999"/>
                  </a:lnTo>
                  <a:lnTo>
                    <a:pt x="798" y="997"/>
                  </a:lnTo>
                  <a:lnTo>
                    <a:pt x="796" y="992"/>
                  </a:lnTo>
                  <a:lnTo>
                    <a:pt x="790" y="987"/>
                  </a:lnTo>
                  <a:lnTo>
                    <a:pt x="786" y="985"/>
                  </a:lnTo>
                  <a:lnTo>
                    <a:pt x="780" y="983"/>
                  </a:lnTo>
                  <a:lnTo>
                    <a:pt x="776" y="983"/>
                  </a:lnTo>
                  <a:lnTo>
                    <a:pt x="682" y="983"/>
                  </a:lnTo>
                  <a:lnTo>
                    <a:pt x="673" y="984"/>
                  </a:lnTo>
                  <a:lnTo>
                    <a:pt x="666" y="989"/>
                  </a:lnTo>
                  <a:lnTo>
                    <a:pt x="595" y="1057"/>
                  </a:lnTo>
                  <a:lnTo>
                    <a:pt x="498" y="867"/>
                  </a:lnTo>
                  <a:lnTo>
                    <a:pt x="536" y="581"/>
                  </a:lnTo>
                  <a:lnTo>
                    <a:pt x="536" y="572"/>
                  </a:lnTo>
                  <a:lnTo>
                    <a:pt x="445" y="180"/>
                  </a:lnTo>
                  <a:lnTo>
                    <a:pt x="568" y="53"/>
                  </a:lnTo>
                  <a:lnTo>
                    <a:pt x="572" y="46"/>
                  </a:lnTo>
                  <a:lnTo>
                    <a:pt x="591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24" name="Freeform 747"/>
            <p:cNvSpPr>
              <a:spLocks/>
            </p:cNvSpPr>
            <p:nvPr/>
          </p:nvSpPr>
          <p:spPr bwMode="auto">
            <a:xfrm>
              <a:off x="11368088" y="3351213"/>
              <a:ext cx="68262" cy="7937"/>
            </a:xfrm>
            <a:custGeom>
              <a:avLst/>
              <a:gdLst>
                <a:gd name="T0" fmla="*/ 2147483647 w 129"/>
                <a:gd name="T1" fmla="*/ 0 h 15"/>
                <a:gd name="T2" fmla="*/ 0 w 129"/>
                <a:gd name="T3" fmla="*/ 0 h 15"/>
                <a:gd name="T4" fmla="*/ 148126949 w 129"/>
                <a:gd name="T5" fmla="*/ 296221067 h 15"/>
                <a:gd name="T6" fmla="*/ 444380780 w 129"/>
                <a:gd name="T7" fmla="*/ 592722045 h 15"/>
                <a:gd name="T8" fmla="*/ 740915133 w 129"/>
                <a:gd name="T9" fmla="*/ 740832777 h 15"/>
                <a:gd name="T10" fmla="*/ 1185296045 w 129"/>
                <a:gd name="T11" fmla="*/ 740832777 h 15"/>
                <a:gd name="T12" fmla="*/ 2147483647 w 129"/>
                <a:gd name="T13" fmla="*/ 0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9"/>
                <a:gd name="T22" fmla="*/ 0 h 15"/>
                <a:gd name="T23" fmla="*/ 129 w 129"/>
                <a:gd name="T24" fmla="*/ 15 h 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9" h="15">
                  <a:moveTo>
                    <a:pt x="129" y="0"/>
                  </a:moveTo>
                  <a:lnTo>
                    <a:pt x="0" y="0"/>
                  </a:lnTo>
                  <a:lnTo>
                    <a:pt x="3" y="6"/>
                  </a:lnTo>
                  <a:lnTo>
                    <a:pt x="10" y="12"/>
                  </a:lnTo>
                  <a:lnTo>
                    <a:pt x="16" y="14"/>
                  </a:lnTo>
                  <a:lnTo>
                    <a:pt x="25" y="15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25" name="Freeform 748"/>
            <p:cNvSpPr>
              <a:spLocks/>
            </p:cNvSpPr>
            <p:nvPr/>
          </p:nvSpPr>
          <p:spPr bwMode="auto">
            <a:xfrm>
              <a:off x="10550525" y="4213225"/>
              <a:ext cx="441325" cy="863600"/>
            </a:xfrm>
            <a:custGeom>
              <a:avLst/>
              <a:gdLst>
                <a:gd name="T0" fmla="*/ 2147483647 w 835"/>
                <a:gd name="T1" fmla="*/ 0 h 1631"/>
                <a:gd name="T2" fmla="*/ 2147483647 w 835"/>
                <a:gd name="T3" fmla="*/ 0 h 1631"/>
                <a:gd name="T4" fmla="*/ 2147483647 w 835"/>
                <a:gd name="T5" fmla="*/ 296902123 h 1631"/>
                <a:gd name="T6" fmla="*/ 2147483647 w 835"/>
                <a:gd name="T7" fmla="*/ 2147483647 h 1631"/>
                <a:gd name="T8" fmla="*/ 2147483647 w 835"/>
                <a:gd name="T9" fmla="*/ 2147483647 h 1631"/>
                <a:gd name="T10" fmla="*/ 2147483647 w 835"/>
                <a:gd name="T11" fmla="*/ 2147483647 h 1631"/>
                <a:gd name="T12" fmla="*/ 2147483647 w 835"/>
                <a:gd name="T13" fmla="*/ 2147483647 h 1631"/>
                <a:gd name="T14" fmla="*/ 2147483647 w 835"/>
                <a:gd name="T15" fmla="*/ 2147483647 h 1631"/>
                <a:gd name="T16" fmla="*/ 2147483647 w 835"/>
                <a:gd name="T17" fmla="*/ 2147483647 h 1631"/>
                <a:gd name="T18" fmla="*/ 2147483647 w 835"/>
                <a:gd name="T19" fmla="*/ 2147483647 h 1631"/>
                <a:gd name="T20" fmla="*/ 2147483647 w 835"/>
                <a:gd name="T21" fmla="*/ 2147483647 h 1631"/>
                <a:gd name="T22" fmla="*/ 2147483647 w 835"/>
                <a:gd name="T23" fmla="*/ 2147483647 h 1631"/>
                <a:gd name="T24" fmla="*/ 2147483647 w 835"/>
                <a:gd name="T25" fmla="*/ 2147483647 h 1631"/>
                <a:gd name="T26" fmla="*/ 2066888216 w 835"/>
                <a:gd name="T27" fmla="*/ 2147483647 h 1631"/>
                <a:gd name="T28" fmla="*/ 1771619150 w 835"/>
                <a:gd name="T29" fmla="*/ 2147483647 h 1631"/>
                <a:gd name="T30" fmla="*/ 1771619150 w 835"/>
                <a:gd name="T31" fmla="*/ 2147483647 h 1631"/>
                <a:gd name="T32" fmla="*/ 2147483647 w 835"/>
                <a:gd name="T33" fmla="*/ 2147483647 h 1631"/>
                <a:gd name="T34" fmla="*/ 0 w 835"/>
                <a:gd name="T35" fmla="*/ 2147483647 h 1631"/>
                <a:gd name="T36" fmla="*/ 0 w 835"/>
                <a:gd name="T37" fmla="*/ 2147483647 h 1631"/>
                <a:gd name="T38" fmla="*/ 2147483647 w 835"/>
                <a:gd name="T39" fmla="*/ 2147483647 h 1631"/>
                <a:gd name="T40" fmla="*/ 2147483647 w 835"/>
                <a:gd name="T41" fmla="*/ 2147483647 h 1631"/>
                <a:gd name="T42" fmla="*/ 2147483647 w 835"/>
                <a:gd name="T43" fmla="*/ 2147483647 h 1631"/>
                <a:gd name="T44" fmla="*/ 2147483647 w 835"/>
                <a:gd name="T45" fmla="*/ 2147483647 h 1631"/>
                <a:gd name="T46" fmla="*/ 2147483647 w 835"/>
                <a:gd name="T47" fmla="*/ 2147483647 h 1631"/>
                <a:gd name="T48" fmla="*/ 2147483647 w 835"/>
                <a:gd name="T49" fmla="*/ 2147483647 h 1631"/>
                <a:gd name="T50" fmla="*/ 2147483647 w 835"/>
                <a:gd name="T51" fmla="*/ 2147483647 h 1631"/>
                <a:gd name="T52" fmla="*/ 2147483647 w 835"/>
                <a:gd name="T53" fmla="*/ 2147483647 h 1631"/>
                <a:gd name="T54" fmla="*/ 2147483647 w 835"/>
                <a:gd name="T55" fmla="*/ 2147483647 h 1631"/>
                <a:gd name="T56" fmla="*/ 2147483647 w 835"/>
                <a:gd name="T57" fmla="*/ 2147483647 h 1631"/>
                <a:gd name="T58" fmla="*/ 2147483647 w 835"/>
                <a:gd name="T59" fmla="*/ 2147483647 h 1631"/>
                <a:gd name="T60" fmla="*/ 2147483647 w 835"/>
                <a:gd name="T61" fmla="*/ 2147483647 h 1631"/>
                <a:gd name="T62" fmla="*/ 2147483647 w 835"/>
                <a:gd name="T63" fmla="*/ 2147483647 h 1631"/>
                <a:gd name="T64" fmla="*/ 2147483647 w 835"/>
                <a:gd name="T65" fmla="*/ 2147483647 h 1631"/>
                <a:gd name="T66" fmla="*/ 2147483647 w 835"/>
                <a:gd name="T67" fmla="*/ 2147483647 h 1631"/>
                <a:gd name="T68" fmla="*/ 2147483647 w 835"/>
                <a:gd name="T69" fmla="*/ 2147483647 h 1631"/>
                <a:gd name="T70" fmla="*/ 2147483647 w 835"/>
                <a:gd name="T71" fmla="*/ 2147483647 h 1631"/>
                <a:gd name="T72" fmla="*/ 2147483647 w 835"/>
                <a:gd name="T73" fmla="*/ 2147483647 h 1631"/>
                <a:gd name="T74" fmla="*/ 2147483647 w 835"/>
                <a:gd name="T75" fmla="*/ 2147483647 h 1631"/>
                <a:gd name="T76" fmla="*/ 2147483647 w 835"/>
                <a:gd name="T77" fmla="*/ 2147483647 h 1631"/>
                <a:gd name="T78" fmla="*/ 2147483647 w 835"/>
                <a:gd name="T79" fmla="*/ 2147483647 h 1631"/>
                <a:gd name="T80" fmla="*/ 2147483647 w 835"/>
                <a:gd name="T81" fmla="*/ 2147483647 h 1631"/>
                <a:gd name="T82" fmla="*/ 2147483647 w 835"/>
                <a:gd name="T83" fmla="*/ 2147483647 h 1631"/>
                <a:gd name="T84" fmla="*/ 2147483647 w 835"/>
                <a:gd name="T85" fmla="*/ 2147483647 h 1631"/>
                <a:gd name="T86" fmla="*/ 2147483647 w 835"/>
                <a:gd name="T87" fmla="*/ 2147483647 h 1631"/>
                <a:gd name="T88" fmla="*/ 2147483647 w 835"/>
                <a:gd name="T89" fmla="*/ 2147483647 h 1631"/>
                <a:gd name="T90" fmla="*/ 2147483647 w 835"/>
                <a:gd name="T91" fmla="*/ 2147483647 h 1631"/>
                <a:gd name="T92" fmla="*/ 2147483647 w 835"/>
                <a:gd name="T93" fmla="*/ 2147483647 h 1631"/>
                <a:gd name="T94" fmla="*/ 2147483647 w 835"/>
                <a:gd name="T95" fmla="*/ 2147483647 h 1631"/>
                <a:gd name="T96" fmla="*/ 2147483647 w 835"/>
                <a:gd name="T97" fmla="*/ 2147483647 h 1631"/>
                <a:gd name="T98" fmla="*/ 2147483647 w 835"/>
                <a:gd name="T99" fmla="*/ 2147483647 h 1631"/>
                <a:gd name="T100" fmla="*/ 2147483647 w 835"/>
                <a:gd name="T101" fmla="*/ 2147483647 h 1631"/>
                <a:gd name="T102" fmla="*/ 2147483647 w 835"/>
                <a:gd name="T103" fmla="*/ 2147483647 h 1631"/>
                <a:gd name="T104" fmla="*/ 2147483647 w 835"/>
                <a:gd name="T105" fmla="*/ 742115191 h 1631"/>
                <a:gd name="T106" fmla="*/ 2147483647 w 835"/>
                <a:gd name="T107" fmla="*/ 0 h 163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35"/>
                <a:gd name="T163" fmla="*/ 0 h 1631"/>
                <a:gd name="T164" fmla="*/ 835 w 835"/>
                <a:gd name="T165" fmla="*/ 1631 h 163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35" h="1631">
                  <a:moveTo>
                    <a:pt x="835" y="0"/>
                  </a:moveTo>
                  <a:lnTo>
                    <a:pt x="772" y="0"/>
                  </a:lnTo>
                  <a:lnTo>
                    <a:pt x="771" y="5"/>
                  </a:lnTo>
                  <a:lnTo>
                    <a:pt x="771" y="177"/>
                  </a:lnTo>
                  <a:lnTo>
                    <a:pt x="667" y="280"/>
                  </a:lnTo>
                  <a:lnTo>
                    <a:pt x="503" y="344"/>
                  </a:lnTo>
                  <a:lnTo>
                    <a:pt x="497" y="345"/>
                  </a:lnTo>
                  <a:lnTo>
                    <a:pt x="494" y="349"/>
                  </a:lnTo>
                  <a:lnTo>
                    <a:pt x="490" y="354"/>
                  </a:lnTo>
                  <a:lnTo>
                    <a:pt x="489" y="361"/>
                  </a:lnTo>
                  <a:lnTo>
                    <a:pt x="455" y="526"/>
                  </a:lnTo>
                  <a:lnTo>
                    <a:pt x="281" y="568"/>
                  </a:lnTo>
                  <a:lnTo>
                    <a:pt x="269" y="574"/>
                  </a:lnTo>
                  <a:lnTo>
                    <a:pt x="43" y="823"/>
                  </a:lnTo>
                  <a:lnTo>
                    <a:pt x="36" y="831"/>
                  </a:lnTo>
                  <a:lnTo>
                    <a:pt x="36" y="841"/>
                  </a:lnTo>
                  <a:lnTo>
                    <a:pt x="74" y="1150"/>
                  </a:lnTo>
                  <a:lnTo>
                    <a:pt x="0" y="1395"/>
                  </a:lnTo>
                  <a:lnTo>
                    <a:pt x="1" y="1408"/>
                  </a:lnTo>
                  <a:lnTo>
                    <a:pt x="73" y="1626"/>
                  </a:lnTo>
                  <a:lnTo>
                    <a:pt x="71" y="1631"/>
                  </a:lnTo>
                  <a:lnTo>
                    <a:pt x="120" y="1631"/>
                  </a:lnTo>
                  <a:lnTo>
                    <a:pt x="120" y="1624"/>
                  </a:lnTo>
                  <a:lnTo>
                    <a:pt x="119" y="1622"/>
                  </a:lnTo>
                  <a:lnTo>
                    <a:pt x="119" y="1621"/>
                  </a:lnTo>
                  <a:lnTo>
                    <a:pt x="119" y="1619"/>
                  </a:lnTo>
                  <a:lnTo>
                    <a:pt x="46" y="1401"/>
                  </a:lnTo>
                  <a:lnTo>
                    <a:pt x="119" y="1160"/>
                  </a:lnTo>
                  <a:lnTo>
                    <a:pt x="120" y="1151"/>
                  </a:lnTo>
                  <a:lnTo>
                    <a:pt x="83" y="847"/>
                  </a:lnTo>
                  <a:lnTo>
                    <a:pt x="298" y="612"/>
                  </a:lnTo>
                  <a:lnTo>
                    <a:pt x="480" y="568"/>
                  </a:lnTo>
                  <a:lnTo>
                    <a:pt x="482" y="566"/>
                  </a:lnTo>
                  <a:lnTo>
                    <a:pt x="482" y="564"/>
                  </a:lnTo>
                  <a:lnTo>
                    <a:pt x="483" y="564"/>
                  </a:lnTo>
                  <a:lnTo>
                    <a:pt x="485" y="564"/>
                  </a:lnTo>
                  <a:lnTo>
                    <a:pt x="487" y="562"/>
                  </a:lnTo>
                  <a:lnTo>
                    <a:pt x="487" y="561"/>
                  </a:lnTo>
                  <a:lnTo>
                    <a:pt x="488" y="561"/>
                  </a:lnTo>
                  <a:lnTo>
                    <a:pt x="490" y="561"/>
                  </a:lnTo>
                  <a:lnTo>
                    <a:pt x="490" y="559"/>
                  </a:lnTo>
                  <a:lnTo>
                    <a:pt x="490" y="558"/>
                  </a:lnTo>
                  <a:lnTo>
                    <a:pt x="491" y="558"/>
                  </a:lnTo>
                  <a:lnTo>
                    <a:pt x="494" y="556"/>
                  </a:lnTo>
                  <a:lnTo>
                    <a:pt x="497" y="549"/>
                  </a:lnTo>
                  <a:lnTo>
                    <a:pt x="532" y="383"/>
                  </a:lnTo>
                  <a:lnTo>
                    <a:pt x="690" y="320"/>
                  </a:lnTo>
                  <a:lnTo>
                    <a:pt x="698" y="314"/>
                  </a:lnTo>
                  <a:lnTo>
                    <a:pt x="811" y="202"/>
                  </a:lnTo>
                  <a:lnTo>
                    <a:pt x="813" y="197"/>
                  </a:lnTo>
                  <a:lnTo>
                    <a:pt x="815" y="194"/>
                  </a:lnTo>
                  <a:lnTo>
                    <a:pt x="817" y="185"/>
                  </a:lnTo>
                  <a:lnTo>
                    <a:pt x="817" y="16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26" name="Freeform 749"/>
            <p:cNvSpPr>
              <a:spLocks/>
            </p:cNvSpPr>
            <p:nvPr/>
          </p:nvSpPr>
          <p:spPr bwMode="auto">
            <a:xfrm>
              <a:off x="11771313" y="4213225"/>
              <a:ext cx="796925" cy="552450"/>
            </a:xfrm>
            <a:custGeom>
              <a:avLst/>
              <a:gdLst>
                <a:gd name="T0" fmla="*/ 2147483647 w 1505"/>
                <a:gd name="T1" fmla="*/ 0 h 1042"/>
                <a:gd name="T2" fmla="*/ 0 w 1505"/>
                <a:gd name="T3" fmla="*/ 0 h 1042"/>
                <a:gd name="T4" fmla="*/ 2147483647 w 1505"/>
                <a:gd name="T5" fmla="*/ 2147483647 h 1042"/>
                <a:gd name="T6" fmla="*/ 2147483647 w 1505"/>
                <a:gd name="T7" fmla="*/ 2147483647 h 1042"/>
                <a:gd name="T8" fmla="*/ 2147483647 w 1505"/>
                <a:gd name="T9" fmla="*/ 2147483647 h 1042"/>
                <a:gd name="T10" fmla="*/ 2147483647 w 1505"/>
                <a:gd name="T11" fmla="*/ 2147483647 h 1042"/>
                <a:gd name="T12" fmla="*/ 2147483647 w 1505"/>
                <a:gd name="T13" fmla="*/ 2147483647 h 1042"/>
                <a:gd name="T14" fmla="*/ 2147483647 w 1505"/>
                <a:gd name="T15" fmla="*/ 2147483647 h 1042"/>
                <a:gd name="T16" fmla="*/ 2147483647 w 1505"/>
                <a:gd name="T17" fmla="*/ 2147483647 h 1042"/>
                <a:gd name="T18" fmla="*/ 2147483647 w 1505"/>
                <a:gd name="T19" fmla="*/ 2147483647 h 1042"/>
                <a:gd name="T20" fmla="*/ 2147483647 w 1505"/>
                <a:gd name="T21" fmla="*/ 2147483647 h 1042"/>
                <a:gd name="T22" fmla="*/ 2147483647 w 1505"/>
                <a:gd name="T23" fmla="*/ 2147483647 h 1042"/>
                <a:gd name="T24" fmla="*/ 2147483647 w 1505"/>
                <a:gd name="T25" fmla="*/ 2147483647 h 1042"/>
                <a:gd name="T26" fmla="*/ 2147483647 w 1505"/>
                <a:gd name="T27" fmla="*/ 2147483647 h 1042"/>
                <a:gd name="T28" fmla="*/ 2147483647 w 1505"/>
                <a:gd name="T29" fmla="*/ 2147483647 h 1042"/>
                <a:gd name="T30" fmla="*/ 2147483647 w 1505"/>
                <a:gd name="T31" fmla="*/ 2147483647 h 1042"/>
                <a:gd name="T32" fmla="*/ 2147483647 w 1505"/>
                <a:gd name="T33" fmla="*/ 2147483647 h 1042"/>
                <a:gd name="T34" fmla="*/ 2147483647 w 1505"/>
                <a:gd name="T35" fmla="*/ 2147483647 h 1042"/>
                <a:gd name="T36" fmla="*/ 2147483647 w 1505"/>
                <a:gd name="T37" fmla="*/ 2147483647 h 1042"/>
                <a:gd name="T38" fmla="*/ 2147483647 w 1505"/>
                <a:gd name="T39" fmla="*/ 2147483647 h 1042"/>
                <a:gd name="T40" fmla="*/ 2147483647 w 1505"/>
                <a:gd name="T41" fmla="*/ 2147483647 h 1042"/>
                <a:gd name="T42" fmla="*/ 2147483647 w 1505"/>
                <a:gd name="T43" fmla="*/ 2147483647 h 1042"/>
                <a:gd name="T44" fmla="*/ 2147483647 w 1505"/>
                <a:gd name="T45" fmla="*/ 2147483647 h 1042"/>
                <a:gd name="T46" fmla="*/ 2147483647 w 1505"/>
                <a:gd name="T47" fmla="*/ 2147483647 h 1042"/>
                <a:gd name="T48" fmla="*/ 2147483647 w 1505"/>
                <a:gd name="T49" fmla="*/ 2147483647 h 1042"/>
                <a:gd name="T50" fmla="*/ 2147483647 w 1505"/>
                <a:gd name="T51" fmla="*/ 2147483647 h 1042"/>
                <a:gd name="T52" fmla="*/ 2147483647 w 1505"/>
                <a:gd name="T53" fmla="*/ 2147483647 h 1042"/>
                <a:gd name="T54" fmla="*/ 2147483647 w 1505"/>
                <a:gd name="T55" fmla="*/ 2147483647 h 1042"/>
                <a:gd name="T56" fmla="*/ 2147483647 w 1505"/>
                <a:gd name="T57" fmla="*/ 1788315334 h 1042"/>
                <a:gd name="T58" fmla="*/ 2147483647 w 1505"/>
                <a:gd name="T59" fmla="*/ 1341377131 h 1042"/>
                <a:gd name="T60" fmla="*/ 2147483647 w 1505"/>
                <a:gd name="T61" fmla="*/ 1043136715 h 1042"/>
                <a:gd name="T62" fmla="*/ 2147483647 w 1505"/>
                <a:gd name="T63" fmla="*/ 745178089 h 1042"/>
                <a:gd name="T64" fmla="*/ 2147483647 w 1505"/>
                <a:gd name="T65" fmla="*/ 447219332 h 1042"/>
                <a:gd name="T66" fmla="*/ 2147483647 w 1505"/>
                <a:gd name="T67" fmla="*/ 0 h 1042"/>
                <a:gd name="T68" fmla="*/ 2147483647 w 1505"/>
                <a:gd name="T69" fmla="*/ 0 h 1042"/>
                <a:gd name="T70" fmla="*/ 2147483647 w 1505"/>
                <a:gd name="T71" fmla="*/ 1937294382 h 1042"/>
                <a:gd name="T72" fmla="*/ 2147483647 w 1505"/>
                <a:gd name="T73" fmla="*/ 2147483647 h 1042"/>
                <a:gd name="T74" fmla="*/ 2147483647 w 1505"/>
                <a:gd name="T75" fmla="*/ 2147483647 h 1042"/>
                <a:gd name="T76" fmla="*/ 2147483647 w 1505"/>
                <a:gd name="T77" fmla="*/ 2147483647 h 1042"/>
                <a:gd name="T78" fmla="*/ 2147483647 w 1505"/>
                <a:gd name="T79" fmla="*/ 2147483647 h 1042"/>
                <a:gd name="T80" fmla="*/ 2147483647 w 1505"/>
                <a:gd name="T81" fmla="*/ 2147483647 h 1042"/>
                <a:gd name="T82" fmla="*/ 2147483647 w 1505"/>
                <a:gd name="T83" fmla="*/ 2147483647 h 1042"/>
                <a:gd name="T84" fmla="*/ 2147483647 w 1505"/>
                <a:gd name="T85" fmla="*/ 2147483647 h 1042"/>
                <a:gd name="T86" fmla="*/ 2147483647 w 1505"/>
                <a:gd name="T87" fmla="*/ 2147483647 h 1042"/>
                <a:gd name="T88" fmla="*/ 2147483647 w 1505"/>
                <a:gd name="T89" fmla="*/ 2147483647 h 1042"/>
                <a:gd name="T90" fmla="*/ 2147483647 w 1505"/>
                <a:gd name="T91" fmla="*/ 2147483647 h 1042"/>
                <a:gd name="T92" fmla="*/ 2147483647 w 1505"/>
                <a:gd name="T93" fmla="*/ 2147483647 h 1042"/>
                <a:gd name="T94" fmla="*/ 2147483647 w 1505"/>
                <a:gd name="T95" fmla="*/ 2147483647 h 1042"/>
                <a:gd name="T96" fmla="*/ 2147483647 w 1505"/>
                <a:gd name="T97" fmla="*/ 2147483647 h 1042"/>
                <a:gd name="T98" fmla="*/ 2147483647 w 1505"/>
                <a:gd name="T99" fmla="*/ 2147483647 h 1042"/>
                <a:gd name="T100" fmla="*/ 2147483647 w 1505"/>
                <a:gd name="T101" fmla="*/ 2147483647 h 1042"/>
                <a:gd name="T102" fmla="*/ 2147483647 w 1505"/>
                <a:gd name="T103" fmla="*/ 2147483647 h 1042"/>
                <a:gd name="T104" fmla="*/ 2147483647 w 1505"/>
                <a:gd name="T105" fmla="*/ 2147483647 h 1042"/>
                <a:gd name="T106" fmla="*/ 2147483647 w 1505"/>
                <a:gd name="T107" fmla="*/ 0 h 104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505"/>
                <a:gd name="T163" fmla="*/ 0 h 1042"/>
                <a:gd name="T164" fmla="*/ 1505 w 1505"/>
                <a:gd name="T165" fmla="*/ 1042 h 104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505" h="1042">
                  <a:moveTo>
                    <a:pt x="48" y="0"/>
                  </a:moveTo>
                  <a:lnTo>
                    <a:pt x="0" y="0"/>
                  </a:lnTo>
                  <a:lnTo>
                    <a:pt x="67" y="215"/>
                  </a:lnTo>
                  <a:lnTo>
                    <a:pt x="75" y="226"/>
                  </a:lnTo>
                  <a:lnTo>
                    <a:pt x="395" y="473"/>
                  </a:lnTo>
                  <a:lnTo>
                    <a:pt x="400" y="478"/>
                  </a:lnTo>
                  <a:lnTo>
                    <a:pt x="720" y="612"/>
                  </a:lnTo>
                  <a:lnTo>
                    <a:pt x="717" y="609"/>
                  </a:lnTo>
                  <a:lnTo>
                    <a:pt x="1056" y="835"/>
                  </a:lnTo>
                  <a:lnTo>
                    <a:pt x="1060" y="837"/>
                  </a:lnTo>
                  <a:lnTo>
                    <a:pt x="1342" y="950"/>
                  </a:lnTo>
                  <a:lnTo>
                    <a:pt x="1470" y="1038"/>
                  </a:lnTo>
                  <a:lnTo>
                    <a:pt x="1476" y="1041"/>
                  </a:lnTo>
                  <a:lnTo>
                    <a:pt x="1482" y="1042"/>
                  </a:lnTo>
                  <a:lnTo>
                    <a:pt x="1489" y="1041"/>
                  </a:lnTo>
                  <a:lnTo>
                    <a:pt x="1495" y="1038"/>
                  </a:lnTo>
                  <a:lnTo>
                    <a:pt x="1500" y="1033"/>
                  </a:lnTo>
                  <a:lnTo>
                    <a:pt x="1503" y="1028"/>
                  </a:lnTo>
                  <a:lnTo>
                    <a:pt x="1504" y="1022"/>
                  </a:lnTo>
                  <a:lnTo>
                    <a:pt x="1504" y="1018"/>
                  </a:lnTo>
                  <a:lnTo>
                    <a:pt x="1505" y="1016"/>
                  </a:lnTo>
                  <a:lnTo>
                    <a:pt x="1468" y="701"/>
                  </a:lnTo>
                  <a:lnTo>
                    <a:pt x="1467" y="699"/>
                  </a:lnTo>
                  <a:lnTo>
                    <a:pt x="1467" y="698"/>
                  </a:lnTo>
                  <a:lnTo>
                    <a:pt x="1467" y="696"/>
                  </a:lnTo>
                  <a:lnTo>
                    <a:pt x="1392" y="448"/>
                  </a:lnTo>
                  <a:lnTo>
                    <a:pt x="1385" y="439"/>
                  </a:lnTo>
                  <a:lnTo>
                    <a:pt x="1228" y="314"/>
                  </a:lnTo>
                  <a:lnTo>
                    <a:pt x="1336" y="36"/>
                  </a:lnTo>
                  <a:lnTo>
                    <a:pt x="1337" y="27"/>
                  </a:lnTo>
                  <a:lnTo>
                    <a:pt x="1337" y="20"/>
                  </a:lnTo>
                  <a:lnTo>
                    <a:pt x="1332" y="14"/>
                  </a:lnTo>
                  <a:lnTo>
                    <a:pt x="1327" y="8"/>
                  </a:lnTo>
                  <a:lnTo>
                    <a:pt x="1314" y="0"/>
                  </a:lnTo>
                  <a:lnTo>
                    <a:pt x="1228" y="0"/>
                  </a:lnTo>
                  <a:lnTo>
                    <a:pt x="1286" y="38"/>
                  </a:lnTo>
                  <a:lnTo>
                    <a:pt x="1178" y="313"/>
                  </a:lnTo>
                  <a:lnTo>
                    <a:pt x="1175" y="319"/>
                  </a:lnTo>
                  <a:lnTo>
                    <a:pt x="1176" y="327"/>
                  </a:lnTo>
                  <a:lnTo>
                    <a:pt x="1179" y="332"/>
                  </a:lnTo>
                  <a:lnTo>
                    <a:pt x="1186" y="339"/>
                  </a:lnTo>
                  <a:lnTo>
                    <a:pt x="1350" y="468"/>
                  </a:lnTo>
                  <a:lnTo>
                    <a:pt x="1423" y="709"/>
                  </a:lnTo>
                  <a:lnTo>
                    <a:pt x="1423" y="706"/>
                  </a:lnTo>
                  <a:lnTo>
                    <a:pt x="1455" y="973"/>
                  </a:lnTo>
                  <a:lnTo>
                    <a:pt x="1364" y="910"/>
                  </a:lnTo>
                  <a:lnTo>
                    <a:pt x="1362" y="908"/>
                  </a:lnTo>
                  <a:lnTo>
                    <a:pt x="1360" y="907"/>
                  </a:lnTo>
                  <a:lnTo>
                    <a:pt x="1082" y="796"/>
                  </a:lnTo>
                  <a:lnTo>
                    <a:pt x="743" y="571"/>
                  </a:lnTo>
                  <a:lnTo>
                    <a:pt x="738" y="569"/>
                  </a:lnTo>
                  <a:lnTo>
                    <a:pt x="421" y="435"/>
                  </a:lnTo>
                  <a:lnTo>
                    <a:pt x="109" y="193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27" name="Freeform 750"/>
            <p:cNvSpPr>
              <a:spLocks/>
            </p:cNvSpPr>
            <p:nvPr/>
          </p:nvSpPr>
          <p:spPr bwMode="auto">
            <a:xfrm>
              <a:off x="11147425" y="4213225"/>
              <a:ext cx="46038" cy="26988"/>
            </a:xfrm>
            <a:custGeom>
              <a:avLst/>
              <a:gdLst>
                <a:gd name="T0" fmla="*/ 0 w 86"/>
                <a:gd name="T1" fmla="*/ 1333772491 h 51"/>
                <a:gd name="T2" fmla="*/ 0 w 86"/>
                <a:gd name="T3" fmla="*/ 1630041374 h 51"/>
                <a:gd name="T4" fmla="*/ 153316724 w 86"/>
                <a:gd name="T5" fmla="*/ 1926310258 h 51"/>
                <a:gd name="T6" fmla="*/ 306920382 w 86"/>
                <a:gd name="T7" fmla="*/ 2147483647 h 51"/>
                <a:gd name="T8" fmla="*/ 767157420 w 86"/>
                <a:gd name="T9" fmla="*/ 2147483647 h 51"/>
                <a:gd name="T10" fmla="*/ 1073790734 w 86"/>
                <a:gd name="T11" fmla="*/ 2147483647 h 51"/>
                <a:gd name="T12" fmla="*/ 1380710714 w 86"/>
                <a:gd name="T13" fmla="*/ 2147483647 h 51"/>
                <a:gd name="T14" fmla="*/ 1687630962 w 86"/>
                <a:gd name="T15" fmla="*/ 2147483647 h 51"/>
                <a:gd name="T16" fmla="*/ 1994264276 w 86"/>
                <a:gd name="T17" fmla="*/ 2147483647 h 51"/>
                <a:gd name="T18" fmla="*/ 2147483647 w 86"/>
                <a:gd name="T19" fmla="*/ 0 h 51"/>
                <a:gd name="T20" fmla="*/ 0 w 86"/>
                <a:gd name="T21" fmla="*/ 0 h 51"/>
                <a:gd name="T22" fmla="*/ 0 w 86"/>
                <a:gd name="T23" fmla="*/ 1333772491 h 5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6"/>
                <a:gd name="T37" fmla="*/ 0 h 51"/>
                <a:gd name="T38" fmla="*/ 86 w 86"/>
                <a:gd name="T39" fmla="*/ 51 h 5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6" h="51">
                  <a:moveTo>
                    <a:pt x="0" y="27"/>
                  </a:moveTo>
                  <a:lnTo>
                    <a:pt x="0" y="33"/>
                  </a:lnTo>
                  <a:lnTo>
                    <a:pt x="3" y="40"/>
                  </a:lnTo>
                  <a:lnTo>
                    <a:pt x="6" y="45"/>
                  </a:lnTo>
                  <a:lnTo>
                    <a:pt x="14" y="50"/>
                  </a:lnTo>
                  <a:lnTo>
                    <a:pt x="21" y="51"/>
                  </a:lnTo>
                  <a:lnTo>
                    <a:pt x="27" y="50"/>
                  </a:lnTo>
                  <a:lnTo>
                    <a:pt x="33" y="48"/>
                  </a:lnTo>
                  <a:lnTo>
                    <a:pt x="39" y="44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28" name="Freeform 751"/>
            <p:cNvSpPr>
              <a:spLocks/>
            </p:cNvSpPr>
            <p:nvPr/>
          </p:nvSpPr>
          <p:spPr bwMode="auto">
            <a:xfrm>
              <a:off x="2797175" y="1868488"/>
              <a:ext cx="1095375" cy="619125"/>
            </a:xfrm>
            <a:custGeom>
              <a:avLst/>
              <a:gdLst>
                <a:gd name="T0" fmla="*/ 2147483647 w 2069"/>
                <a:gd name="T1" fmla="*/ 0 h 1170"/>
                <a:gd name="T2" fmla="*/ 2147483647 w 2069"/>
                <a:gd name="T3" fmla="*/ 148129100 h 1170"/>
                <a:gd name="T4" fmla="*/ 2147483647 w 2069"/>
                <a:gd name="T5" fmla="*/ 592796859 h 1170"/>
                <a:gd name="T6" fmla="*/ 2147483647 w 2069"/>
                <a:gd name="T7" fmla="*/ 2147483647 h 1170"/>
                <a:gd name="T8" fmla="*/ 2147483647 w 2069"/>
                <a:gd name="T9" fmla="*/ 2147483647 h 1170"/>
                <a:gd name="T10" fmla="*/ 2147483647 w 2069"/>
                <a:gd name="T11" fmla="*/ 2147483647 h 1170"/>
                <a:gd name="T12" fmla="*/ 2147483647 w 2069"/>
                <a:gd name="T13" fmla="*/ 2147483647 h 1170"/>
                <a:gd name="T14" fmla="*/ 2147483647 w 2069"/>
                <a:gd name="T15" fmla="*/ 2147483647 h 1170"/>
                <a:gd name="T16" fmla="*/ 2147483647 w 2069"/>
                <a:gd name="T17" fmla="*/ 2147483647 h 1170"/>
                <a:gd name="T18" fmla="*/ 2147483647 w 2069"/>
                <a:gd name="T19" fmla="*/ 2147483647 h 1170"/>
                <a:gd name="T20" fmla="*/ 2147483647 w 2069"/>
                <a:gd name="T21" fmla="*/ 2147483647 h 1170"/>
                <a:gd name="T22" fmla="*/ 1780669666 w 2069"/>
                <a:gd name="T23" fmla="*/ 2147483647 h 1170"/>
                <a:gd name="T24" fmla="*/ 1483844887 w 2069"/>
                <a:gd name="T25" fmla="*/ 2147483647 h 1170"/>
                <a:gd name="T26" fmla="*/ 1483844887 w 2069"/>
                <a:gd name="T27" fmla="*/ 2147483647 h 1170"/>
                <a:gd name="T28" fmla="*/ 0 w 2069"/>
                <a:gd name="T29" fmla="*/ 2147483647 h 1170"/>
                <a:gd name="T30" fmla="*/ 2147483647 w 2069"/>
                <a:gd name="T31" fmla="*/ 2147483647 h 1170"/>
                <a:gd name="T32" fmla="*/ 2147483647 w 2069"/>
                <a:gd name="T33" fmla="*/ 2147483647 h 1170"/>
                <a:gd name="T34" fmla="*/ 2147483647 w 2069"/>
                <a:gd name="T35" fmla="*/ 2147483647 h 1170"/>
                <a:gd name="T36" fmla="*/ 2147483647 w 2069"/>
                <a:gd name="T37" fmla="*/ 2147483647 h 1170"/>
                <a:gd name="T38" fmla="*/ 2147483647 w 2069"/>
                <a:gd name="T39" fmla="*/ 2147483647 h 1170"/>
                <a:gd name="T40" fmla="*/ 2147483647 w 2069"/>
                <a:gd name="T41" fmla="*/ 2147483647 h 1170"/>
                <a:gd name="T42" fmla="*/ 2147483647 w 2069"/>
                <a:gd name="T43" fmla="*/ 2147483647 h 1170"/>
                <a:gd name="T44" fmla="*/ 2147483647 w 2069"/>
                <a:gd name="T45" fmla="*/ 2147483647 h 1170"/>
                <a:gd name="T46" fmla="*/ 2147483647 w 2069"/>
                <a:gd name="T47" fmla="*/ 2147483647 h 1170"/>
                <a:gd name="T48" fmla="*/ 2147483647 w 2069"/>
                <a:gd name="T49" fmla="*/ 2147483647 h 1170"/>
                <a:gd name="T50" fmla="*/ 2147483647 w 2069"/>
                <a:gd name="T51" fmla="*/ 2147483647 h 1170"/>
                <a:gd name="T52" fmla="*/ 2147483647 w 2069"/>
                <a:gd name="T53" fmla="*/ 2147483647 h 1170"/>
                <a:gd name="T54" fmla="*/ 2147483647 w 2069"/>
                <a:gd name="T55" fmla="*/ 2147483647 h 1170"/>
                <a:gd name="T56" fmla="*/ 2147483647 w 2069"/>
                <a:gd name="T57" fmla="*/ 2147483647 h 1170"/>
                <a:gd name="T58" fmla="*/ 2147483647 w 2069"/>
                <a:gd name="T59" fmla="*/ 2147483647 h 1170"/>
                <a:gd name="T60" fmla="*/ 2147483647 w 2069"/>
                <a:gd name="T61" fmla="*/ 2147483647 h 1170"/>
                <a:gd name="T62" fmla="*/ 2147483647 w 2069"/>
                <a:gd name="T63" fmla="*/ 2147483647 h 1170"/>
                <a:gd name="T64" fmla="*/ 2147483647 w 2069"/>
                <a:gd name="T65" fmla="*/ 2147483647 h 1170"/>
                <a:gd name="T66" fmla="*/ 2147483647 w 2069"/>
                <a:gd name="T67" fmla="*/ 2147483647 h 1170"/>
                <a:gd name="T68" fmla="*/ 2147483647 w 2069"/>
                <a:gd name="T69" fmla="*/ 2147483647 h 1170"/>
                <a:gd name="T70" fmla="*/ 2147483647 w 2069"/>
                <a:gd name="T71" fmla="*/ 2147483647 h 1170"/>
                <a:gd name="T72" fmla="*/ 2147483647 w 2069"/>
                <a:gd name="T73" fmla="*/ 2147483647 h 1170"/>
                <a:gd name="T74" fmla="*/ 2147483647 w 2069"/>
                <a:gd name="T75" fmla="*/ 2147483647 h 1170"/>
                <a:gd name="T76" fmla="*/ 2147483647 w 2069"/>
                <a:gd name="T77" fmla="*/ 2147483647 h 1170"/>
                <a:gd name="T78" fmla="*/ 2147483647 w 2069"/>
                <a:gd name="T79" fmla="*/ 2147483647 h 1170"/>
                <a:gd name="T80" fmla="*/ 2147483647 w 2069"/>
                <a:gd name="T81" fmla="*/ 2147483647 h 1170"/>
                <a:gd name="T82" fmla="*/ 2147483647 w 2069"/>
                <a:gd name="T83" fmla="*/ 2147483647 h 1170"/>
                <a:gd name="T84" fmla="*/ 2147483647 w 2069"/>
                <a:gd name="T85" fmla="*/ 2147483647 h 1170"/>
                <a:gd name="T86" fmla="*/ 2147483647 w 2069"/>
                <a:gd name="T87" fmla="*/ 2147483647 h 1170"/>
                <a:gd name="T88" fmla="*/ 2147483647 w 2069"/>
                <a:gd name="T89" fmla="*/ 2147483647 h 1170"/>
                <a:gd name="T90" fmla="*/ 2147483647 w 2069"/>
                <a:gd name="T91" fmla="*/ 2147483647 h 117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069"/>
                <a:gd name="T139" fmla="*/ 0 h 1170"/>
                <a:gd name="T140" fmla="*/ 2069 w 2069"/>
                <a:gd name="T141" fmla="*/ 1170 h 117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069" h="1170">
                  <a:moveTo>
                    <a:pt x="1917" y="46"/>
                  </a:moveTo>
                  <a:lnTo>
                    <a:pt x="1426" y="1"/>
                  </a:lnTo>
                  <a:lnTo>
                    <a:pt x="1417" y="0"/>
                  </a:lnTo>
                  <a:lnTo>
                    <a:pt x="1412" y="2"/>
                  </a:lnTo>
                  <a:lnTo>
                    <a:pt x="1407" y="6"/>
                  </a:lnTo>
                  <a:lnTo>
                    <a:pt x="1404" y="11"/>
                  </a:lnTo>
                  <a:lnTo>
                    <a:pt x="1235" y="305"/>
                  </a:lnTo>
                  <a:lnTo>
                    <a:pt x="1252" y="315"/>
                  </a:lnTo>
                  <a:lnTo>
                    <a:pt x="1009" y="315"/>
                  </a:lnTo>
                  <a:lnTo>
                    <a:pt x="999" y="316"/>
                  </a:lnTo>
                  <a:lnTo>
                    <a:pt x="995" y="318"/>
                  </a:lnTo>
                  <a:lnTo>
                    <a:pt x="993" y="323"/>
                  </a:lnTo>
                  <a:lnTo>
                    <a:pt x="715" y="633"/>
                  </a:lnTo>
                  <a:lnTo>
                    <a:pt x="536" y="654"/>
                  </a:lnTo>
                  <a:lnTo>
                    <a:pt x="524" y="658"/>
                  </a:lnTo>
                  <a:lnTo>
                    <a:pt x="374" y="770"/>
                  </a:lnTo>
                  <a:lnTo>
                    <a:pt x="156" y="988"/>
                  </a:lnTo>
                  <a:lnTo>
                    <a:pt x="144" y="984"/>
                  </a:lnTo>
                  <a:lnTo>
                    <a:pt x="122" y="973"/>
                  </a:lnTo>
                  <a:lnTo>
                    <a:pt x="97" y="966"/>
                  </a:lnTo>
                  <a:lnTo>
                    <a:pt x="84" y="964"/>
                  </a:lnTo>
                  <a:lnTo>
                    <a:pt x="62" y="970"/>
                  </a:lnTo>
                  <a:lnTo>
                    <a:pt x="49" y="979"/>
                  </a:lnTo>
                  <a:lnTo>
                    <a:pt x="37" y="994"/>
                  </a:lnTo>
                  <a:lnTo>
                    <a:pt x="33" y="1005"/>
                  </a:lnTo>
                  <a:lnTo>
                    <a:pt x="30" y="1027"/>
                  </a:lnTo>
                  <a:lnTo>
                    <a:pt x="29" y="1030"/>
                  </a:lnTo>
                  <a:lnTo>
                    <a:pt x="29" y="1057"/>
                  </a:lnTo>
                  <a:lnTo>
                    <a:pt x="30" y="1055"/>
                  </a:lnTo>
                  <a:lnTo>
                    <a:pt x="0" y="1170"/>
                  </a:lnTo>
                  <a:lnTo>
                    <a:pt x="48" y="1170"/>
                  </a:lnTo>
                  <a:lnTo>
                    <a:pt x="75" y="1061"/>
                  </a:lnTo>
                  <a:lnTo>
                    <a:pt x="75" y="1034"/>
                  </a:lnTo>
                  <a:lnTo>
                    <a:pt x="79" y="1013"/>
                  </a:lnTo>
                  <a:lnTo>
                    <a:pt x="89" y="1011"/>
                  </a:lnTo>
                  <a:lnTo>
                    <a:pt x="84" y="1010"/>
                  </a:lnTo>
                  <a:lnTo>
                    <a:pt x="84" y="1009"/>
                  </a:lnTo>
                  <a:lnTo>
                    <a:pt x="95" y="1010"/>
                  </a:lnTo>
                  <a:lnTo>
                    <a:pt x="89" y="1011"/>
                  </a:lnTo>
                  <a:lnTo>
                    <a:pt x="104" y="1016"/>
                  </a:lnTo>
                  <a:lnTo>
                    <a:pt x="155" y="1036"/>
                  </a:lnTo>
                  <a:lnTo>
                    <a:pt x="157" y="1036"/>
                  </a:lnTo>
                  <a:lnTo>
                    <a:pt x="158" y="1036"/>
                  </a:lnTo>
                  <a:lnTo>
                    <a:pt x="160" y="1037"/>
                  </a:lnTo>
                  <a:lnTo>
                    <a:pt x="167" y="1036"/>
                  </a:lnTo>
                  <a:lnTo>
                    <a:pt x="171" y="1033"/>
                  </a:lnTo>
                  <a:lnTo>
                    <a:pt x="177" y="1030"/>
                  </a:lnTo>
                  <a:lnTo>
                    <a:pt x="402" y="808"/>
                  </a:lnTo>
                  <a:lnTo>
                    <a:pt x="548" y="698"/>
                  </a:lnTo>
                  <a:lnTo>
                    <a:pt x="729" y="677"/>
                  </a:lnTo>
                  <a:lnTo>
                    <a:pt x="729" y="676"/>
                  </a:lnTo>
                  <a:lnTo>
                    <a:pt x="730" y="676"/>
                  </a:lnTo>
                  <a:lnTo>
                    <a:pt x="732" y="676"/>
                  </a:lnTo>
                  <a:lnTo>
                    <a:pt x="737" y="675"/>
                  </a:lnTo>
                  <a:lnTo>
                    <a:pt x="743" y="669"/>
                  </a:lnTo>
                  <a:lnTo>
                    <a:pt x="1020" y="362"/>
                  </a:lnTo>
                  <a:lnTo>
                    <a:pt x="1255" y="362"/>
                  </a:lnTo>
                  <a:lnTo>
                    <a:pt x="1255" y="317"/>
                  </a:lnTo>
                  <a:lnTo>
                    <a:pt x="1274" y="328"/>
                  </a:lnTo>
                  <a:lnTo>
                    <a:pt x="1437" y="47"/>
                  </a:lnTo>
                  <a:lnTo>
                    <a:pt x="1894" y="90"/>
                  </a:lnTo>
                  <a:lnTo>
                    <a:pt x="1910" y="208"/>
                  </a:lnTo>
                  <a:lnTo>
                    <a:pt x="1914" y="218"/>
                  </a:lnTo>
                  <a:lnTo>
                    <a:pt x="1917" y="222"/>
                  </a:lnTo>
                  <a:lnTo>
                    <a:pt x="1922" y="225"/>
                  </a:lnTo>
                  <a:lnTo>
                    <a:pt x="2004" y="264"/>
                  </a:lnTo>
                  <a:lnTo>
                    <a:pt x="2004" y="334"/>
                  </a:lnTo>
                  <a:lnTo>
                    <a:pt x="1930" y="509"/>
                  </a:lnTo>
                  <a:lnTo>
                    <a:pt x="1929" y="518"/>
                  </a:lnTo>
                  <a:lnTo>
                    <a:pt x="1931" y="529"/>
                  </a:lnTo>
                  <a:lnTo>
                    <a:pt x="2021" y="723"/>
                  </a:lnTo>
                  <a:lnTo>
                    <a:pt x="1968" y="871"/>
                  </a:lnTo>
                  <a:lnTo>
                    <a:pt x="1967" y="881"/>
                  </a:lnTo>
                  <a:lnTo>
                    <a:pt x="1988" y="1170"/>
                  </a:lnTo>
                  <a:lnTo>
                    <a:pt x="2033" y="1170"/>
                  </a:lnTo>
                  <a:lnTo>
                    <a:pt x="2014" y="884"/>
                  </a:lnTo>
                  <a:lnTo>
                    <a:pt x="2068" y="730"/>
                  </a:lnTo>
                  <a:lnTo>
                    <a:pt x="2069" y="720"/>
                  </a:lnTo>
                  <a:lnTo>
                    <a:pt x="2067" y="711"/>
                  </a:lnTo>
                  <a:lnTo>
                    <a:pt x="1978" y="519"/>
                  </a:lnTo>
                  <a:lnTo>
                    <a:pt x="2048" y="348"/>
                  </a:lnTo>
                  <a:lnTo>
                    <a:pt x="2049" y="339"/>
                  </a:lnTo>
                  <a:lnTo>
                    <a:pt x="2049" y="248"/>
                  </a:lnTo>
                  <a:lnTo>
                    <a:pt x="2048" y="241"/>
                  </a:lnTo>
                  <a:lnTo>
                    <a:pt x="2046" y="236"/>
                  </a:lnTo>
                  <a:lnTo>
                    <a:pt x="2037" y="228"/>
                  </a:lnTo>
                  <a:lnTo>
                    <a:pt x="1954" y="189"/>
                  </a:lnTo>
                  <a:lnTo>
                    <a:pt x="1938" y="65"/>
                  </a:lnTo>
                  <a:lnTo>
                    <a:pt x="1934" y="57"/>
                  </a:lnTo>
                  <a:lnTo>
                    <a:pt x="1931" y="51"/>
                  </a:lnTo>
                  <a:lnTo>
                    <a:pt x="1925" y="47"/>
                  </a:lnTo>
                  <a:lnTo>
                    <a:pt x="1917" y="46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29" name="Freeform 752"/>
            <p:cNvSpPr>
              <a:spLocks/>
            </p:cNvSpPr>
            <p:nvPr/>
          </p:nvSpPr>
          <p:spPr bwMode="auto">
            <a:xfrm>
              <a:off x="3327400" y="2344738"/>
              <a:ext cx="146050" cy="142875"/>
            </a:xfrm>
            <a:custGeom>
              <a:avLst/>
              <a:gdLst>
                <a:gd name="T0" fmla="*/ 2147483647 w 275"/>
                <a:gd name="T1" fmla="*/ 1333442776 h 270"/>
                <a:gd name="T2" fmla="*/ 2147483647 w 275"/>
                <a:gd name="T3" fmla="*/ 889054896 h 270"/>
                <a:gd name="T4" fmla="*/ 2147483647 w 275"/>
                <a:gd name="T5" fmla="*/ 592796838 h 270"/>
                <a:gd name="T6" fmla="*/ 2147483647 w 275"/>
                <a:gd name="T7" fmla="*/ 444387219 h 270"/>
                <a:gd name="T8" fmla="*/ 2147483647 w 275"/>
                <a:gd name="T9" fmla="*/ 296258190 h 270"/>
                <a:gd name="T10" fmla="*/ 2147483647 w 275"/>
                <a:gd name="T11" fmla="*/ 0 h 270"/>
                <a:gd name="T12" fmla="*/ 2147483647 w 275"/>
                <a:gd name="T13" fmla="*/ 148129095 h 270"/>
                <a:gd name="T14" fmla="*/ 2147483647 w 275"/>
                <a:gd name="T15" fmla="*/ 2147483647 h 270"/>
                <a:gd name="T16" fmla="*/ 2147483647 w 275"/>
                <a:gd name="T17" fmla="*/ 2147483647 h 270"/>
                <a:gd name="T18" fmla="*/ 2147483647 w 275"/>
                <a:gd name="T19" fmla="*/ 2147483647 h 270"/>
                <a:gd name="T20" fmla="*/ 0 w 275"/>
                <a:gd name="T21" fmla="*/ 2147483647 h 270"/>
                <a:gd name="T22" fmla="*/ 2147483647 w 275"/>
                <a:gd name="T23" fmla="*/ 2147483647 h 270"/>
                <a:gd name="T24" fmla="*/ 2147483647 w 275"/>
                <a:gd name="T25" fmla="*/ 2147483647 h 270"/>
                <a:gd name="T26" fmla="*/ 2147483647 w 275"/>
                <a:gd name="T27" fmla="*/ 2147483647 h 270"/>
                <a:gd name="T28" fmla="*/ 2147483647 w 275"/>
                <a:gd name="T29" fmla="*/ 2147483647 h 270"/>
                <a:gd name="T30" fmla="*/ 2147483647 w 275"/>
                <a:gd name="T31" fmla="*/ 2147483647 h 270"/>
                <a:gd name="T32" fmla="*/ 2147483647 w 275"/>
                <a:gd name="T33" fmla="*/ 2147483647 h 270"/>
                <a:gd name="T34" fmla="*/ 2147483647 w 275"/>
                <a:gd name="T35" fmla="*/ 1333442776 h 27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75"/>
                <a:gd name="T55" fmla="*/ 0 h 270"/>
                <a:gd name="T56" fmla="*/ 275 w 275"/>
                <a:gd name="T57" fmla="*/ 270 h 27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75" h="270">
                  <a:moveTo>
                    <a:pt x="275" y="26"/>
                  </a:moveTo>
                  <a:lnTo>
                    <a:pt x="274" y="19"/>
                  </a:lnTo>
                  <a:lnTo>
                    <a:pt x="273" y="13"/>
                  </a:lnTo>
                  <a:lnTo>
                    <a:pt x="270" y="8"/>
                  </a:lnTo>
                  <a:lnTo>
                    <a:pt x="266" y="5"/>
                  </a:lnTo>
                  <a:lnTo>
                    <a:pt x="253" y="0"/>
                  </a:lnTo>
                  <a:lnTo>
                    <a:pt x="242" y="4"/>
                  </a:lnTo>
                  <a:lnTo>
                    <a:pt x="72" y="94"/>
                  </a:lnTo>
                  <a:lnTo>
                    <a:pt x="65" y="98"/>
                  </a:lnTo>
                  <a:lnTo>
                    <a:pt x="61" y="106"/>
                  </a:lnTo>
                  <a:lnTo>
                    <a:pt x="0" y="270"/>
                  </a:lnTo>
                  <a:lnTo>
                    <a:pt x="50" y="270"/>
                  </a:lnTo>
                  <a:lnTo>
                    <a:pt x="102" y="132"/>
                  </a:lnTo>
                  <a:lnTo>
                    <a:pt x="227" y="66"/>
                  </a:lnTo>
                  <a:lnTo>
                    <a:pt x="211" y="270"/>
                  </a:lnTo>
                  <a:lnTo>
                    <a:pt x="257" y="270"/>
                  </a:lnTo>
                  <a:lnTo>
                    <a:pt x="257" y="268"/>
                  </a:lnTo>
                  <a:lnTo>
                    <a:pt x="275" y="26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30" name="Freeform 753"/>
            <p:cNvSpPr>
              <a:spLocks/>
            </p:cNvSpPr>
            <p:nvPr/>
          </p:nvSpPr>
          <p:spPr bwMode="auto">
            <a:xfrm>
              <a:off x="3440113" y="2487613"/>
              <a:ext cx="441325" cy="334962"/>
            </a:xfrm>
            <a:custGeom>
              <a:avLst/>
              <a:gdLst>
                <a:gd name="T0" fmla="*/ 2147483647 w 836"/>
                <a:gd name="T1" fmla="*/ 2147483647 h 633"/>
                <a:gd name="T2" fmla="*/ 2147483647 w 836"/>
                <a:gd name="T3" fmla="*/ 0 h 633"/>
                <a:gd name="T4" fmla="*/ 0 w 836"/>
                <a:gd name="T5" fmla="*/ 0 h 633"/>
                <a:gd name="T6" fmla="*/ 0 w 836"/>
                <a:gd name="T7" fmla="*/ 0 h 633"/>
                <a:gd name="T8" fmla="*/ 0 w 836"/>
                <a:gd name="T9" fmla="*/ 444386056 h 633"/>
                <a:gd name="T10" fmla="*/ 2147483647 w 836"/>
                <a:gd name="T11" fmla="*/ 2147483647 h 633"/>
                <a:gd name="T12" fmla="*/ 2147483647 w 836"/>
                <a:gd name="T13" fmla="*/ 2147483647 h 633"/>
                <a:gd name="T14" fmla="*/ 2147483647 w 836"/>
                <a:gd name="T15" fmla="*/ 2147483647 h 633"/>
                <a:gd name="T16" fmla="*/ 2147483647 w 836"/>
                <a:gd name="T17" fmla="*/ 2147483647 h 633"/>
                <a:gd name="T18" fmla="*/ 2147483647 w 836"/>
                <a:gd name="T19" fmla="*/ 2147483647 h 633"/>
                <a:gd name="T20" fmla="*/ 2147483647 w 836"/>
                <a:gd name="T21" fmla="*/ 2147483647 h 633"/>
                <a:gd name="T22" fmla="*/ 2147483647 w 836"/>
                <a:gd name="T23" fmla="*/ 2147483647 h 633"/>
                <a:gd name="T24" fmla="*/ 2147483647 w 836"/>
                <a:gd name="T25" fmla="*/ 2147483647 h 633"/>
                <a:gd name="T26" fmla="*/ 2147483647 w 836"/>
                <a:gd name="T27" fmla="*/ 2147483647 h 633"/>
                <a:gd name="T28" fmla="*/ 2147483647 w 836"/>
                <a:gd name="T29" fmla="*/ 2147483647 h 633"/>
                <a:gd name="T30" fmla="*/ 2147483647 w 836"/>
                <a:gd name="T31" fmla="*/ 2147483647 h 633"/>
                <a:gd name="T32" fmla="*/ 2147483647 w 836"/>
                <a:gd name="T33" fmla="*/ 2147483647 h 633"/>
                <a:gd name="T34" fmla="*/ 2147483647 w 836"/>
                <a:gd name="T35" fmla="*/ 2147483647 h 633"/>
                <a:gd name="T36" fmla="*/ 2147483647 w 836"/>
                <a:gd name="T37" fmla="*/ 2147483647 h 633"/>
                <a:gd name="T38" fmla="*/ 2147483647 w 836"/>
                <a:gd name="T39" fmla="*/ 2147483647 h 633"/>
                <a:gd name="T40" fmla="*/ 2147483647 w 836"/>
                <a:gd name="T41" fmla="*/ 2147483647 h 633"/>
                <a:gd name="T42" fmla="*/ 2147483647 w 836"/>
                <a:gd name="T43" fmla="*/ 2147483647 h 633"/>
                <a:gd name="T44" fmla="*/ 2147483647 w 836"/>
                <a:gd name="T45" fmla="*/ 0 h 633"/>
                <a:gd name="T46" fmla="*/ 2147483647 w 836"/>
                <a:gd name="T47" fmla="*/ 0 h 633"/>
                <a:gd name="T48" fmla="*/ 2147483647 w 836"/>
                <a:gd name="T49" fmla="*/ 2147483647 h 633"/>
                <a:gd name="T50" fmla="*/ 2147483647 w 836"/>
                <a:gd name="T51" fmla="*/ 2147483647 h 633"/>
                <a:gd name="T52" fmla="*/ 2147483647 w 836"/>
                <a:gd name="T53" fmla="*/ 2147483647 h 633"/>
                <a:gd name="T54" fmla="*/ 2147483647 w 836"/>
                <a:gd name="T55" fmla="*/ 2147483647 h 633"/>
                <a:gd name="T56" fmla="*/ 2147483647 w 836"/>
                <a:gd name="T57" fmla="*/ 2147483647 h 633"/>
                <a:gd name="T58" fmla="*/ 2147483647 w 836"/>
                <a:gd name="T59" fmla="*/ 2147483647 h 63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36"/>
                <a:gd name="T91" fmla="*/ 0 h 633"/>
                <a:gd name="T92" fmla="*/ 836 w 836"/>
                <a:gd name="T93" fmla="*/ 633 h 63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36" h="633">
                  <a:moveTo>
                    <a:pt x="121" y="266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8"/>
                  </a:lnTo>
                  <a:lnTo>
                    <a:pt x="75" y="279"/>
                  </a:lnTo>
                  <a:lnTo>
                    <a:pt x="77" y="282"/>
                  </a:lnTo>
                  <a:lnTo>
                    <a:pt x="210" y="552"/>
                  </a:lnTo>
                  <a:lnTo>
                    <a:pt x="212" y="557"/>
                  </a:lnTo>
                  <a:lnTo>
                    <a:pt x="215" y="560"/>
                  </a:lnTo>
                  <a:lnTo>
                    <a:pt x="219" y="562"/>
                  </a:lnTo>
                  <a:lnTo>
                    <a:pt x="224" y="564"/>
                  </a:lnTo>
                  <a:lnTo>
                    <a:pt x="450" y="632"/>
                  </a:lnTo>
                  <a:lnTo>
                    <a:pt x="454" y="633"/>
                  </a:lnTo>
                  <a:lnTo>
                    <a:pt x="457" y="633"/>
                  </a:lnTo>
                  <a:lnTo>
                    <a:pt x="721" y="610"/>
                  </a:lnTo>
                  <a:lnTo>
                    <a:pt x="728" y="609"/>
                  </a:lnTo>
                  <a:lnTo>
                    <a:pt x="734" y="606"/>
                  </a:lnTo>
                  <a:lnTo>
                    <a:pt x="739" y="600"/>
                  </a:lnTo>
                  <a:lnTo>
                    <a:pt x="742" y="594"/>
                  </a:lnTo>
                  <a:lnTo>
                    <a:pt x="836" y="256"/>
                  </a:lnTo>
                  <a:lnTo>
                    <a:pt x="836" y="248"/>
                  </a:lnTo>
                  <a:lnTo>
                    <a:pt x="820" y="0"/>
                  </a:lnTo>
                  <a:lnTo>
                    <a:pt x="775" y="0"/>
                  </a:lnTo>
                  <a:lnTo>
                    <a:pt x="792" y="246"/>
                  </a:lnTo>
                  <a:lnTo>
                    <a:pt x="702" y="567"/>
                  </a:lnTo>
                  <a:lnTo>
                    <a:pt x="462" y="587"/>
                  </a:lnTo>
                  <a:lnTo>
                    <a:pt x="247" y="523"/>
                  </a:lnTo>
                  <a:lnTo>
                    <a:pt x="119" y="263"/>
                  </a:lnTo>
                  <a:lnTo>
                    <a:pt x="121" y="266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31" name="Freeform 754"/>
            <p:cNvSpPr>
              <a:spLocks/>
            </p:cNvSpPr>
            <p:nvPr/>
          </p:nvSpPr>
          <p:spPr bwMode="auto">
            <a:xfrm>
              <a:off x="1485900" y="2487613"/>
              <a:ext cx="1336675" cy="863600"/>
            </a:xfrm>
            <a:custGeom>
              <a:avLst/>
              <a:gdLst>
                <a:gd name="T0" fmla="*/ 2147483647 w 2528"/>
                <a:gd name="T1" fmla="*/ 2147483647 h 1631"/>
                <a:gd name="T2" fmla="*/ 2147483647 w 2528"/>
                <a:gd name="T3" fmla="*/ 2147483647 h 1631"/>
                <a:gd name="T4" fmla="*/ 2147483647 w 2528"/>
                <a:gd name="T5" fmla="*/ 2147483647 h 1631"/>
                <a:gd name="T6" fmla="*/ 2147483647 w 2528"/>
                <a:gd name="T7" fmla="*/ 2147483647 h 1631"/>
                <a:gd name="T8" fmla="*/ 2147483647 w 2528"/>
                <a:gd name="T9" fmla="*/ 2147483647 h 1631"/>
                <a:gd name="T10" fmla="*/ 2147483647 w 2528"/>
                <a:gd name="T11" fmla="*/ 2147483647 h 1631"/>
                <a:gd name="T12" fmla="*/ 2147483647 w 2528"/>
                <a:gd name="T13" fmla="*/ 0 h 1631"/>
                <a:gd name="T14" fmla="*/ 2147483647 w 2528"/>
                <a:gd name="T15" fmla="*/ 2147483647 h 1631"/>
                <a:gd name="T16" fmla="*/ 2147483647 w 2528"/>
                <a:gd name="T17" fmla="*/ 2147483647 h 1631"/>
                <a:gd name="T18" fmla="*/ 2147483647 w 2528"/>
                <a:gd name="T19" fmla="*/ 2147483647 h 1631"/>
                <a:gd name="T20" fmla="*/ 2147483647 w 2528"/>
                <a:gd name="T21" fmla="*/ 2147483647 h 1631"/>
                <a:gd name="T22" fmla="*/ 2147483647 w 2528"/>
                <a:gd name="T23" fmla="*/ 2147483647 h 1631"/>
                <a:gd name="T24" fmla="*/ 2147483647 w 2528"/>
                <a:gd name="T25" fmla="*/ 2147483647 h 1631"/>
                <a:gd name="T26" fmla="*/ 2147483647 w 2528"/>
                <a:gd name="T27" fmla="*/ 2147483647 h 1631"/>
                <a:gd name="T28" fmla="*/ 2147483647 w 2528"/>
                <a:gd name="T29" fmla="*/ 2147483647 h 1631"/>
                <a:gd name="T30" fmla="*/ 2147483647 w 2528"/>
                <a:gd name="T31" fmla="*/ 2147483647 h 1631"/>
                <a:gd name="T32" fmla="*/ 2147483647 w 2528"/>
                <a:gd name="T33" fmla="*/ 2147483647 h 1631"/>
                <a:gd name="T34" fmla="*/ 2147483647 w 2528"/>
                <a:gd name="T35" fmla="*/ 2147483647 h 1631"/>
                <a:gd name="T36" fmla="*/ 2147483647 w 2528"/>
                <a:gd name="T37" fmla="*/ 2147483647 h 1631"/>
                <a:gd name="T38" fmla="*/ 2147483647 w 2528"/>
                <a:gd name="T39" fmla="*/ 2147483647 h 1631"/>
                <a:gd name="T40" fmla="*/ 2147483647 w 2528"/>
                <a:gd name="T41" fmla="*/ 2147483647 h 1631"/>
                <a:gd name="T42" fmla="*/ 2147483647 w 2528"/>
                <a:gd name="T43" fmla="*/ 2147483647 h 1631"/>
                <a:gd name="T44" fmla="*/ 2147483647 w 2528"/>
                <a:gd name="T45" fmla="*/ 2147483647 h 1631"/>
                <a:gd name="T46" fmla="*/ 2147483647 w 2528"/>
                <a:gd name="T47" fmla="*/ 2147483647 h 1631"/>
                <a:gd name="T48" fmla="*/ 2147483647 w 2528"/>
                <a:gd name="T49" fmla="*/ 2147483647 h 1631"/>
                <a:gd name="T50" fmla="*/ 2147483647 w 2528"/>
                <a:gd name="T51" fmla="*/ 2147483647 h 1631"/>
                <a:gd name="T52" fmla="*/ 1626004761 w 2528"/>
                <a:gd name="T53" fmla="*/ 2147483647 h 1631"/>
                <a:gd name="T54" fmla="*/ 1182600013 w 2528"/>
                <a:gd name="T55" fmla="*/ 2147483647 h 1631"/>
                <a:gd name="T56" fmla="*/ 1034704754 w 2528"/>
                <a:gd name="T57" fmla="*/ 2147483647 h 1631"/>
                <a:gd name="T58" fmla="*/ 2147483647 w 2528"/>
                <a:gd name="T59" fmla="*/ 2147483647 h 1631"/>
                <a:gd name="T60" fmla="*/ 2147483647 w 2528"/>
                <a:gd name="T61" fmla="*/ 2147483647 h 1631"/>
                <a:gd name="T62" fmla="*/ 2147483647 w 2528"/>
                <a:gd name="T63" fmla="*/ 2147483647 h 1631"/>
                <a:gd name="T64" fmla="*/ 2147483647 w 2528"/>
                <a:gd name="T65" fmla="*/ 2147483647 h 1631"/>
                <a:gd name="T66" fmla="*/ 2147483647 w 2528"/>
                <a:gd name="T67" fmla="*/ 2147483647 h 1631"/>
                <a:gd name="T68" fmla="*/ 2147483647 w 2528"/>
                <a:gd name="T69" fmla="*/ 2147483647 h 1631"/>
                <a:gd name="T70" fmla="*/ 2147483647 w 2528"/>
                <a:gd name="T71" fmla="*/ 2147483647 h 1631"/>
                <a:gd name="T72" fmla="*/ 2147483647 w 2528"/>
                <a:gd name="T73" fmla="*/ 2147483647 h 1631"/>
                <a:gd name="T74" fmla="*/ 2147483647 w 2528"/>
                <a:gd name="T75" fmla="*/ 2147483647 h 1631"/>
                <a:gd name="T76" fmla="*/ 2147483647 w 2528"/>
                <a:gd name="T77" fmla="*/ 2147483647 h 1631"/>
                <a:gd name="T78" fmla="*/ 2147483647 w 2528"/>
                <a:gd name="T79" fmla="*/ 2147483647 h 1631"/>
                <a:gd name="T80" fmla="*/ 2147483647 w 2528"/>
                <a:gd name="T81" fmla="*/ 2147483647 h 1631"/>
                <a:gd name="T82" fmla="*/ 2147483647 w 2528"/>
                <a:gd name="T83" fmla="*/ 2147483647 h 1631"/>
                <a:gd name="T84" fmla="*/ 2147483647 w 2528"/>
                <a:gd name="T85" fmla="*/ 2147483647 h 1631"/>
                <a:gd name="T86" fmla="*/ 2147483647 w 2528"/>
                <a:gd name="T87" fmla="*/ 2147483647 h 1631"/>
                <a:gd name="T88" fmla="*/ 2147483647 w 2528"/>
                <a:gd name="T89" fmla="*/ 2147483647 h 1631"/>
                <a:gd name="T90" fmla="*/ 2147483647 w 2528"/>
                <a:gd name="T91" fmla="*/ 2147483647 h 1631"/>
                <a:gd name="T92" fmla="*/ 2147483647 w 2528"/>
                <a:gd name="T93" fmla="*/ 2147483647 h 1631"/>
                <a:gd name="T94" fmla="*/ 2147483647 w 2528"/>
                <a:gd name="T95" fmla="*/ 2147483647 h 1631"/>
                <a:gd name="T96" fmla="*/ 2147483647 w 2528"/>
                <a:gd name="T97" fmla="*/ 2147483647 h 1631"/>
                <a:gd name="T98" fmla="*/ 2147483647 w 2528"/>
                <a:gd name="T99" fmla="*/ 2147483647 h 1631"/>
                <a:gd name="T100" fmla="*/ 2147483647 w 2528"/>
                <a:gd name="T101" fmla="*/ 2147483647 h 1631"/>
                <a:gd name="T102" fmla="*/ 2147483647 w 2528"/>
                <a:gd name="T103" fmla="*/ 2147483647 h 163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528"/>
                <a:gd name="T157" fmla="*/ 0 h 1631"/>
                <a:gd name="T158" fmla="*/ 2528 w 2528"/>
                <a:gd name="T159" fmla="*/ 1631 h 163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528" h="1631">
                  <a:moveTo>
                    <a:pt x="1518" y="164"/>
                  </a:moveTo>
                  <a:lnTo>
                    <a:pt x="1515" y="162"/>
                  </a:lnTo>
                  <a:lnTo>
                    <a:pt x="1497" y="143"/>
                  </a:lnTo>
                  <a:lnTo>
                    <a:pt x="1588" y="94"/>
                  </a:lnTo>
                  <a:lnTo>
                    <a:pt x="2014" y="205"/>
                  </a:lnTo>
                  <a:lnTo>
                    <a:pt x="2017" y="205"/>
                  </a:lnTo>
                  <a:lnTo>
                    <a:pt x="2376" y="228"/>
                  </a:lnTo>
                  <a:lnTo>
                    <a:pt x="2378" y="227"/>
                  </a:lnTo>
                  <a:lnTo>
                    <a:pt x="2382" y="227"/>
                  </a:lnTo>
                  <a:lnTo>
                    <a:pt x="2388" y="225"/>
                  </a:lnTo>
                  <a:lnTo>
                    <a:pt x="2425" y="205"/>
                  </a:lnTo>
                  <a:lnTo>
                    <a:pt x="2429" y="202"/>
                  </a:lnTo>
                  <a:lnTo>
                    <a:pt x="2461" y="171"/>
                  </a:lnTo>
                  <a:lnTo>
                    <a:pt x="2483" y="138"/>
                  </a:lnTo>
                  <a:lnTo>
                    <a:pt x="2485" y="135"/>
                  </a:lnTo>
                  <a:lnTo>
                    <a:pt x="2502" y="97"/>
                  </a:lnTo>
                  <a:lnTo>
                    <a:pt x="2502" y="95"/>
                  </a:lnTo>
                  <a:lnTo>
                    <a:pt x="2502" y="94"/>
                  </a:lnTo>
                  <a:lnTo>
                    <a:pt x="2503" y="94"/>
                  </a:lnTo>
                  <a:lnTo>
                    <a:pt x="2528" y="0"/>
                  </a:lnTo>
                  <a:lnTo>
                    <a:pt x="2480" y="0"/>
                  </a:lnTo>
                  <a:lnTo>
                    <a:pt x="2459" y="81"/>
                  </a:lnTo>
                  <a:lnTo>
                    <a:pt x="2461" y="78"/>
                  </a:lnTo>
                  <a:lnTo>
                    <a:pt x="2444" y="115"/>
                  </a:lnTo>
                  <a:lnTo>
                    <a:pt x="2446" y="113"/>
                  </a:lnTo>
                  <a:lnTo>
                    <a:pt x="2426" y="142"/>
                  </a:lnTo>
                  <a:lnTo>
                    <a:pt x="2401" y="165"/>
                  </a:lnTo>
                  <a:lnTo>
                    <a:pt x="2371" y="182"/>
                  </a:lnTo>
                  <a:lnTo>
                    <a:pt x="2024" y="159"/>
                  </a:lnTo>
                  <a:lnTo>
                    <a:pt x="2022" y="159"/>
                  </a:lnTo>
                  <a:lnTo>
                    <a:pt x="2024" y="159"/>
                  </a:lnTo>
                  <a:lnTo>
                    <a:pt x="1591" y="46"/>
                  </a:lnTo>
                  <a:lnTo>
                    <a:pt x="1582" y="45"/>
                  </a:lnTo>
                  <a:lnTo>
                    <a:pt x="1575" y="49"/>
                  </a:lnTo>
                  <a:lnTo>
                    <a:pt x="1443" y="117"/>
                  </a:lnTo>
                  <a:lnTo>
                    <a:pt x="1434" y="125"/>
                  </a:lnTo>
                  <a:lnTo>
                    <a:pt x="1432" y="129"/>
                  </a:lnTo>
                  <a:lnTo>
                    <a:pt x="1432" y="135"/>
                  </a:lnTo>
                  <a:lnTo>
                    <a:pt x="1430" y="140"/>
                  </a:lnTo>
                  <a:lnTo>
                    <a:pt x="1432" y="145"/>
                  </a:lnTo>
                  <a:lnTo>
                    <a:pt x="1434" y="150"/>
                  </a:lnTo>
                  <a:lnTo>
                    <a:pt x="1439" y="155"/>
                  </a:lnTo>
                  <a:lnTo>
                    <a:pt x="1480" y="192"/>
                  </a:lnTo>
                  <a:lnTo>
                    <a:pt x="1493" y="210"/>
                  </a:lnTo>
                  <a:lnTo>
                    <a:pt x="1492" y="206"/>
                  </a:lnTo>
                  <a:lnTo>
                    <a:pt x="1498" y="218"/>
                  </a:lnTo>
                  <a:lnTo>
                    <a:pt x="1499" y="236"/>
                  </a:lnTo>
                  <a:lnTo>
                    <a:pt x="1497" y="249"/>
                  </a:lnTo>
                  <a:lnTo>
                    <a:pt x="1487" y="277"/>
                  </a:lnTo>
                  <a:lnTo>
                    <a:pt x="1480" y="291"/>
                  </a:lnTo>
                  <a:lnTo>
                    <a:pt x="1458" y="285"/>
                  </a:lnTo>
                  <a:lnTo>
                    <a:pt x="1428" y="274"/>
                  </a:lnTo>
                  <a:lnTo>
                    <a:pt x="1369" y="238"/>
                  </a:lnTo>
                  <a:lnTo>
                    <a:pt x="1373" y="240"/>
                  </a:lnTo>
                  <a:lnTo>
                    <a:pt x="1265" y="122"/>
                  </a:lnTo>
                  <a:lnTo>
                    <a:pt x="1260" y="118"/>
                  </a:lnTo>
                  <a:lnTo>
                    <a:pt x="1256" y="116"/>
                  </a:lnTo>
                  <a:lnTo>
                    <a:pt x="1247" y="114"/>
                  </a:lnTo>
                  <a:lnTo>
                    <a:pt x="927" y="114"/>
                  </a:lnTo>
                  <a:lnTo>
                    <a:pt x="918" y="115"/>
                  </a:lnTo>
                  <a:lnTo>
                    <a:pt x="910" y="121"/>
                  </a:lnTo>
                  <a:lnTo>
                    <a:pt x="665" y="369"/>
                  </a:lnTo>
                  <a:lnTo>
                    <a:pt x="404" y="593"/>
                  </a:lnTo>
                  <a:lnTo>
                    <a:pt x="401" y="593"/>
                  </a:lnTo>
                  <a:lnTo>
                    <a:pt x="399" y="596"/>
                  </a:lnTo>
                  <a:lnTo>
                    <a:pt x="153" y="935"/>
                  </a:lnTo>
                  <a:lnTo>
                    <a:pt x="150" y="940"/>
                  </a:lnTo>
                  <a:lnTo>
                    <a:pt x="149" y="947"/>
                  </a:lnTo>
                  <a:lnTo>
                    <a:pt x="150" y="953"/>
                  </a:lnTo>
                  <a:lnTo>
                    <a:pt x="153" y="961"/>
                  </a:lnTo>
                  <a:lnTo>
                    <a:pt x="281" y="1157"/>
                  </a:lnTo>
                  <a:lnTo>
                    <a:pt x="264" y="1325"/>
                  </a:lnTo>
                  <a:lnTo>
                    <a:pt x="127" y="1528"/>
                  </a:lnTo>
                  <a:lnTo>
                    <a:pt x="109" y="1518"/>
                  </a:lnTo>
                  <a:lnTo>
                    <a:pt x="105" y="1517"/>
                  </a:lnTo>
                  <a:lnTo>
                    <a:pt x="86" y="1510"/>
                  </a:lnTo>
                  <a:lnTo>
                    <a:pt x="76" y="1509"/>
                  </a:lnTo>
                  <a:lnTo>
                    <a:pt x="58" y="1511"/>
                  </a:lnTo>
                  <a:lnTo>
                    <a:pt x="48" y="1513"/>
                  </a:lnTo>
                  <a:lnTo>
                    <a:pt x="42" y="1520"/>
                  </a:lnTo>
                  <a:lnTo>
                    <a:pt x="32" y="1532"/>
                  </a:lnTo>
                  <a:lnTo>
                    <a:pt x="28" y="1541"/>
                  </a:lnTo>
                  <a:lnTo>
                    <a:pt x="24" y="1558"/>
                  </a:lnTo>
                  <a:lnTo>
                    <a:pt x="23" y="1558"/>
                  </a:lnTo>
                  <a:lnTo>
                    <a:pt x="23" y="1559"/>
                  </a:lnTo>
                  <a:lnTo>
                    <a:pt x="23" y="1561"/>
                  </a:lnTo>
                  <a:lnTo>
                    <a:pt x="22" y="1581"/>
                  </a:lnTo>
                  <a:lnTo>
                    <a:pt x="20" y="1591"/>
                  </a:lnTo>
                  <a:lnTo>
                    <a:pt x="0" y="1631"/>
                  </a:lnTo>
                  <a:lnTo>
                    <a:pt x="52" y="1631"/>
                  </a:lnTo>
                  <a:lnTo>
                    <a:pt x="63" y="1607"/>
                  </a:lnTo>
                  <a:lnTo>
                    <a:pt x="69" y="1588"/>
                  </a:lnTo>
                  <a:lnTo>
                    <a:pt x="70" y="1565"/>
                  </a:lnTo>
                  <a:lnTo>
                    <a:pt x="70" y="1569"/>
                  </a:lnTo>
                  <a:lnTo>
                    <a:pt x="73" y="1555"/>
                  </a:lnTo>
                  <a:lnTo>
                    <a:pt x="74" y="1555"/>
                  </a:lnTo>
                  <a:lnTo>
                    <a:pt x="73" y="1555"/>
                  </a:lnTo>
                  <a:lnTo>
                    <a:pt x="73" y="1554"/>
                  </a:lnTo>
                  <a:lnTo>
                    <a:pt x="81" y="1554"/>
                  </a:lnTo>
                  <a:lnTo>
                    <a:pt x="74" y="1555"/>
                  </a:lnTo>
                  <a:lnTo>
                    <a:pt x="89" y="1560"/>
                  </a:lnTo>
                  <a:lnTo>
                    <a:pt x="106" y="1569"/>
                  </a:lnTo>
                  <a:lnTo>
                    <a:pt x="109" y="1570"/>
                  </a:lnTo>
                  <a:lnTo>
                    <a:pt x="127" y="1578"/>
                  </a:lnTo>
                  <a:lnTo>
                    <a:pt x="131" y="1578"/>
                  </a:lnTo>
                  <a:lnTo>
                    <a:pt x="135" y="1579"/>
                  </a:lnTo>
                  <a:lnTo>
                    <a:pt x="135" y="1578"/>
                  </a:lnTo>
                  <a:lnTo>
                    <a:pt x="136" y="1578"/>
                  </a:lnTo>
                  <a:lnTo>
                    <a:pt x="138" y="1578"/>
                  </a:lnTo>
                  <a:lnTo>
                    <a:pt x="143" y="1578"/>
                  </a:lnTo>
                  <a:lnTo>
                    <a:pt x="145" y="1575"/>
                  </a:lnTo>
                  <a:lnTo>
                    <a:pt x="145" y="1574"/>
                  </a:lnTo>
                  <a:lnTo>
                    <a:pt x="146" y="1574"/>
                  </a:lnTo>
                  <a:lnTo>
                    <a:pt x="148" y="1574"/>
                  </a:lnTo>
                  <a:lnTo>
                    <a:pt x="150" y="1571"/>
                  </a:lnTo>
                  <a:lnTo>
                    <a:pt x="153" y="1569"/>
                  </a:lnTo>
                  <a:lnTo>
                    <a:pt x="305" y="1343"/>
                  </a:lnTo>
                  <a:lnTo>
                    <a:pt x="309" y="1333"/>
                  </a:lnTo>
                  <a:lnTo>
                    <a:pt x="327" y="1153"/>
                  </a:lnTo>
                  <a:lnTo>
                    <a:pt x="326" y="1144"/>
                  </a:lnTo>
                  <a:lnTo>
                    <a:pt x="324" y="1138"/>
                  </a:lnTo>
                  <a:lnTo>
                    <a:pt x="201" y="948"/>
                  </a:lnTo>
                  <a:lnTo>
                    <a:pt x="437" y="624"/>
                  </a:lnTo>
                  <a:lnTo>
                    <a:pt x="431" y="627"/>
                  </a:lnTo>
                  <a:lnTo>
                    <a:pt x="547" y="537"/>
                  </a:lnTo>
                  <a:lnTo>
                    <a:pt x="699" y="400"/>
                  </a:lnTo>
                  <a:lnTo>
                    <a:pt x="937" y="160"/>
                  </a:lnTo>
                  <a:lnTo>
                    <a:pt x="1236" y="160"/>
                  </a:lnTo>
                  <a:lnTo>
                    <a:pt x="1340" y="273"/>
                  </a:lnTo>
                  <a:lnTo>
                    <a:pt x="1345" y="277"/>
                  </a:lnTo>
                  <a:lnTo>
                    <a:pt x="1404" y="315"/>
                  </a:lnTo>
                  <a:lnTo>
                    <a:pt x="1409" y="316"/>
                  </a:lnTo>
                  <a:lnTo>
                    <a:pt x="1443" y="330"/>
                  </a:lnTo>
                  <a:lnTo>
                    <a:pt x="1446" y="331"/>
                  </a:lnTo>
                  <a:lnTo>
                    <a:pt x="1487" y="341"/>
                  </a:lnTo>
                  <a:lnTo>
                    <a:pt x="1487" y="340"/>
                  </a:lnTo>
                  <a:lnTo>
                    <a:pt x="1488" y="340"/>
                  </a:lnTo>
                  <a:lnTo>
                    <a:pt x="1490" y="340"/>
                  </a:lnTo>
                  <a:lnTo>
                    <a:pt x="1494" y="340"/>
                  </a:lnTo>
                  <a:lnTo>
                    <a:pt x="1494" y="339"/>
                  </a:lnTo>
                  <a:lnTo>
                    <a:pt x="1496" y="339"/>
                  </a:lnTo>
                  <a:lnTo>
                    <a:pt x="1498" y="339"/>
                  </a:lnTo>
                  <a:lnTo>
                    <a:pt x="1502" y="339"/>
                  </a:lnTo>
                  <a:lnTo>
                    <a:pt x="1504" y="335"/>
                  </a:lnTo>
                  <a:lnTo>
                    <a:pt x="1508" y="333"/>
                  </a:lnTo>
                  <a:lnTo>
                    <a:pt x="1510" y="330"/>
                  </a:lnTo>
                  <a:lnTo>
                    <a:pt x="1513" y="328"/>
                  </a:lnTo>
                  <a:lnTo>
                    <a:pt x="1530" y="293"/>
                  </a:lnTo>
                  <a:lnTo>
                    <a:pt x="1540" y="266"/>
                  </a:lnTo>
                  <a:lnTo>
                    <a:pt x="1540" y="264"/>
                  </a:lnTo>
                  <a:lnTo>
                    <a:pt x="1541" y="261"/>
                  </a:lnTo>
                  <a:lnTo>
                    <a:pt x="1544" y="239"/>
                  </a:lnTo>
                  <a:lnTo>
                    <a:pt x="1544" y="214"/>
                  </a:lnTo>
                  <a:lnTo>
                    <a:pt x="1542" y="205"/>
                  </a:lnTo>
                  <a:lnTo>
                    <a:pt x="1534" y="186"/>
                  </a:lnTo>
                  <a:lnTo>
                    <a:pt x="1531" y="182"/>
                  </a:lnTo>
                  <a:lnTo>
                    <a:pt x="1518" y="164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32" name="Freeform 755"/>
            <p:cNvSpPr>
              <a:spLocks/>
            </p:cNvSpPr>
            <p:nvPr/>
          </p:nvSpPr>
          <p:spPr bwMode="auto">
            <a:xfrm>
              <a:off x="3130550" y="2487613"/>
              <a:ext cx="1608138" cy="863600"/>
            </a:xfrm>
            <a:custGeom>
              <a:avLst/>
              <a:gdLst>
                <a:gd name="T0" fmla="*/ 2147483647 w 3040"/>
                <a:gd name="T1" fmla="*/ 2147483647 h 1631"/>
                <a:gd name="T2" fmla="*/ 2147483647 w 3040"/>
                <a:gd name="T3" fmla="*/ 2147483647 h 1631"/>
                <a:gd name="T4" fmla="*/ 0 w 3040"/>
                <a:gd name="T5" fmla="*/ 2147483647 h 1631"/>
                <a:gd name="T6" fmla="*/ 1036222696 w 3040"/>
                <a:gd name="T7" fmla="*/ 2147483647 h 1631"/>
                <a:gd name="T8" fmla="*/ 2147483647 w 3040"/>
                <a:gd name="T9" fmla="*/ 2147483647 h 1631"/>
                <a:gd name="T10" fmla="*/ 2147483647 w 3040"/>
                <a:gd name="T11" fmla="*/ 2147483647 h 1631"/>
                <a:gd name="T12" fmla="*/ 2147483647 w 3040"/>
                <a:gd name="T13" fmla="*/ 2147483647 h 1631"/>
                <a:gd name="T14" fmla="*/ 2147483647 w 3040"/>
                <a:gd name="T15" fmla="*/ 2147483647 h 1631"/>
                <a:gd name="T16" fmla="*/ 2147483647 w 3040"/>
                <a:gd name="T17" fmla="*/ 2147483647 h 1631"/>
                <a:gd name="T18" fmla="*/ 2147483647 w 3040"/>
                <a:gd name="T19" fmla="*/ 2147483647 h 1631"/>
                <a:gd name="T20" fmla="*/ 2147483647 w 3040"/>
                <a:gd name="T21" fmla="*/ 2147483647 h 1631"/>
                <a:gd name="T22" fmla="*/ 2147483647 w 3040"/>
                <a:gd name="T23" fmla="*/ 2147483647 h 1631"/>
                <a:gd name="T24" fmla="*/ 2147483647 w 3040"/>
                <a:gd name="T25" fmla="*/ 2147483647 h 1631"/>
                <a:gd name="T26" fmla="*/ 2147483647 w 3040"/>
                <a:gd name="T27" fmla="*/ 2147483647 h 1631"/>
                <a:gd name="T28" fmla="*/ 2147483647 w 3040"/>
                <a:gd name="T29" fmla="*/ 2147483647 h 1631"/>
                <a:gd name="T30" fmla="*/ 2147483647 w 3040"/>
                <a:gd name="T31" fmla="*/ 2147483647 h 1631"/>
                <a:gd name="T32" fmla="*/ 2147483647 w 3040"/>
                <a:gd name="T33" fmla="*/ 2147483647 h 1631"/>
                <a:gd name="T34" fmla="*/ 2147483647 w 3040"/>
                <a:gd name="T35" fmla="*/ 2147483647 h 1631"/>
                <a:gd name="T36" fmla="*/ 2147483647 w 3040"/>
                <a:gd name="T37" fmla="*/ 2147483647 h 1631"/>
                <a:gd name="T38" fmla="*/ 2147483647 w 3040"/>
                <a:gd name="T39" fmla="*/ 2147483647 h 1631"/>
                <a:gd name="T40" fmla="*/ 2147483647 w 3040"/>
                <a:gd name="T41" fmla="*/ 2147483647 h 1631"/>
                <a:gd name="T42" fmla="*/ 2147483647 w 3040"/>
                <a:gd name="T43" fmla="*/ 2147483647 h 1631"/>
                <a:gd name="T44" fmla="*/ 2147483647 w 3040"/>
                <a:gd name="T45" fmla="*/ 2147483647 h 1631"/>
                <a:gd name="T46" fmla="*/ 2147483647 w 3040"/>
                <a:gd name="T47" fmla="*/ 2147483647 h 1631"/>
                <a:gd name="T48" fmla="*/ 2147483647 w 3040"/>
                <a:gd name="T49" fmla="*/ 2147483647 h 1631"/>
                <a:gd name="T50" fmla="*/ 2147483647 w 3040"/>
                <a:gd name="T51" fmla="*/ 2147483647 h 1631"/>
                <a:gd name="T52" fmla="*/ 2147483647 w 3040"/>
                <a:gd name="T53" fmla="*/ 2147483647 h 1631"/>
                <a:gd name="T54" fmla="*/ 2147483647 w 3040"/>
                <a:gd name="T55" fmla="*/ 2147483647 h 1631"/>
                <a:gd name="T56" fmla="*/ 2147483647 w 3040"/>
                <a:gd name="T57" fmla="*/ 2147483647 h 1631"/>
                <a:gd name="T58" fmla="*/ 2147483647 w 3040"/>
                <a:gd name="T59" fmla="*/ 2147483647 h 1631"/>
                <a:gd name="T60" fmla="*/ 2147483647 w 3040"/>
                <a:gd name="T61" fmla="*/ 2147483647 h 1631"/>
                <a:gd name="T62" fmla="*/ 2147483647 w 3040"/>
                <a:gd name="T63" fmla="*/ 2147483647 h 1631"/>
                <a:gd name="T64" fmla="*/ 2147483647 w 3040"/>
                <a:gd name="T65" fmla="*/ 2147483647 h 1631"/>
                <a:gd name="T66" fmla="*/ 2147483647 w 3040"/>
                <a:gd name="T67" fmla="*/ 2147483647 h 1631"/>
                <a:gd name="T68" fmla="*/ 2147483647 w 3040"/>
                <a:gd name="T69" fmla="*/ 2147483647 h 1631"/>
                <a:gd name="T70" fmla="*/ 2147483647 w 3040"/>
                <a:gd name="T71" fmla="*/ 2147483647 h 1631"/>
                <a:gd name="T72" fmla="*/ 2147483647 w 3040"/>
                <a:gd name="T73" fmla="*/ 2147483647 h 1631"/>
                <a:gd name="T74" fmla="*/ 2147483647 w 3040"/>
                <a:gd name="T75" fmla="*/ 2147483647 h 1631"/>
                <a:gd name="T76" fmla="*/ 2147483647 w 3040"/>
                <a:gd name="T77" fmla="*/ 2147483647 h 1631"/>
                <a:gd name="T78" fmla="*/ 2147483647 w 3040"/>
                <a:gd name="T79" fmla="*/ 2147483647 h 1631"/>
                <a:gd name="T80" fmla="*/ 2147483647 w 3040"/>
                <a:gd name="T81" fmla="*/ 2147483647 h 1631"/>
                <a:gd name="T82" fmla="*/ 2147483647 w 3040"/>
                <a:gd name="T83" fmla="*/ 2147483647 h 1631"/>
                <a:gd name="T84" fmla="*/ 2147483647 w 3040"/>
                <a:gd name="T85" fmla="*/ 2147483647 h 1631"/>
                <a:gd name="T86" fmla="*/ 2147483647 w 3040"/>
                <a:gd name="T87" fmla="*/ 2147483647 h 1631"/>
                <a:gd name="T88" fmla="*/ 2147483647 w 3040"/>
                <a:gd name="T89" fmla="*/ 2147483647 h 1631"/>
                <a:gd name="T90" fmla="*/ 2147483647 w 3040"/>
                <a:gd name="T91" fmla="*/ 2147483647 h 1631"/>
                <a:gd name="T92" fmla="*/ 2147483647 w 3040"/>
                <a:gd name="T93" fmla="*/ 2147483647 h 1631"/>
                <a:gd name="T94" fmla="*/ 2147483647 w 3040"/>
                <a:gd name="T95" fmla="*/ 2147483647 h 1631"/>
                <a:gd name="T96" fmla="*/ 2147483647 w 3040"/>
                <a:gd name="T97" fmla="*/ 2147483647 h 1631"/>
                <a:gd name="T98" fmla="*/ 2147483647 w 3040"/>
                <a:gd name="T99" fmla="*/ 2147483647 h 1631"/>
                <a:gd name="T100" fmla="*/ 2147483647 w 3040"/>
                <a:gd name="T101" fmla="*/ 2147483647 h 1631"/>
                <a:gd name="T102" fmla="*/ 2147483647 w 3040"/>
                <a:gd name="T103" fmla="*/ 2147483647 h 1631"/>
                <a:gd name="T104" fmla="*/ 2147483647 w 3040"/>
                <a:gd name="T105" fmla="*/ 2147483647 h 1631"/>
                <a:gd name="T106" fmla="*/ 2147483647 w 3040"/>
                <a:gd name="T107" fmla="*/ 2147483647 h 1631"/>
                <a:gd name="T108" fmla="*/ 2147483647 w 3040"/>
                <a:gd name="T109" fmla="*/ 2147483647 h 1631"/>
                <a:gd name="T110" fmla="*/ 2147483647 w 3040"/>
                <a:gd name="T111" fmla="*/ 2147483647 h 1631"/>
                <a:gd name="T112" fmla="*/ 2147483647 w 3040"/>
                <a:gd name="T113" fmla="*/ 2147483647 h 1631"/>
                <a:gd name="T114" fmla="*/ 2147483647 w 3040"/>
                <a:gd name="T115" fmla="*/ 2147483647 h 1631"/>
                <a:gd name="T116" fmla="*/ 2147483647 w 3040"/>
                <a:gd name="T117" fmla="*/ 2147483647 h 163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40"/>
                <a:gd name="T178" fmla="*/ 0 h 1631"/>
                <a:gd name="T179" fmla="*/ 3040 w 3040"/>
                <a:gd name="T180" fmla="*/ 1631 h 163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40" h="1631">
                  <a:moveTo>
                    <a:pt x="424" y="0"/>
                  </a:moveTo>
                  <a:lnTo>
                    <a:pt x="374" y="0"/>
                  </a:lnTo>
                  <a:lnTo>
                    <a:pt x="345" y="74"/>
                  </a:lnTo>
                  <a:lnTo>
                    <a:pt x="245" y="92"/>
                  </a:lnTo>
                  <a:lnTo>
                    <a:pt x="237" y="95"/>
                  </a:lnTo>
                  <a:lnTo>
                    <a:pt x="231" y="102"/>
                  </a:lnTo>
                  <a:lnTo>
                    <a:pt x="144" y="227"/>
                  </a:lnTo>
                  <a:lnTo>
                    <a:pt x="98" y="227"/>
                  </a:lnTo>
                  <a:lnTo>
                    <a:pt x="87" y="229"/>
                  </a:lnTo>
                  <a:lnTo>
                    <a:pt x="79" y="238"/>
                  </a:lnTo>
                  <a:lnTo>
                    <a:pt x="3" y="349"/>
                  </a:lnTo>
                  <a:lnTo>
                    <a:pt x="0" y="360"/>
                  </a:lnTo>
                  <a:lnTo>
                    <a:pt x="2" y="372"/>
                  </a:lnTo>
                  <a:lnTo>
                    <a:pt x="38" y="457"/>
                  </a:lnTo>
                  <a:lnTo>
                    <a:pt x="21" y="608"/>
                  </a:lnTo>
                  <a:lnTo>
                    <a:pt x="21" y="615"/>
                  </a:lnTo>
                  <a:lnTo>
                    <a:pt x="24" y="624"/>
                  </a:lnTo>
                  <a:lnTo>
                    <a:pt x="155" y="804"/>
                  </a:lnTo>
                  <a:lnTo>
                    <a:pt x="162" y="810"/>
                  </a:lnTo>
                  <a:lnTo>
                    <a:pt x="172" y="813"/>
                  </a:lnTo>
                  <a:lnTo>
                    <a:pt x="180" y="812"/>
                  </a:lnTo>
                  <a:lnTo>
                    <a:pt x="189" y="809"/>
                  </a:lnTo>
                  <a:lnTo>
                    <a:pt x="245" y="763"/>
                  </a:lnTo>
                  <a:lnTo>
                    <a:pt x="249" y="757"/>
                  </a:lnTo>
                  <a:lnTo>
                    <a:pt x="252" y="752"/>
                  </a:lnTo>
                  <a:lnTo>
                    <a:pt x="253" y="746"/>
                  </a:lnTo>
                  <a:lnTo>
                    <a:pt x="253" y="741"/>
                  </a:lnTo>
                  <a:lnTo>
                    <a:pt x="236" y="655"/>
                  </a:lnTo>
                  <a:lnTo>
                    <a:pt x="252" y="534"/>
                  </a:lnTo>
                  <a:lnTo>
                    <a:pt x="327" y="481"/>
                  </a:lnTo>
                  <a:lnTo>
                    <a:pt x="372" y="508"/>
                  </a:lnTo>
                  <a:lnTo>
                    <a:pt x="323" y="647"/>
                  </a:lnTo>
                  <a:lnTo>
                    <a:pt x="319" y="657"/>
                  </a:lnTo>
                  <a:lnTo>
                    <a:pt x="321" y="665"/>
                  </a:lnTo>
                  <a:lnTo>
                    <a:pt x="326" y="672"/>
                  </a:lnTo>
                  <a:lnTo>
                    <a:pt x="336" y="677"/>
                  </a:lnTo>
                  <a:lnTo>
                    <a:pt x="381" y="695"/>
                  </a:lnTo>
                  <a:lnTo>
                    <a:pt x="416" y="840"/>
                  </a:lnTo>
                  <a:lnTo>
                    <a:pt x="419" y="849"/>
                  </a:lnTo>
                  <a:lnTo>
                    <a:pt x="426" y="854"/>
                  </a:lnTo>
                  <a:lnTo>
                    <a:pt x="577" y="946"/>
                  </a:lnTo>
                  <a:lnTo>
                    <a:pt x="585" y="948"/>
                  </a:lnTo>
                  <a:lnTo>
                    <a:pt x="596" y="947"/>
                  </a:lnTo>
                  <a:lnTo>
                    <a:pt x="599" y="944"/>
                  </a:lnTo>
                  <a:lnTo>
                    <a:pt x="604" y="942"/>
                  </a:lnTo>
                  <a:lnTo>
                    <a:pt x="607" y="938"/>
                  </a:lnTo>
                  <a:lnTo>
                    <a:pt x="608" y="936"/>
                  </a:lnTo>
                  <a:lnTo>
                    <a:pt x="610" y="935"/>
                  </a:lnTo>
                  <a:lnTo>
                    <a:pt x="648" y="845"/>
                  </a:lnTo>
                  <a:lnTo>
                    <a:pt x="645" y="848"/>
                  </a:lnTo>
                  <a:lnTo>
                    <a:pt x="716" y="744"/>
                  </a:lnTo>
                  <a:lnTo>
                    <a:pt x="868" y="724"/>
                  </a:lnTo>
                  <a:lnTo>
                    <a:pt x="973" y="787"/>
                  </a:lnTo>
                  <a:lnTo>
                    <a:pt x="981" y="790"/>
                  </a:lnTo>
                  <a:lnTo>
                    <a:pt x="1099" y="811"/>
                  </a:lnTo>
                  <a:lnTo>
                    <a:pt x="1189" y="1068"/>
                  </a:lnTo>
                  <a:lnTo>
                    <a:pt x="1190" y="1073"/>
                  </a:lnTo>
                  <a:lnTo>
                    <a:pt x="1193" y="1077"/>
                  </a:lnTo>
                  <a:lnTo>
                    <a:pt x="1197" y="1079"/>
                  </a:lnTo>
                  <a:lnTo>
                    <a:pt x="1202" y="1081"/>
                  </a:lnTo>
                  <a:lnTo>
                    <a:pt x="1204" y="1081"/>
                  </a:lnTo>
                  <a:lnTo>
                    <a:pt x="1205" y="1081"/>
                  </a:lnTo>
                  <a:lnTo>
                    <a:pt x="1208" y="1082"/>
                  </a:lnTo>
                  <a:lnTo>
                    <a:pt x="1213" y="1082"/>
                  </a:lnTo>
                  <a:lnTo>
                    <a:pt x="1217" y="1081"/>
                  </a:lnTo>
                  <a:lnTo>
                    <a:pt x="1219" y="1080"/>
                  </a:lnTo>
                  <a:lnTo>
                    <a:pt x="1223" y="1080"/>
                  </a:lnTo>
                  <a:lnTo>
                    <a:pt x="1449" y="946"/>
                  </a:lnTo>
                  <a:lnTo>
                    <a:pt x="1451" y="942"/>
                  </a:lnTo>
                  <a:lnTo>
                    <a:pt x="1452" y="940"/>
                  </a:lnTo>
                  <a:lnTo>
                    <a:pt x="1454" y="939"/>
                  </a:lnTo>
                  <a:lnTo>
                    <a:pt x="1456" y="935"/>
                  </a:lnTo>
                  <a:lnTo>
                    <a:pt x="1459" y="930"/>
                  </a:lnTo>
                  <a:lnTo>
                    <a:pt x="1495" y="785"/>
                  </a:lnTo>
                  <a:lnTo>
                    <a:pt x="1653" y="722"/>
                  </a:lnTo>
                  <a:lnTo>
                    <a:pt x="1662" y="715"/>
                  </a:lnTo>
                  <a:lnTo>
                    <a:pt x="1828" y="518"/>
                  </a:lnTo>
                  <a:lnTo>
                    <a:pt x="1886" y="640"/>
                  </a:lnTo>
                  <a:lnTo>
                    <a:pt x="1922" y="791"/>
                  </a:lnTo>
                  <a:lnTo>
                    <a:pt x="1894" y="905"/>
                  </a:lnTo>
                  <a:lnTo>
                    <a:pt x="1791" y="817"/>
                  </a:lnTo>
                  <a:lnTo>
                    <a:pt x="1785" y="813"/>
                  </a:lnTo>
                  <a:lnTo>
                    <a:pt x="1781" y="812"/>
                  </a:lnTo>
                  <a:lnTo>
                    <a:pt x="1770" y="812"/>
                  </a:lnTo>
                  <a:lnTo>
                    <a:pt x="1619" y="858"/>
                  </a:lnTo>
                  <a:lnTo>
                    <a:pt x="1611" y="860"/>
                  </a:lnTo>
                  <a:lnTo>
                    <a:pt x="1607" y="864"/>
                  </a:lnTo>
                  <a:lnTo>
                    <a:pt x="1604" y="870"/>
                  </a:lnTo>
                  <a:lnTo>
                    <a:pt x="1603" y="877"/>
                  </a:lnTo>
                  <a:lnTo>
                    <a:pt x="1565" y="1125"/>
                  </a:lnTo>
                  <a:lnTo>
                    <a:pt x="1564" y="1130"/>
                  </a:lnTo>
                  <a:lnTo>
                    <a:pt x="1565" y="1137"/>
                  </a:lnTo>
                  <a:lnTo>
                    <a:pt x="1567" y="1141"/>
                  </a:lnTo>
                  <a:lnTo>
                    <a:pt x="1571" y="1145"/>
                  </a:lnTo>
                  <a:lnTo>
                    <a:pt x="1646" y="1213"/>
                  </a:lnTo>
                  <a:lnTo>
                    <a:pt x="1647" y="1213"/>
                  </a:lnTo>
                  <a:lnTo>
                    <a:pt x="1649" y="1214"/>
                  </a:lnTo>
                  <a:lnTo>
                    <a:pt x="1654" y="1216"/>
                  </a:lnTo>
                  <a:lnTo>
                    <a:pt x="1662" y="1218"/>
                  </a:lnTo>
                  <a:lnTo>
                    <a:pt x="1800" y="1218"/>
                  </a:lnTo>
                  <a:lnTo>
                    <a:pt x="1985" y="1175"/>
                  </a:lnTo>
                  <a:lnTo>
                    <a:pt x="2242" y="1218"/>
                  </a:lnTo>
                  <a:lnTo>
                    <a:pt x="2506" y="1285"/>
                  </a:lnTo>
                  <a:lnTo>
                    <a:pt x="2516" y="1285"/>
                  </a:lnTo>
                  <a:lnTo>
                    <a:pt x="2603" y="1266"/>
                  </a:lnTo>
                  <a:lnTo>
                    <a:pt x="2703" y="1317"/>
                  </a:lnTo>
                  <a:lnTo>
                    <a:pt x="2644" y="1406"/>
                  </a:lnTo>
                  <a:lnTo>
                    <a:pt x="2568" y="1496"/>
                  </a:lnTo>
                  <a:lnTo>
                    <a:pt x="2564" y="1499"/>
                  </a:lnTo>
                  <a:lnTo>
                    <a:pt x="2562" y="1504"/>
                  </a:lnTo>
                  <a:lnTo>
                    <a:pt x="2562" y="1512"/>
                  </a:lnTo>
                  <a:lnTo>
                    <a:pt x="2562" y="1516"/>
                  </a:lnTo>
                  <a:lnTo>
                    <a:pt x="2564" y="1520"/>
                  </a:lnTo>
                  <a:lnTo>
                    <a:pt x="2571" y="1528"/>
                  </a:lnTo>
                  <a:lnTo>
                    <a:pt x="2647" y="1596"/>
                  </a:lnTo>
                  <a:lnTo>
                    <a:pt x="2655" y="1600"/>
                  </a:lnTo>
                  <a:lnTo>
                    <a:pt x="2659" y="1601"/>
                  </a:lnTo>
                  <a:lnTo>
                    <a:pt x="2665" y="1601"/>
                  </a:lnTo>
                  <a:lnTo>
                    <a:pt x="2865" y="1580"/>
                  </a:lnTo>
                  <a:lnTo>
                    <a:pt x="2949" y="1631"/>
                  </a:lnTo>
                  <a:lnTo>
                    <a:pt x="3040" y="1631"/>
                  </a:lnTo>
                  <a:lnTo>
                    <a:pt x="3030" y="1625"/>
                  </a:lnTo>
                  <a:lnTo>
                    <a:pt x="2881" y="1536"/>
                  </a:lnTo>
                  <a:lnTo>
                    <a:pt x="2867" y="1533"/>
                  </a:lnTo>
                  <a:lnTo>
                    <a:pt x="2669" y="1555"/>
                  </a:lnTo>
                  <a:lnTo>
                    <a:pt x="2618" y="1510"/>
                  </a:lnTo>
                  <a:lnTo>
                    <a:pt x="2680" y="1435"/>
                  </a:lnTo>
                  <a:lnTo>
                    <a:pt x="2756" y="1321"/>
                  </a:lnTo>
                  <a:lnTo>
                    <a:pt x="2756" y="1318"/>
                  </a:lnTo>
                  <a:lnTo>
                    <a:pt x="2757" y="1316"/>
                  </a:lnTo>
                  <a:lnTo>
                    <a:pt x="2759" y="1312"/>
                  </a:lnTo>
                  <a:lnTo>
                    <a:pt x="2759" y="1306"/>
                  </a:lnTo>
                  <a:lnTo>
                    <a:pt x="2759" y="1302"/>
                  </a:lnTo>
                  <a:lnTo>
                    <a:pt x="2757" y="1296"/>
                  </a:lnTo>
                  <a:lnTo>
                    <a:pt x="2755" y="1293"/>
                  </a:lnTo>
                  <a:lnTo>
                    <a:pt x="2747" y="1288"/>
                  </a:lnTo>
                  <a:lnTo>
                    <a:pt x="2616" y="1220"/>
                  </a:lnTo>
                  <a:lnTo>
                    <a:pt x="2600" y="1218"/>
                  </a:lnTo>
                  <a:lnTo>
                    <a:pt x="2512" y="1240"/>
                  </a:lnTo>
                  <a:lnTo>
                    <a:pt x="2253" y="1174"/>
                  </a:lnTo>
                  <a:lnTo>
                    <a:pt x="1988" y="1128"/>
                  </a:lnTo>
                  <a:lnTo>
                    <a:pt x="1978" y="1128"/>
                  </a:lnTo>
                  <a:lnTo>
                    <a:pt x="1794" y="1173"/>
                  </a:lnTo>
                  <a:lnTo>
                    <a:pt x="1671" y="1173"/>
                  </a:lnTo>
                  <a:lnTo>
                    <a:pt x="1613" y="1120"/>
                  </a:lnTo>
                  <a:lnTo>
                    <a:pt x="1645" y="898"/>
                  </a:lnTo>
                  <a:lnTo>
                    <a:pt x="1770" y="861"/>
                  </a:lnTo>
                  <a:lnTo>
                    <a:pt x="1893" y="965"/>
                  </a:lnTo>
                  <a:lnTo>
                    <a:pt x="1897" y="968"/>
                  </a:lnTo>
                  <a:lnTo>
                    <a:pt x="1902" y="971"/>
                  </a:lnTo>
                  <a:lnTo>
                    <a:pt x="1909" y="971"/>
                  </a:lnTo>
                  <a:lnTo>
                    <a:pt x="1915" y="969"/>
                  </a:lnTo>
                  <a:lnTo>
                    <a:pt x="1920" y="966"/>
                  </a:lnTo>
                  <a:lnTo>
                    <a:pt x="1924" y="963"/>
                  </a:lnTo>
                  <a:lnTo>
                    <a:pt x="1927" y="959"/>
                  </a:lnTo>
                  <a:lnTo>
                    <a:pt x="1927" y="956"/>
                  </a:lnTo>
                  <a:lnTo>
                    <a:pt x="1927" y="955"/>
                  </a:lnTo>
                  <a:lnTo>
                    <a:pt x="1929" y="955"/>
                  </a:lnTo>
                  <a:lnTo>
                    <a:pt x="1931" y="953"/>
                  </a:lnTo>
                  <a:lnTo>
                    <a:pt x="1968" y="796"/>
                  </a:lnTo>
                  <a:lnTo>
                    <a:pt x="1968" y="786"/>
                  </a:lnTo>
                  <a:lnTo>
                    <a:pt x="1931" y="627"/>
                  </a:lnTo>
                  <a:lnTo>
                    <a:pt x="1854" y="466"/>
                  </a:lnTo>
                  <a:lnTo>
                    <a:pt x="1850" y="460"/>
                  </a:lnTo>
                  <a:lnTo>
                    <a:pt x="1846" y="457"/>
                  </a:lnTo>
                  <a:lnTo>
                    <a:pt x="1841" y="454"/>
                  </a:lnTo>
                  <a:lnTo>
                    <a:pt x="1835" y="453"/>
                  </a:lnTo>
                  <a:lnTo>
                    <a:pt x="1823" y="453"/>
                  </a:lnTo>
                  <a:lnTo>
                    <a:pt x="1816" y="460"/>
                  </a:lnTo>
                  <a:lnTo>
                    <a:pt x="1632" y="681"/>
                  </a:lnTo>
                  <a:lnTo>
                    <a:pt x="1467" y="746"/>
                  </a:lnTo>
                  <a:lnTo>
                    <a:pt x="1457" y="751"/>
                  </a:lnTo>
                  <a:lnTo>
                    <a:pt x="1454" y="756"/>
                  </a:lnTo>
                  <a:lnTo>
                    <a:pt x="1453" y="762"/>
                  </a:lnTo>
                  <a:lnTo>
                    <a:pt x="1417" y="911"/>
                  </a:lnTo>
                  <a:lnTo>
                    <a:pt x="1223" y="1026"/>
                  </a:lnTo>
                  <a:lnTo>
                    <a:pt x="1138" y="784"/>
                  </a:lnTo>
                  <a:lnTo>
                    <a:pt x="1134" y="776"/>
                  </a:lnTo>
                  <a:lnTo>
                    <a:pt x="1130" y="772"/>
                  </a:lnTo>
                  <a:lnTo>
                    <a:pt x="1125" y="769"/>
                  </a:lnTo>
                  <a:lnTo>
                    <a:pt x="1121" y="769"/>
                  </a:lnTo>
                  <a:lnTo>
                    <a:pt x="993" y="746"/>
                  </a:lnTo>
                  <a:lnTo>
                    <a:pt x="884" y="681"/>
                  </a:lnTo>
                  <a:lnTo>
                    <a:pt x="876" y="677"/>
                  </a:lnTo>
                  <a:lnTo>
                    <a:pt x="869" y="677"/>
                  </a:lnTo>
                  <a:lnTo>
                    <a:pt x="698" y="700"/>
                  </a:lnTo>
                  <a:lnTo>
                    <a:pt x="688" y="703"/>
                  </a:lnTo>
                  <a:lnTo>
                    <a:pt x="684" y="706"/>
                  </a:lnTo>
                  <a:lnTo>
                    <a:pt x="682" y="710"/>
                  </a:lnTo>
                  <a:lnTo>
                    <a:pt x="607" y="822"/>
                  </a:lnTo>
                  <a:lnTo>
                    <a:pt x="606" y="823"/>
                  </a:lnTo>
                  <a:lnTo>
                    <a:pt x="605" y="826"/>
                  </a:lnTo>
                  <a:lnTo>
                    <a:pt x="579" y="891"/>
                  </a:lnTo>
                  <a:lnTo>
                    <a:pt x="458" y="821"/>
                  </a:lnTo>
                  <a:lnTo>
                    <a:pt x="424" y="672"/>
                  </a:lnTo>
                  <a:lnTo>
                    <a:pt x="420" y="665"/>
                  </a:lnTo>
                  <a:lnTo>
                    <a:pt x="417" y="661"/>
                  </a:lnTo>
                  <a:lnTo>
                    <a:pt x="408" y="656"/>
                  </a:lnTo>
                  <a:lnTo>
                    <a:pt x="374" y="643"/>
                  </a:lnTo>
                  <a:lnTo>
                    <a:pt x="422" y="506"/>
                  </a:lnTo>
                  <a:lnTo>
                    <a:pt x="424" y="496"/>
                  </a:lnTo>
                  <a:lnTo>
                    <a:pt x="422" y="488"/>
                  </a:lnTo>
                  <a:lnTo>
                    <a:pt x="418" y="482"/>
                  </a:lnTo>
                  <a:lnTo>
                    <a:pt x="413" y="478"/>
                  </a:lnTo>
                  <a:lnTo>
                    <a:pt x="337" y="433"/>
                  </a:lnTo>
                  <a:lnTo>
                    <a:pt x="330" y="430"/>
                  </a:lnTo>
                  <a:lnTo>
                    <a:pt x="324" y="429"/>
                  </a:lnTo>
                  <a:lnTo>
                    <a:pt x="317" y="430"/>
                  </a:lnTo>
                  <a:lnTo>
                    <a:pt x="311" y="433"/>
                  </a:lnTo>
                  <a:lnTo>
                    <a:pt x="216" y="501"/>
                  </a:lnTo>
                  <a:lnTo>
                    <a:pt x="211" y="508"/>
                  </a:lnTo>
                  <a:lnTo>
                    <a:pt x="207" y="518"/>
                  </a:lnTo>
                  <a:lnTo>
                    <a:pt x="189" y="652"/>
                  </a:lnTo>
                  <a:lnTo>
                    <a:pt x="189" y="660"/>
                  </a:lnTo>
                  <a:lnTo>
                    <a:pt x="205" y="736"/>
                  </a:lnTo>
                  <a:lnTo>
                    <a:pt x="179" y="758"/>
                  </a:lnTo>
                  <a:lnTo>
                    <a:pt x="66" y="602"/>
                  </a:lnTo>
                  <a:lnTo>
                    <a:pt x="84" y="455"/>
                  </a:lnTo>
                  <a:lnTo>
                    <a:pt x="83" y="443"/>
                  </a:lnTo>
                  <a:lnTo>
                    <a:pt x="50" y="365"/>
                  </a:lnTo>
                  <a:lnTo>
                    <a:pt x="111" y="273"/>
                  </a:lnTo>
                  <a:lnTo>
                    <a:pt x="155" y="273"/>
                  </a:lnTo>
                  <a:lnTo>
                    <a:pt x="157" y="272"/>
                  </a:lnTo>
                  <a:lnTo>
                    <a:pt x="161" y="272"/>
                  </a:lnTo>
                  <a:lnTo>
                    <a:pt x="166" y="270"/>
                  </a:lnTo>
                  <a:lnTo>
                    <a:pt x="167" y="268"/>
                  </a:lnTo>
                  <a:lnTo>
                    <a:pt x="169" y="267"/>
                  </a:lnTo>
                  <a:lnTo>
                    <a:pt x="174" y="264"/>
                  </a:lnTo>
                  <a:lnTo>
                    <a:pt x="263" y="137"/>
                  </a:lnTo>
                  <a:lnTo>
                    <a:pt x="367" y="115"/>
                  </a:lnTo>
                  <a:lnTo>
                    <a:pt x="372" y="113"/>
                  </a:lnTo>
                  <a:lnTo>
                    <a:pt x="375" y="110"/>
                  </a:lnTo>
                  <a:lnTo>
                    <a:pt x="375" y="109"/>
                  </a:lnTo>
                  <a:lnTo>
                    <a:pt x="376" y="109"/>
                  </a:lnTo>
                  <a:lnTo>
                    <a:pt x="378" y="109"/>
                  </a:lnTo>
                  <a:lnTo>
                    <a:pt x="381" y="105"/>
                  </a:lnTo>
                  <a:lnTo>
                    <a:pt x="384" y="101"/>
                  </a:lnTo>
                  <a:lnTo>
                    <a:pt x="424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33" name="Freeform 756"/>
            <p:cNvSpPr>
              <a:spLocks noEditPoints="1"/>
            </p:cNvSpPr>
            <p:nvPr/>
          </p:nvSpPr>
          <p:spPr bwMode="auto">
            <a:xfrm>
              <a:off x="1155700" y="3351213"/>
              <a:ext cx="357188" cy="862012"/>
            </a:xfrm>
            <a:custGeom>
              <a:avLst/>
              <a:gdLst>
                <a:gd name="T0" fmla="*/ 1339653247 w 674"/>
                <a:gd name="T1" fmla="*/ 2147483647 h 1631"/>
                <a:gd name="T2" fmla="*/ 2147483647 w 674"/>
                <a:gd name="T3" fmla="*/ 2147483647 h 1631"/>
                <a:gd name="T4" fmla="*/ 2147483647 w 674"/>
                <a:gd name="T5" fmla="*/ 2147483647 h 1631"/>
                <a:gd name="T6" fmla="*/ 2147483647 w 674"/>
                <a:gd name="T7" fmla="*/ 2147483647 h 1631"/>
                <a:gd name="T8" fmla="*/ 2147483647 w 674"/>
                <a:gd name="T9" fmla="*/ 2147483647 h 1631"/>
                <a:gd name="T10" fmla="*/ 2147483647 w 674"/>
                <a:gd name="T11" fmla="*/ 2147483647 h 1631"/>
                <a:gd name="T12" fmla="*/ 2147483647 w 674"/>
                <a:gd name="T13" fmla="*/ 2147483647 h 1631"/>
                <a:gd name="T14" fmla="*/ 2147483647 w 674"/>
                <a:gd name="T15" fmla="*/ 2147483647 h 1631"/>
                <a:gd name="T16" fmla="*/ 1934772755 w 674"/>
                <a:gd name="T17" fmla="*/ 2147483647 h 1631"/>
                <a:gd name="T18" fmla="*/ 2147483647 w 674"/>
                <a:gd name="T19" fmla="*/ 2147483647 h 1631"/>
                <a:gd name="T20" fmla="*/ 2147483647 w 674"/>
                <a:gd name="T21" fmla="*/ 2147483647 h 1631"/>
                <a:gd name="T22" fmla="*/ 1190802356 w 674"/>
                <a:gd name="T23" fmla="*/ 2147483647 h 1631"/>
                <a:gd name="T24" fmla="*/ 297700854 w 674"/>
                <a:gd name="T25" fmla="*/ 2147483647 h 1631"/>
                <a:gd name="T26" fmla="*/ 446550685 w 674"/>
                <a:gd name="T27" fmla="*/ 2147483647 h 1631"/>
                <a:gd name="T28" fmla="*/ 2147483647 w 674"/>
                <a:gd name="T29" fmla="*/ 2147483647 h 1631"/>
                <a:gd name="T30" fmla="*/ 2147483647 w 674"/>
                <a:gd name="T31" fmla="*/ 2147483647 h 1631"/>
                <a:gd name="T32" fmla="*/ 2147483647 w 674"/>
                <a:gd name="T33" fmla="*/ 2147483647 h 1631"/>
                <a:gd name="T34" fmla="*/ 2147483647 w 674"/>
                <a:gd name="T35" fmla="*/ 2147483647 h 1631"/>
                <a:gd name="T36" fmla="*/ 2147483647 w 674"/>
                <a:gd name="T37" fmla="*/ 2147483647 h 1631"/>
                <a:gd name="T38" fmla="*/ 2147483647 w 674"/>
                <a:gd name="T39" fmla="*/ 2147483647 h 1631"/>
                <a:gd name="T40" fmla="*/ 2147483647 w 674"/>
                <a:gd name="T41" fmla="*/ 2147483647 h 1631"/>
                <a:gd name="T42" fmla="*/ 2147483647 w 674"/>
                <a:gd name="T43" fmla="*/ 2147483647 h 1631"/>
                <a:gd name="T44" fmla="*/ 2147483647 w 674"/>
                <a:gd name="T45" fmla="*/ 2147483647 h 1631"/>
                <a:gd name="T46" fmla="*/ 2147483647 w 674"/>
                <a:gd name="T47" fmla="*/ 2147483647 h 1631"/>
                <a:gd name="T48" fmla="*/ 2147483647 w 674"/>
                <a:gd name="T49" fmla="*/ 2147483647 h 1631"/>
                <a:gd name="T50" fmla="*/ 2147483647 w 674"/>
                <a:gd name="T51" fmla="*/ 2147483647 h 1631"/>
                <a:gd name="T52" fmla="*/ 2147483647 w 674"/>
                <a:gd name="T53" fmla="*/ 2147483647 h 1631"/>
                <a:gd name="T54" fmla="*/ 2147483647 w 674"/>
                <a:gd name="T55" fmla="*/ 2147483647 h 1631"/>
                <a:gd name="T56" fmla="*/ 2147483647 w 674"/>
                <a:gd name="T57" fmla="*/ 2147483647 h 1631"/>
                <a:gd name="T58" fmla="*/ 2147483647 w 674"/>
                <a:gd name="T59" fmla="*/ 2147483647 h 1631"/>
                <a:gd name="T60" fmla="*/ 2147483647 w 674"/>
                <a:gd name="T61" fmla="*/ 2147483647 h 1631"/>
                <a:gd name="T62" fmla="*/ 2147483647 w 674"/>
                <a:gd name="T63" fmla="*/ 2147483647 h 1631"/>
                <a:gd name="T64" fmla="*/ 2147483647 w 674"/>
                <a:gd name="T65" fmla="*/ 2147483647 h 1631"/>
                <a:gd name="T66" fmla="*/ 2147483647 w 674"/>
                <a:gd name="T67" fmla="*/ 2147483647 h 1631"/>
                <a:gd name="T68" fmla="*/ 2147483647 w 674"/>
                <a:gd name="T69" fmla="*/ 2147483647 h 1631"/>
                <a:gd name="T70" fmla="*/ 2147483647 w 674"/>
                <a:gd name="T71" fmla="*/ 2147483647 h 1631"/>
                <a:gd name="T72" fmla="*/ 2147483647 w 674"/>
                <a:gd name="T73" fmla="*/ 2147483647 h 1631"/>
                <a:gd name="T74" fmla="*/ 2147483647 w 674"/>
                <a:gd name="T75" fmla="*/ 2147483647 h 1631"/>
                <a:gd name="T76" fmla="*/ 2147483647 w 674"/>
                <a:gd name="T77" fmla="*/ 2147483647 h 1631"/>
                <a:gd name="T78" fmla="*/ 2147483647 w 674"/>
                <a:gd name="T79" fmla="*/ 2147483647 h 1631"/>
                <a:gd name="T80" fmla="*/ 2147483647 w 674"/>
                <a:gd name="T81" fmla="*/ 0 h 1631"/>
                <a:gd name="T82" fmla="*/ 2147483647 w 674"/>
                <a:gd name="T83" fmla="*/ 2147483647 h 1631"/>
                <a:gd name="T84" fmla="*/ 2147483647 w 674"/>
                <a:gd name="T85" fmla="*/ 2147483647 h 1631"/>
                <a:gd name="T86" fmla="*/ 2147483647 w 674"/>
                <a:gd name="T87" fmla="*/ 2147483647 h 1631"/>
                <a:gd name="T88" fmla="*/ 2147483647 w 674"/>
                <a:gd name="T89" fmla="*/ 2147483647 h 1631"/>
                <a:gd name="T90" fmla="*/ 2147483647 w 674"/>
                <a:gd name="T91" fmla="*/ 2147483647 h 1631"/>
                <a:gd name="T92" fmla="*/ 2147483647 w 674"/>
                <a:gd name="T93" fmla="*/ 2147483647 h 1631"/>
                <a:gd name="T94" fmla="*/ 2147483647 w 674"/>
                <a:gd name="T95" fmla="*/ 2147483647 h 1631"/>
                <a:gd name="T96" fmla="*/ 2147483647 w 674"/>
                <a:gd name="T97" fmla="*/ 2147483647 h 1631"/>
                <a:gd name="T98" fmla="*/ 2147483647 w 674"/>
                <a:gd name="T99" fmla="*/ 2147483647 h 1631"/>
                <a:gd name="T100" fmla="*/ 2147483647 w 674"/>
                <a:gd name="T101" fmla="*/ 2147483647 h 1631"/>
                <a:gd name="T102" fmla="*/ 2147483647 w 674"/>
                <a:gd name="T103" fmla="*/ 2147483647 h 1631"/>
                <a:gd name="T104" fmla="*/ 1934772755 w 674"/>
                <a:gd name="T105" fmla="*/ 2147483647 h 1631"/>
                <a:gd name="T106" fmla="*/ 0 w 674"/>
                <a:gd name="T107" fmla="*/ 2147483647 h 1631"/>
                <a:gd name="T108" fmla="*/ 2147483647 w 674"/>
                <a:gd name="T109" fmla="*/ 2147483647 h 163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74"/>
                <a:gd name="T166" fmla="*/ 0 h 1631"/>
                <a:gd name="T167" fmla="*/ 674 w 674"/>
                <a:gd name="T168" fmla="*/ 1631 h 163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74" h="1631">
                  <a:moveTo>
                    <a:pt x="0" y="571"/>
                  </a:moveTo>
                  <a:lnTo>
                    <a:pt x="0" y="583"/>
                  </a:lnTo>
                  <a:lnTo>
                    <a:pt x="27" y="707"/>
                  </a:lnTo>
                  <a:lnTo>
                    <a:pt x="33" y="714"/>
                  </a:lnTo>
                  <a:lnTo>
                    <a:pt x="39" y="723"/>
                  </a:lnTo>
                  <a:lnTo>
                    <a:pt x="45" y="729"/>
                  </a:lnTo>
                  <a:lnTo>
                    <a:pt x="77" y="746"/>
                  </a:lnTo>
                  <a:lnTo>
                    <a:pt x="109" y="757"/>
                  </a:lnTo>
                  <a:lnTo>
                    <a:pt x="116" y="758"/>
                  </a:lnTo>
                  <a:lnTo>
                    <a:pt x="125" y="757"/>
                  </a:lnTo>
                  <a:lnTo>
                    <a:pt x="171" y="744"/>
                  </a:lnTo>
                  <a:lnTo>
                    <a:pt x="199" y="748"/>
                  </a:lnTo>
                  <a:lnTo>
                    <a:pt x="204" y="752"/>
                  </a:lnTo>
                  <a:lnTo>
                    <a:pt x="218" y="766"/>
                  </a:lnTo>
                  <a:lnTo>
                    <a:pt x="246" y="812"/>
                  </a:lnTo>
                  <a:lnTo>
                    <a:pt x="252" y="847"/>
                  </a:lnTo>
                  <a:lnTo>
                    <a:pt x="252" y="895"/>
                  </a:lnTo>
                  <a:lnTo>
                    <a:pt x="251" y="900"/>
                  </a:lnTo>
                  <a:lnTo>
                    <a:pt x="246" y="916"/>
                  </a:lnTo>
                  <a:lnTo>
                    <a:pt x="225" y="946"/>
                  </a:lnTo>
                  <a:lnTo>
                    <a:pt x="172" y="993"/>
                  </a:lnTo>
                  <a:lnTo>
                    <a:pt x="134" y="1062"/>
                  </a:lnTo>
                  <a:lnTo>
                    <a:pt x="132" y="1067"/>
                  </a:lnTo>
                  <a:lnTo>
                    <a:pt x="113" y="1133"/>
                  </a:lnTo>
                  <a:lnTo>
                    <a:pt x="39" y="1266"/>
                  </a:lnTo>
                  <a:lnTo>
                    <a:pt x="36" y="1276"/>
                  </a:lnTo>
                  <a:lnTo>
                    <a:pt x="39" y="1288"/>
                  </a:lnTo>
                  <a:lnTo>
                    <a:pt x="76" y="1358"/>
                  </a:lnTo>
                  <a:lnTo>
                    <a:pt x="85" y="1389"/>
                  </a:lnTo>
                  <a:lnTo>
                    <a:pt x="85" y="1384"/>
                  </a:lnTo>
                  <a:lnTo>
                    <a:pt x="88" y="1410"/>
                  </a:lnTo>
                  <a:lnTo>
                    <a:pt x="85" y="1430"/>
                  </a:lnTo>
                  <a:lnTo>
                    <a:pt x="73" y="1458"/>
                  </a:lnTo>
                  <a:lnTo>
                    <a:pt x="56" y="1481"/>
                  </a:lnTo>
                  <a:lnTo>
                    <a:pt x="54" y="1481"/>
                  </a:lnTo>
                  <a:lnTo>
                    <a:pt x="25" y="1507"/>
                  </a:lnTo>
                  <a:lnTo>
                    <a:pt x="20" y="1512"/>
                  </a:lnTo>
                  <a:lnTo>
                    <a:pt x="18" y="1521"/>
                  </a:lnTo>
                  <a:lnTo>
                    <a:pt x="6" y="1598"/>
                  </a:lnTo>
                  <a:lnTo>
                    <a:pt x="5" y="1599"/>
                  </a:lnTo>
                  <a:lnTo>
                    <a:pt x="6" y="1604"/>
                  </a:lnTo>
                  <a:lnTo>
                    <a:pt x="9" y="1631"/>
                  </a:lnTo>
                  <a:lnTo>
                    <a:pt x="54" y="1631"/>
                  </a:lnTo>
                  <a:lnTo>
                    <a:pt x="52" y="1603"/>
                  </a:lnTo>
                  <a:lnTo>
                    <a:pt x="62" y="1536"/>
                  </a:lnTo>
                  <a:lnTo>
                    <a:pt x="88" y="1512"/>
                  </a:lnTo>
                  <a:lnTo>
                    <a:pt x="90" y="1509"/>
                  </a:lnTo>
                  <a:lnTo>
                    <a:pt x="112" y="1481"/>
                  </a:lnTo>
                  <a:lnTo>
                    <a:pt x="114" y="1480"/>
                  </a:lnTo>
                  <a:lnTo>
                    <a:pt x="116" y="1477"/>
                  </a:lnTo>
                  <a:lnTo>
                    <a:pt x="127" y="1448"/>
                  </a:lnTo>
                  <a:lnTo>
                    <a:pt x="127" y="1446"/>
                  </a:lnTo>
                  <a:lnTo>
                    <a:pt x="128" y="1443"/>
                  </a:lnTo>
                  <a:lnTo>
                    <a:pt x="134" y="1414"/>
                  </a:lnTo>
                  <a:lnTo>
                    <a:pt x="134" y="1407"/>
                  </a:lnTo>
                  <a:lnTo>
                    <a:pt x="129" y="1378"/>
                  </a:lnTo>
                  <a:lnTo>
                    <a:pt x="128" y="1373"/>
                  </a:lnTo>
                  <a:lnTo>
                    <a:pt x="101" y="1304"/>
                  </a:lnTo>
                  <a:lnTo>
                    <a:pt x="86" y="1277"/>
                  </a:lnTo>
                  <a:lnTo>
                    <a:pt x="155" y="1152"/>
                  </a:lnTo>
                  <a:lnTo>
                    <a:pt x="155" y="1150"/>
                  </a:lnTo>
                  <a:lnTo>
                    <a:pt x="158" y="1148"/>
                  </a:lnTo>
                  <a:lnTo>
                    <a:pt x="177" y="1079"/>
                  </a:lnTo>
                  <a:lnTo>
                    <a:pt x="210" y="1021"/>
                  </a:lnTo>
                  <a:lnTo>
                    <a:pt x="255" y="979"/>
                  </a:lnTo>
                  <a:lnTo>
                    <a:pt x="260" y="975"/>
                  </a:lnTo>
                  <a:lnTo>
                    <a:pt x="287" y="936"/>
                  </a:lnTo>
                  <a:lnTo>
                    <a:pt x="291" y="929"/>
                  </a:lnTo>
                  <a:lnTo>
                    <a:pt x="297" y="908"/>
                  </a:lnTo>
                  <a:lnTo>
                    <a:pt x="297" y="902"/>
                  </a:lnTo>
                  <a:lnTo>
                    <a:pt x="299" y="874"/>
                  </a:lnTo>
                  <a:lnTo>
                    <a:pt x="290" y="799"/>
                  </a:lnTo>
                  <a:lnTo>
                    <a:pt x="287" y="790"/>
                  </a:lnTo>
                  <a:lnTo>
                    <a:pt x="253" y="737"/>
                  </a:lnTo>
                  <a:lnTo>
                    <a:pt x="238" y="721"/>
                  </a:lnTo>
                  <a:lnTo>
                    <a:pt x="235" y="716"/>
                  </a:lnTo>
                  <a:lnTo>
                    <a:pt x="220" y="706"/>
                  </a:lnTo>
                  <a:lnTo>
                    <a:pt x="210" y="702"/>
                  </a:lnTo>
                  <a:lnTo>
                    <a:pt x="173" y="697"/>
                  </a:lnTo>
                  <a:lnTo>
                    <a:pt x="165" y="697"/>
                  </a:lnTo>
                  <a:lnTo>
                    <a:pt x="137" y="703"/>
                  </a:lnTo>
                  <a:lnTo>
                    <a:pt x="117" y="711"/>
                  </a:lnTo>
                  <a:lnTo>
                    <a:pt x="81" y="697"/>
                  </a:lnTo>
                  <a:lnTo>
                    <a:pt x="72" y="691"/>
                  </a:lnTo>
                  <a:lnTo>
                    <a:pt x="69" y="682"/>
                  </a:lnTo>
                  <a:lnTo>
                    <a:pt x="46" y="577"/>
                  </a:lnTo>
                  <a:lnTo>
                    <a:pt x="81" y="455"/>
                  </a:lnTo>
                  <a:lnTo>
                    <a:pt x="92" y="441"/>
                  </a:lnTo>
                  <a:lnTo>
                    <a:pt x="111" y="428"/>
                  </a:lnTo>
                  <a:lnTo>
                    <a:pt x="164" y="403"/>
                  </a:lnTo>
                  <a:lnTo>
                    <a:pt x="258" y="373"/>
                  </a:lnTo>
                  <a:lnTo>
                    <a:pt x="276" y="365"/>
                  </a:lnTo>
                  <a:lnTo>
                    <a:pt x="277" y="365"/>
                  </a:lnTo>
                  <a:lnTo>
                    <a:pt x="278" y="368"/>
                  </a:lnTo>
                  <a:lnTo>
                    <a:pt x="276" y="365"/>
                  </a:lnTo>
                  <a:lnTo>
                    <a:pt x="289" y="427"/>
                  </a:lnTo>
                  <a:lnTo>
                    <a:pt x="289" y="428"/>
                  </a:lnTo>
                  <a:lnTo>
                    <a:pt x="291" y="432"/>
                  </a:lnTo>
                  <a:lnTo>
                    <a:pt x="306" y="461"/>
                  </a:lnTo>
                  <a:lnTo>
                    <a:pt x="326" y="481"/>
                  </a:lnTo>
                  <a:lnTo>
                    <a:pt x="328" y="484"/>
                  </a:lnTo>
                  <a:lnTo>
                    <a:pt x="332" y="486"/>
                  </a:lnTo>
                  <a:lnTo>
                    <a:pt x="360" y="498"/>
                  </a:lnTo>
                  <a:lnTo>
                    <a:pt x="433" y="511"/>
                  </a:lnTo>
                  <a:lnTo>
                    <a:pt x="438" y="510"/>
                  </a:lnTo>
                  <a:lnTo>
                    <a:pt x="440" y="509"/>
                  </a:lnTo>
                  <a:lnTo>
                    <a:pt x="443" y="509"/>
                  </a:lnTo>
                  <a:lnTo>
                    <a:pt x="448" y="507"/>
                  </a:lnTo>
                  <a:lnTo>
                    <a:pt x="453" y="505"/>
                  </a:lnTo>
                  <a:lnTo>
                    <a:pt x="522" y="442"/>
                  </a:lnTo>
                  <a:lnTo>
                    <a:pt x="553" y="407"/>
                  </a:lnTo>
                  <a:lnTo>
                    <a:pt x="576" y="371"/>
                  </a:lnTo>
                  <a:lnTo>
                    <a:pt x="578" y="367"/>
                  </a:lnTo>
                  <a:lnTo>
                    <a:pt x="594" y="323"/>
                  </a:lnTo>
                  <a:lnTo>
                    <a:pt x="603" y="279"/>
                  </a:lnTo>
                  <a:lnTo>
                    <a:pt x="602" y="222"/>
                  </a:lnTo>
                  <a:lnTo>
                    <a:pt x="592" y="175"/>
                  </a:lnTo>
                  <a:lnTo>
                    <a:pt x="607" y="118"/>
                  </a:lnTo>
                  <a:lnTo>
                    <a:pt x="608" y="117"/>
                  </a:lnTo>
                  <a:lnTo>
                    <a:pt x="611" y="114"/>
                  </a:lnTo>
                  <a:lnTo>
                    <a:pt x="639" y="71"/>
                  </a:lnTo>
                  <a:lnTo>
                    <a:pt x="674" y="0"/>
                  </a:lnTo>
                  <a:lnTo>
                    <a:pt x="622" y="0"/>
                  </a:lnTo>
                  <a:lnTo>
                    <a:pt x="589" y="66"/>
                  </a:lnTo>
                  <a:lnTo>
                    <a:pt x="579" y="80"/>
                  </a:lnTo>
                  <a:lnTo>
                    <a:pt x="576" y="82"/>
                  </a:lnTo>
                  <a:lnTo>
                    <a:pt x="572" y="86"/>
                  </a:lnTo>
                  <a:lnTo>
                    <a:pt x="567" y="93"/>
                  </a:lnTo>
                  <a:lnTo>
                    <a:pt x="546" y="167"/>
                  </a:lnTo>
                  <a:lnTo>
                    <a:pt x="546" y="177"/>
                  </a:lnTo>
                  <a:lnTo>
                    <a:pt x="557" y="231"/>
                  </a:lnTo>
                  <a:lnTo>
                    <a:pt x="556" y="227"/>
                  </a:lnTo>
                  <a:lnTo>
                    <a:pt x="557" y="270"/>
                  </a:lnTo>
                  <a:lnTo>
                    <a:pt x="550" y="311"/>
                  </a:lnTo>
                  <a:lnTo>
                    <a:pt x="537" y="345"/>
                  </a:lnTo>
                  <a:lnTo>
                    <a:pt x="514" y="381"/>
                  </a:lnTo>
                  <a:lnTo>
                    <a:pt x="488" y="411"/>
                  </a:lnTo>
                  <a:lnTo>
                    <a:pt x="429" y="465"/>
                  </a:lnTo>
                  <a:lnTo>
                    <a:pt x="391" y="459"/>
                  </a:lnTo>
                  <a:lnTo>
                    <a:pt x="370" y="453"/>
                  </a:lnTo>
                  <a:lnTo>
                    <a:pt x="357" y="447"/>
                  </a:lnTo>
                  <a:lnTo>
                    <a:pt x="342" y="432"/>
                  </a:lnTo>
                  <a:lnTo>
                    <a:pt x="335" y="415"/>
                  </a:lnTo>
                  <a:lnTo>
                    <a:pt x="320" y="348"/>
                  </a:lnTo>
                  <a:lnTo>
                    <a:pt x="309" y="330"/>
                  </a:lnTo>
                  <a:lnTo>
                    <a:pt x="305" y="326"/>
                  </a:lnTo>
                  <a:lnTo>
                    <a:pt x="302" y="323"/>
                  </a:lnTo>
                  <a:lnTo>
                    <a:pt x="292" y="320"/>
                  </a:lnTo>
                  <a:lnTo>
                    <a:pt x="277" y="318"/>
                  </a:lnTo>
                  <a:lnTo>
                    <a:pt x="265" y="320"/>
                  </a:lnTo>
                  <a:lnTo>
                    <a:pt x="239" y="332"/>
                  </a:lnTo>
                  <a:lnTo>
                    <a:pt x="182" y="347"/>
                  </a:lnTo>
                  <a:lnTo>
                    <a:pt x="88" y="387"/>
                  </a:lnTo>
                  <a:lnTo>
                    <a:pt x="86" y="387"/>
                  </a:lnTo>
                  <a:lnTo>
                    <a:pt x="85" y="390"/>
                  </a:lnTo>
                  <a:lnTo>
                    <a:pt x="62" y="406"/>
                  </a:lnTo>
                  <a:lnTo>
                    <a:pt x="58" y="410"/>
                  </a:lnTo>
                  <a:lnTo>
                    <a:pt x="43" y="428"/>
                  </a:lnTo>
                  <a:lnTo>
                    <a:pt x="39" y="431"/>
                  </a:lnTo>
                  <a:lnTo>
                    <a:pt x="38" y="435"/>
                  </a:lnTo>
                  <a:lnTo>
                    <a:pt x="2" y="557"/>
                  </a:lnTo>
                  <a:lnTo>
                    <a:pt x="0" y="571"/>
                  </a:lnTo>
                  <a:close/>
                  <a:moveTo>
                    <a:pt x="70" y="690"/>
                  </a:moveTo>
                  <a:lnTo>
                    <a:pt x="71" y="691"/>
                  </a:lnTo>
                  <a:lnTo>
                    <a:pt x="69" y="689"/>
                  </a:lnTo>
                  <a:lnTo>
                    <a:pt x="70" y="69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34" name="Freeform 757"/>
            <p:cNvSpPr>
              <a:spLocks/>
            </p:cNvSpPr>
            <p:nvPr/>
          </p:nvSpPr>
          <p:spPr bwMode="auto">
            <a:xfrm>
              <a:off x="487363" y="4213225"/>
              <a:ext cx="831850" cy="863600"/>
            </a:xfrm>
            <a:custGeom>
              <a:avLst/>
              <a:gdLst>
                <a:gd name="T0" fmla="*/ 2147483647 w 1573"/>
                <a:gd name="T1" fmla="*/ 2147483647 h 1631"/>
                <a:gd name="T2" fmla="*/ 2147483647 w 1573"/>
                <a:gd name="T3" fmla="*/ 2147483647 h 1631"/>
                <a:gd name="T4" fmla="*/ 2147483647 w 1573"/>
                <a:gd name="T5" fmla="*/ 2147483647 h 1631"/>
                <a:gd name="T6" fmla="*/ 2147483647 w 1573"/>
                <a:gd name="T7" fmla="*/ 2147483647 h 1631"/>
                <a:gd name="T8" fmla="*/ 2147483647 w 1573"/>
                <a:gd name="T9" fmla="*/ 2147483647 h 1631"/>
                <a:gd name="T10" fmla="*/ 2147483647 w 1573"/>
                <a:gd name="T11" fmla="*/ 2147483647 h 1631"/>
                <a:gd name="T12" fmla="*/ 2147483647 w 1573"/>
                <a:gd name="T13" fmla="*/ 2147483647 h 1631"/>
                <a:gd name="T14" fmla="*/ 2147483647 w 1573"/>
                <a:gd name="T15" fmla="*/ 2147483647 h 1631"/>
                <a:gd name="T16" fmla="*/ 2147483647 w 1573"/>
                <a:gd name="T17" fmla="*/ 2147483647 h 1631"/>
                <a:gd name="T18" fmla="*/ 2147483647 w 1573"/>
                <a:gd name="T19" fmla="*/ 2147483647 h 1631"/>
                <a:gd name="T20" fmla="*/ 2147483647 w 1573"/>
                <a:gd name="T21" fmla="*/ 2147483647 h 1631"/>
                <a:gd name="T22" fmla="*/ 2147483647 w 1573"/>
                <a:gd name="T23" fmla="*/ 2147483647 h 1631"/>
                <a:gd name="T24" fmla="*/ 2147483647 w 1573"/>
                <a:gd name="T25" fmla="*/ 2147483647 h 1631"/>
                <a:gd name="T26" fmla="*/ 2147483647 w 1573"/>
                <a:gd name="T27" fmla="*/ 2147483647 h 1631"/>
                <a:gd name="T28" fmla="*/ 2147483647 w 1573"/>
                <a:gd name="T29" fmla="*/ 2147483647 h 1631"/>
                <a:gd name="T30" fmla="*/ 2147483647 w 1573"/>
                <a:gd name="T31" fmla="*/ 2147483647 h 1631"/>
                <a:gd name="T32" fmla="*/ 2147483647 w 1573"/>
                <a:gd name="T33" fmla="*/ 2147483647 h 1631"/>
                <a:gd name="T34" fmla="*/ 2147483647 w 1573"/>
                <a:gd name="T35" fmla="*/ 2147483647 h 1631"/>
                <a:gd name="T36" fmla="*/ 2147483647 w 1573"/>
                <a:gd name="T37" fmla="*/ 2147483647 h 1631"/>
                <a:gd name="T38" fmla="*/ 2147483647 w 1573"/>
                <a:gd name="T39" fmla="*/ 2147483647 h 1631"/>
                <a:gd name="T40" fmla="*/ 2147483647 w 1573"/>
                <a:gd name="T41" fmla="*/ 2147483647 h 1631"/>
                <a:gd name="T42" fmla="*/ 2147483647 w 1573"/>
                <a:gd name="T43" fmla="*/ 2147483647 h 1631"/>
                <a:gd name="T44" fmla="*/ 2147483647 w 1573"/>
                <a:gd name="T45" fmla="*/ 2147483647 h 1631"/>
                <a:gd name="T46" fmla="*/ 2147483647 w 1573"/>
                <a:gd name="T47" fmla="*/ 2147483647 h 1631"/>
                <a:gd name="T48" fmla="*/ 1922672341 w 1573"/>
                <a:gd name="T49" fmla="*/ 2147483647 h 1631"/>
                <a:gd name="T50" fmla="*/ 2147483647 w 1573"/>
                <a:gd name="T51" fmla="*/ 2147483647 h 1631"/>
                <a:gd name="T52" fmla="*/ 2147483647 w 1573"/>
                <a:gd name="T53" fmla="*/ 2147483647 h 1631"/>
                <a:gd name="T54" fmla="*/ 2147483647 w 1573"/>
                <a:gd name="T55" fmla="*/ 2147483647 h 1631"/>
                <a:gd name="T56" fmla="*/ 2147483647 w 1573"/>
                <a:gd name="T57" fmla="*/ 2147483647 h 1631"/>
                <a:gd name="T58" fmla="*/ 2147483647 w 1573"/>
                <a:gd name="T59" fmla="*/ 2147483647 h 1631"/>
                <a:gd name="T60" fmla="*/ 2147483647 w 1573"/>
                <a:gd name="T61" fmla="*/ 2147483647 h 1631"/>
                <a:gd name="T62" fmla="*/ 2147483647 w 1573"/>
                <a:gd name="T63" fmla="*/ 2147483647 h 1631"/>
                <a:gd name="T64" fmla="*/ 2147483647 w 1573"/>
                <a:gd name="T65" fmla="*/ 2147483647 h 1631"/>
                <a:gd name="T66" fmla="*/ 2147483647 w 1573"/>
                <a:gd name="T67" fmla="*/ 2147483647 h 1631"/>
                <a:gd name="T68" fmla="*/ 2147483647 w 1573"/>
                <a:gd name="T69" fmla="*/ 2147483647 h 1631"/>
                <a:gd name="T70" fmla="*/ 2147483647 w 1573"/>
                <a:gd name="T71" fmla="*/ 2147483647 h 1631"/>
                <a:gd name="T72" fmla="*/ 2147483647 w 1573"/>
                <a:gd name="T73" fmla="*/ 2147483647 h 1631"/>
                <a:gd name="T74" fmla="*/ 2147483647 w 1573"/>
                <a:gd name="T75" fmla="*/ 2147483647 h 1631"/>
                <a:gd name="T76" fmla="*/ 2147483647 w 1573"/>
                <a:gd name="T77" fmla="*/ 2147483647 h 1631"/>
                <a:gd name="T78" fmla="*/ 2147483647 w 1573"/>
                <a:gd name="T79" fmla="*/ 2147483647 h 1631"/>
                <a:gd name="T80" fmla="*/ 2147483647 w 1573"/>
                <a:gd name="T81" fmla="*/ 2147483647 h 1631"/>
                <a:gd name="T82" fmla="*/ 2147483647 w 1573"/>
                <a:gd name="T83" fmla="*/ 2147483647 h 1631"/>
                <a:gd name="T84" fmla="*/ 2147483647 w 1573"/>
                <a:gd name="T85" fmla="*/ 2147483647 h 1631"/>
                <a:gd name="T86" fmla="*/ 2147483647 w 1573"/>
                <a:gd name="T87" fmla="*/ 2147483647 h 1631"/>
                <a:gd name="T88" fmla="*/ 2147483647 w 1573"/>
                <a:gd name="T89" fmla="*/ 2147483647 h 1631"/>
                <a:gd name="T90" fmla="*/ 2147483647 w 1573"/>
                <a:gd name="T91" fmla="*/ 2147483647 h 1631"/>
                <a:gd name="T92" fmla="*/ 2147483647 w 1573"/>
                <a:gd name="T93" fmla="*/ 2147483647 h 1631"/>
                <a:gd name="T94" fmla="*/ 2147483647 w 1573"/>
                <a:gd name="T95" fmla="*/ 2147483647 h 1631"/>
                <a:gd name="T96" fmla="*/ 2147483647 w 1573"/>
                <a:gd name="T97" fmla="*/ 2147483647 h 1631"/>
                <a:gd name="T98" fmla="*/ 2147483647 w 1573"/>
                <a:gd name="T99" fmla="*/ 2147483647 h 1631"/>
                <a:gd name="T100" fmla="*/ 2147483647 w 1573"/>
                <a:gd name="T101" fmla="*/ 2147483647 h 1631"/>
                <a:gd name="T102" fmla="*/ 2147483647 w 1573"/>
                <a:gd name="T103" fmla="*/ 2147483647 h 1631"/>
                <a:gd name="T104" fmla="*/ 2147483647 w 1573"/>
                <a:gd name="T105" fmla="*/ 2147483647 h 163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73"/>
                <a:gd name="T160" fmla="*/ 0 h 1631"/>
                <a:gd name="T161" fmla="*/ 1573 w 1573"/>
                <a:gd name="T162" fmla="*/ 1631 h 163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73" h="1631">
                  <a:moveTo>
                    <a:pt x="1273" y="0"/>
                  </a:moveTo>
                  <a:lnTo>
                    <a:pt x="1276" y="44"/>
                  </a:lnTo>
                  <a:lnTo>
                    <a:pt x="1277" y="50"/>
                  </a:lnTo>
                  <a:lnTo>
                    <a:pt x="1288" y="81"/>
                  </a:lnTo>
                  <a:lnTo>
                    <a:pt x="1290" y="86"/>
                  </a:lnTo>
                  <a:lnTo>
                    <a:pt x="1307" y="114"/>
                  </a:lnTo>
                  <a:lnTo>
                    <a:pt x="1311" y="119"/>
                  </a:lnTo>
                  <a:lnTo>
                    <a:pt x="1335" y="141"/>
                  </a:lnTo>
                  <a:lnTo>
                    <a:pt x="1340" y="144"/>
                  </a:lnTo>
                  <a:lnTo>
                    <a:pt x="1364" y="158"/>
                  </a:lnTo>
                  <a:lnTo>
                    <a:pt x="1399" y="220"/>
                  </a:lnTo>
                  <a:lnTo>
                    <a:pt x="1401" y="226"/>
                  </a:lnTo>
                  <a:lnTo>
                    <a:pt x="1451" y="410"/>
                  </a:lnTo>
                  <a:lnTo>
                    <a:pt x="1442" y="445"/>
                  </a:lnTo>
                  <a:lnTo>
                    <a:pt x="1439" y="484"/>
                  </a:lnTo>
                  <a:lnTo>
                    <a:pt x="1439" y="490"/>
                  </a:lnTo>
                  <a:lnTo>
                    <a:pt x="1444" y="553"/>
                  </a:lnTo>
                  <a:lnTo>
                    <a:pt x="1446" y="558"/>
                  </a:lnTo>
                  <a:lnTo>
                    <a:pt x="1491" y="689"/>
                  </a:lnTo>
                  <a:lnTo>
                    <a:pt x="1524" y="808"/>
                  </a:lnTo>
                  <a:lnTo>
                    <a:pt x="1526" y="819"/>
                  </a:lnTo>
                  <a:lnTo>
                    <a:pt x="1526" y="949"/>
                  </a:lnTo>
                  <a:lnTo>
                    <a:pt x="1524" y="955"/>
                  </a:lnTo>
                  <a:lnTo>
                    <a:pt x="1512" y="983"/>
                  </a:lnTo>
                  <a:lnTo>
                    <a:pt x="1501" y="991"/>
                  </a:lnTo>
                  <a:lnTo>
                    <a:pt x="1477" y="993"/>
                  </a:lnTo>
                  <a:lnTo>
                    <a:pt x="1449" y="991"/>
                  </a:lnTo>
                  <a:lnTo>
                    <a:pt x="1444" y="992"/>
                  </a:lnTo>
                  <a:lnTo>
                    <a:pt x="1415" y="996"/>
                  </a:lnTo>
                  <a:lnTo>
                    <a:pt x="1413" y="996"/>
                  </a:lnTo>
                  <a:lnTo>
                    <a:pt x="1410" y="997"/>
                  </a:lnTo>
                  <a:lnTo>
                    <a:pt x="1349" y="1023"/>
                  </a:lnTo>
                  <a:lnTo>
                    <a:pt x="1290" y="1068"/>
                  </a:lnTo>
                  <a:lnTo>
                    <a:pt x="1285" y="1072"/>
                  </a:lnTo>
                  <a:lnTo>
                    <a:pt x="1283" y="1079"/>
                  </a:lnTo>
                  <a:lnTo>
                    <a:pt x="1266" y="1122"/>
                  </a:lnTo>
                  <a:lnTo>
                    <a:pt x="1246" y="1142"/>
                  </a:lnTo>
                  <a:lnTo>
                    <a:pt x="1251" y="1140"/>
                  </a:lnTo>
                  <a:lnTo>
                    <a:pt x="1241" y="1147"/>
                  </a:lnTo>
                  <a:lnTo>
                    <a:pt x="1246" y="1142"/>
                  </a:lnTo>
                  <a:lnTo>
                    <a:pt x="1225" y="1150"/>
                  </a:lnTo>
                  <a:lnTo>
                    <a:pt x="1231" y="1150"/>
                  </a:lnTo>
                  <a:lnTo>
                    <a:pt x="1221" y="1151"/>
                  </a:lnTo>
                  <a:lnTo>
                    <a:pt x="1225" y="1150"/>
                  </a:lnTo>
                  <a:lnTo>
                    <a:pt x="1197" y="1148"/>
                  </a:lnTo>
                  <a:lnTo>
                    <a:pt x="1200" y="1148"/>
                  </a:lnTo>
                  <a:lnTo>
                    <a:pt x="1087" y="1114"/>
                  </a:lnTo>
                  <a:lnTo>
                    <a:pt x="1083" y="1114"/>
                  </a:lnTo>
                  <a:lnTo>
                    <a:pt x="1062" y="1112"/>
                  </a:lnTo>
                  <a:lnTo>
                    <a:pt x="1060" y="1091"/>
                  </a:lnTo>
                  <a:lnTo>
                    <a:pt x="1060" y="1088"/>
                  </a:lnTo>
                  <a:lnTo>
                    <a:pt x="1055" y="1071"/>
                  </a:lnTo>
                  <a:lnTo>
                    <a:pt x="1052" y="1066"/>
                  </a:lnTo>
                  <a:lnTo>
                    <a:pt x="1050" y="1063"/>
                  </a:lnTo>
                  <a:lnTo>
                    <a:pt x="1040" y="1050"/>
                  </a:lnTo>
                  <a:lnTo>
                    <a:pt x="1035" y="1044"/>
                  </a:lnTo>
                  <a:lnTo>
                    <a:pt x="1026" y="1041"/>
                  </a:lnTo>
                  <a:lnTo>
                    <a:pt x="1012" y="1039"/>
                  </a:lnTo>
                  <a:lnTo>
                    <a:pt x="998" y="1041"/>
                  </a:lnTo>
                  <a:lnTo>
                    <a:pt x="984" y="1048"/>
                  </a:lnTo>
                  <a:lnTo>
                    <a:pt x="981" y="1049"/>
                  </a:lnTo>
                  <a:lnTo>
                    <a:pt x="959" y="1064"/>
                  </a:lnTo>
                  <a:lnTo>
                    <a:pt x="789" y="1087"/>
                  </a:lnTo>
                  <a:lnTo>
                    <a:pt x="740" y="1086"/>
                  </a:lnTo>
                  <a:lnTo>
                    <a:pt x="732" y="1086"/>
                  </a:lnTo>
                  <a:lnTo>
                    <a:pt x="727" y="1088"/>
                  </a:lnTo>
                  <a:lnTo>
                    <a:pt x="719" y="1098"/>
                  </a:lnTo>
                  <a:lnTo>
                    <a:pt x="716" y="1109"/>
                  </a:lnTo>
                  <a:lnTo>
                    <a:pt x="720" y="1122"/>
                  </a:lnTo>
                  <a:lnTo>
                    <a:pt x="840" y="1301"/>
                  </a:lnTo>
                  <a:lnTo>
                    <a:pt x="790" y="1291"/>
                  </a:lnTo>
                  <a:lnTo>
                    <a:pt x="621" y="1156"/>
                  </a:lnTo>
                  <a:lnTo>
                    <a:pt x="595" y="1153"/>
                  </a:lnTo>
                  <a:lnTo>
                    <a:pt x="582" y="1155"/>
                  </a:lnTo>
                  <a:lnTo>
                    <a:pt x="568" y="1163"/>
                  </a:lnTo>
                  <a:lnTo>
                    <a:pt x="565" y="1164"/>
                  </a:lnTo>
                  <a:lnTo>
                    <a:pt x="552" y="1175"/>
                  </a:lnTo>
                  <a:lnTo>
                    <a:pt x="549" y="1176"/>
                  </a:lnTo>
                  <a:lnTo>
                    <a:pt x="520" y="1173"/>
                  </a:lnTo>
                  <a:lnTo>
                    <a:pt x="448" y="1155"/>
                  </a:lnTo>
                  <a:lnTo>
                    <a:pt x="445" y="1155"/>
                  </a:lnTo>
                  <a:lnTo>
                    <a:pt x="438" y="1152"/>
                  </a:lnTo>
                  <a:lnTo>
                    <a:pt x="431" y="1153"/>
                  </a:lnTo>
                  <a:lnTo>
                    <a:pt x="425" y="1156"/>
                  </a:lnTo>
                  <a:lnTo>
                    <a:pt x="420" y="1162"/>
                  </a:lnTo>
                  <a:lnTo>
                    <a:pt x="415" y="1167"/>
                  </a:lnTo>
                  <a:lnTo>
                    <a:pt x="414" y="1174"/>
                  </a:lnTo>
                  <a:lnTo>
                    <a:pt x="415" y="1180"/>
                  </a:lnTo>
                  <a:lnTo>
                    <a:pt x="418" y="1189"/>
                  </a:lnTo>
                  <a:lnTo>
                    <a:pt x="477" y="1287"/>
                  </a:lnTo>
                  <a:lnTo>
                    <a:pt x="448" y="1275"/>
                  </a:lnTo>
                  <a:lnTo>
                    <a:pt x="185" y="1132"/>
                  </a:lnTo>
                  <a:lnTo>
                    <a:pt x="178" y="1129"/>
                  </a:lnTo>
                  <a:lnTo>
                    <a:pt x="173" y="1129"/>
                  </a:lnTo>
                  <a:lnTo>
                    <a:pt x="162" y="1133"/>
                  </a:lnTo>
                  <a:lnTo>
                    <a:pt x="135" y="1151"/>
                  </a:lnTo>
                  <a:lnTo>
                    <a:pt x="137" y="1149"/>
                  </a:lnTo>
                  <a:lnTo>
                    <a:pt x="70" y="1181"/>
                  </a:lnTo>
                  <a:lnTo>
                    <a:pt x="45" y="1205"/>
                  </a:lnTo>
                  <a:lnTo>
                    <a:pt x="38" y="1216"/>
                  </a:lnTo>
                  <a:lnTo>
                    <a:pt x="0" y="1375"/>
                  </a:lnTo>
                  <a:lnTo>
                    <a:pt x="1" y="1387"/>
                  </a:lnTo>
                  <a:lnTo>
                    <a:pt x="5" y="1395"/>
                  </a:lnTo>
                  <a:lnTo>
                    <a:pt x="55" y="1578"/>
                  </a:lnTo>
                  <a:lnTo>
                    <a:pt x="59" y="1588"/>
                  </a:lnTo>
                  <a:lnTo>
                    <a:pt x="62" y="1607"/>
                  </a:lnTo>
                  <a:lnTo>
                    <a:pt x="71" y="1631"/>
                  </a:lnTo>
                  <a:lnTo>
                    <a:pt x="119" y="1631"/>
                  </a:lnTo>
                  <a:lnTo>
                    <a:pt x="101" y="1574"/>
                  </a:lnTo>
                  <a:lnTo>
                    <a:pt x="100" y="1568"/>
                  </a:lnTo>
                  <a:lnTo>
                    <a:pt x="48" y="1381"/>
                  </a:lnTo>
                  <a:lnTo>
                    <a:pt x="47" y="1379"/>
                  </a:lnTo>
                  <a:lnTo>
                    <a:pt x="83" y="1233"/>
                  </a:lnTo>
                  <a:lnTo>
                    <a:pt x="98" y="1219"/>
                  </a:lnTo>
                  <a:lnTo>
                    <a:pt x="156" y="1192"/>
                  </a:lnTo>
                  <a:lnTo>
                    <a:pt x="159" y="1190"/>
                  </a:lnTo>
                  <a:lnTo>
                    <a:pt x="176" y="1179"/>
                  </a:lnTo>
                  <a:lnTo>
                    <a:pt x="430" y="1318"/>
                  </a:lnTo>
                  <a:lnTo>
                    <a:pt x="524" y="1356"/>
                  </a:lnTo>
                  <a:lnTo>
                    <a:pt x="530" y="1357"/>
                  </a:lnTo>
                  <a:lnTo>
                    <a:pt x="533" y="1357"/>
                  </a:lnTo>
                  <a:lnTo>
                    <a:pt x="538" y="1357"/>
                  </a:lnTo>
                  <a:lnTo>
                    <a:pt x="540" y="1355"/>
                  </a:lnTo>
                  <a:lnTo>
                    <a:pt x="540" y="1354"/>
                  </a:lnTo>
                  <a:lnTo>
                    <a:pt x="541" y="1354"/>
                  </a:lnTo>
                  <a:lnTo>
                    <a:pt x="543" y="1354"/>
                  </a:lnTo>
                  <a:lnTo>
                    <a:pt x="550" y="1350"/>
                  </a:lnTo>
                  <a:lnTo>
                    <a:pt x="551" y="1345"/>
                  </a:lnTo>
                  <a:lnTo>
                    <a:pt x="553" y="1342"/>
                  </a:lnTo>
                  <a:lnTo>
                    <a:pt x="554" y="1335"/>
                  </a:lnTo>
                  <a:lnTo>
                    <a:pt x="553" y="1329"/>
                  </a:lnTo>
                  <a:lnTo>
                    <a:pt x="552" y="1322"/>
                  </a:lnTo>
                  <a:lnTo>
                    <a:pt x="487" y="1213"/>
                  </a:lnTo>
                  <a:lnTo>
                    <a:pt x="549" y="1221"/>
                  </a:lnTo>
                  <a:lnTo>
                    <a:pt x="559" y="1220"/>
                  </a:lnTo>
                  <a:lnTo>
                    <a:pt x="579" y="1213"/>
                  </a:lnTo>
                  <a:lnTo>
                    <a:pt x="593" y="1202"/>
                  </a:lnTo>
                  <a:lnTo>
                    <a:pt x="591" y="1204"/>
                  </a:lnTo>
                  <a:lnTo>
                    <a:pt x="600" y="1200"/>
                  </a:lnTo>
                  <a:lnTo>
                    <a:pt x="763" y="1329"/>
                  </a:lnTo>
                  <a:lnTo>
                    <a:pt x="773" y="1333"/>
                  </a:lnTo>
                  <a:lnTo>
                    <a:pt x="885" y="1357"/>
                  </a:lnTo>
                  <a:lnTo>
                    <a:pt x="892" y="1356"/>
                  </a:lnTo>
                  <a:lnTo>
                    <a:pt x="898" y="1355"/>
                  </a:lnTo>
                  <a:lnTo>
                    <a:pt x="900" y="1353"/>
                  </a:lnTo>
                  <a:lnTo>
                    <a:pt x="900" y="1352"/>
                  </a:lnTo>
                  <a:lnTo>
                    <a:pt x="901" y="1352"/>
                  </a:lnTo>
                  <a:lnTo>
                    <a:pt x="904" y="1352"/>
                  </a:lnTo>
                  <a:lnTo>
                    <a:pt x="909" y="1347"/>
                  </a:lnTo>
                  <a:lnTo>
                    <a:pt x="912" y="1341"/>
                  </a:lnTo>
                  <a:lnTo>
                    <a:pt x="913" y="1334"/>
                  </a:lnTo>
                  <a:lnTo>
                    <a:pt x="912" y="1328"/>
                  </a:lnTo>
                  <a:lnTo>
                    <a:pt x="909" y="1321"/>
                  </a:lnTo>
                  <a:lnTo>
                    <a:pt x="783" y="1131"/>
                  </a:lnTo>
                  <a:lnTo>
                    <a:pt x="792" y="1131"/>
                  </a:lnTo>
                  <a:lnTo>
                    <a:pt x="970" y="1109"/>
                  </a:lnTo>
                  <a:lnTo>
                    <a:pt x="972" y="1107"/>
                  </a:lnTo>
                  <a:lnTo>
                    <a:pt x="978" y="1105"/>
                  </a:lnTo>
                  <a:lnTo>
                    <a:pt x="1007" y="1088"/>
                  </a:lnTo>
                  <a:lnTo>
                    <a:pt x="1004" y="1089"/>
                  </a:lnTo>
                  <a:lnTo>
                    <a:pt x="1010" y="1087"/>
                  </a:lnTo>
                  <a:lnTo>
                    <a:pt x="1011" y="1086"/>
                  </a:lnTo>
                  <a:lnTo>
                    <a:pt x="1013" y="1090"/>
                  </a:lnTo>
                  <a:lnTo>
                    <a:pt x="1011" y="1088"/>
                  </a:lnTo>
                  <a:lnTo>
                    <a:pt x="1014" y="1100"/>
                  </a:lnTo>
                  <a:lnTo>
                    <a:pt x="1014" y="1097"/>
                  </a:lnTo>
                  <a:lnTo>
                    <a:pt x="1019" y="1133"/>
                  </a:lnTo>
                  <a:lnTo>
                    <a:pt x="1020" y="1141"/>
                  </a:lnTo>
                  <a:lnTo>
                    <a:pt x="1023" y="1148"/>
                  </a:lnTo>
                  <a:lnTo>
                    <a:pt x="1029" y="1151"/>
                  </a:lnTo>
                  <a:lnTo>
                    <a:pt x="1038" y="1154"/>
                  </a:lnTo>
                  <a:lnTo>
                    <a:pt x="1077" y="1158"/>
                  </a:lnTo>
                  <a:lnTo>
                    <a:pt x="1188" y="1192"/>
                  </a:lnTo>
                  <a:lnTo>
                    <a:pt x="1191" y="1192"/>
                  </a:lnTo>
                  <a:lnTo>
                    <a:pt x="1225" y="1195"/>
                  </a:lnTo>
                  <a:lnTo>
                    <a:pt x="1235" y="1194"/>
                  </a:lnTo>
                  <a:lnTo>
                    <a:pt x="1265" y="1183"/>
                  </a:lnTo>
                  <a:lnTo>
                    <a:pt x="1275" y="1178"/>
                  </a:lnTo>
                  <a:lnTo>
                    <a:pt x="1301" y="1151"/>
                  </a:lnTo>
                  <a:lnTo>
                    <a:pt x="1305" y="1145"/>
                  </a:lnTo>
                  <a:lnTo>
                    <a:pt x="1324" y="1101"/>
                  </a:lnTo>
                  <a:lnTo>
                    <a:pt x="1318" y="1104"/>
                  </a:lnTo>
                  <a:lnTo>
                    <a:pt x="1326" y="1093"/>
                  </a:lnTo>
                  <a:lnTo>
                    <a:pt x="1324" y="1101"/>
                  </a:lnTo>
                  <a:lnTo>
                    <a:pt x="1374" y="1063"/>
                  </a:lnTo>
                  <a:lnTo>
                    <a:pt x="1371" y="1064"/>
                  </a:lnTo>
                  <a:lnTo>
                    <a:pt x="1391" y="1053"/>
                  </a:lnTo>
                  <a:lnTo>
                    <a:pt x="1424" y="1041"/>
                  </a:lnTo>
                  <a:lnTo>
                    <a:pt x="1422" y="1041"/>
                  </a:lnTo>
                  <a:lnTo>
                    <a:pt x="1426" y="1040"/>
                  </a:lnTo>
                  <a:lnTo>
                    <a:pt x="1424" y="1041"/>
                  </a:lnTo>
                  <a:lnTo>
                    <a:pt x="1512" y="1036"/>
                  </a:lnTo>
                  <a:lnTo>
                    <a:pt x="1524" y="1031"/>
                  </a:lnTo>
                  <a:lnTo>
                    <a:pt x="1545" y="1015"/>
                  </a:lnTo>
                  <a:lnTo>
                    <a:pt x="1553" y="1005"/>
                  </a:lnTo>
                  <a:lnTo>
                    <a:pt x="1569" y="967"/>
                  </a:lnTo>
                  <a:lnTo>
                    <a:pt x="1570" y="960"/>
                  </a:lnTo>
                  <a:lnTo>
                    <a:pt x="1573" y="810"/>
                  </a:lnTo>
                  <a:lnTo>
                    <a:pt x="1490" y="546"/>
                  </a:lnTo>
                  <a:lnTo>
                    <a:pt x="1485" y="487"/>
                  </a:lnTo>
                  <a:lnTo>
                    <a:pt x="1488" y="456"/>
                  </a:lnTo>
                  <a:lnTo>
                    <a:pt x="1498" y="416"/>
                  </a:lnTo>
                  <a:lnTo>
                    <a:pt x="1498" y="406"/>
                  </a:lnTo>
                  <a:lnTo>
                    <a:pt x="1447" y="215"/>
                  </a:lnTo>
                  <a:lnTo>
                    <a:pt x="1446" y="212"/>
                  </a:lnTo>
                  <a:lnTo>
                    <a:pt x="1440" y="197"/>
                  </a:lnTo>
                  <a:lnTo>
                    <a:pt x="1400" y="128"/>
                  </a:lnTo>
                  <a:lnTo>
                    <a:pt x="1391" y="119"/>
                  </a:lnTo>
                  <a:lnTo>
                    <a:pt x="1362" y="103"/>
                  </a:lnTo>
                  <a:lnTo>
                    <a:pt x="1366" y="107"/>
                  </a:lnTo>
                  <a:lnTo>
                    <a:pt x="1347" y="89"/>
                  </a:lnTo>
                  <a:lnTo>
                    <a:pt x="1330" y="63"/>
                  </a:lnTo>
                  <a:lnTo>
                    <a:pt x="1322" y="39"/>
                  </a:lnTo>
                  <a:lnTo>
                    <a:pt x="1318" y="0"/>
                  </a:lnTo>
                  <a:lnTo>
                    <a:pt x="1273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35" name="Freeform 758"/>
            <p:cNvSpPr>
              <a:spLocks/>
            </p:cNvSpPr>
            <p:nvPr/>
          </p:nvSpPr>
          <p:spPr bwMode="auto">
            <a:xfrm>
              <a:off x="5416550" y="3106738"/>
              <a:ext cx="420688" cy="244475"/>
            </a:xfrm>
            <a:custGeom>
              <a:avLst/>
              <a:gdLst>
                <a:gd name="T0" fmla="*/ 2147483647 w 794"/>
                <a:gd name="T1" fmla="*/ 300252556 h 460"/>
                <a:gd name="T2" fmla="*/ 2147483647 w 794"/>
                <a:gd name="T3" fmla="*/ 0 h 460"/>
                <a:gd name="T4" fmla="*/ 2147483647 w 794"/>
                <a:gd name="T5" fmla="*/ 0 h 460"/>
                <a:gd name="T6" fmla="*/ 2147483647 w 794"/>
                <a:gd name="T7" fmla="*/ 149984908 h 460"/>
                <a:gd name="T8" fmla="*/ 2147483647 w 794"/>
                <a:gd name="T9" fmla="*/ 450237397 h 460"/>
                <a:gd name="T10" fmla="*/ 2147483647 w 794"/>
                <a:gd name="T11" fmla="*/ 2147483647 h 460"/>
                <a:gd name="T12" fmla="*/ 2147483647 w 794"/>
                <a:gd name="T13" fmla="*/ 2147483647 h 460"/>
                <a:gd name="T14" fmla="*/ 1784841408 w 794"/>
                <a:gd name="T15" fmla="*/ 2147483647 h 460"/>
                <a:gd name="T16" fmla="*/ 0 w 794"/>
                <a:gd name="T17" fmla="*/ 2147483647 h 460"/>
                <a:gd name="T18" fmla="*/ 2147483647 w 794"/>
                <a:gd name="T19" fmla="*/ 2147483647 h 460"/>
                <a:gd name="T20" fmla="*/ 2147483647 w 794"/>
                <a:gd name="T21" fmla="*/ 2147483647 h 460"/>
                <a:gd name="T22" fmla="*/ 2147483647 w 794"/>
                <a:gd name="T23" fmla="*/ 2147483647 h 460"/>
                <a:gd name="T24" fmla="*/ 2147483647 w 794"/>
                <a:gd name="T25" fmla="*/ 2147483647 h 460"/>
                <a:gd name="T26" fmla="*/ 2147483647 w 794"/>
                <a:gd name="T27" fmla="*/ 2147483647 h 460"/>
                <a:gd name="T28" fmla="*/ 2147483647 w 794"/>
                <a:gd name="T29" fmla="*/ 2147483647 h 460"/>
                <a:gd name="T30" fmla="*/ 2147483647 w 794"/>
                <a:gd name="T31" fmla="*/ 2147483647 h 460"/>
                <a:gd name="T32" fmla="*/ 2147483647 w 794"/>
                <a:gd name="T33" fmla="*/ 2147483647 h 460"/>
                <a:gd name="T34" fmla="*/ 2147483647 w 794"/>
                <a:gd name="T35" fmla="*/ 2147483647 h 460"/>
                <a:gd name="T36" fmla="*/ 2147483647 w 794"/>
                <a:gd name="T37" fmla="*/ 2147483647 h 460"/>
                <a:gd name="T38" fmla="*/ 2147483647 w 794"/>
                <a:gd name="T39" fmla="*/ 2147483647 h 460"/>
                <a:gd name="T40" fmla="*/ 2147483647 w 794"/>
                <a:gd name="T41" fmla="*/ 2147483647 h 460"/>
                <a:gd name="T42" fmla="*/ 2147483647 w 794"/>
                <a:gd name="T43" fmla="*/ 2147483647 h 460"/>
                <a:gd name="T44" fmla="*/ 2147483647 w 794"/>
                <a:gd name="T45" fmla="*/ 2147483647 h 460"/>
                <a:gd name="T46" fmla="*/ 2147483647 w 794"/>
                <a:gd name="T47" fmla="*/ 2147483647 h 460"/>
                <a:gd name="T48" fmla="*/ 2147483647 w 794"/>
                <a:gd name="T49" fmla="*/ 2147483647 h 460"/>
                <a:gd name="T50" fmla="*/ 2147483647 w 794"/>
                <a:gd name="T51" fmla="*/ 2147483647 h 460"/>
                <a:gd name="T52" fmla="*/ 2147483647 w 794"/>
                <a:gd name="T53" fmla="*/ 2147483647 h 460"/>
                <a:gd name="T54" fmla="*/ 2147483647 w 794"/>
                <a:gd name="T55" fmla="*/ 300252556 h 46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794"/>
                <a:gd name="T85" fmla="*/ 0 h 460"/>
                <a:gd name="T86" fmla="*/ 794 w 794"/>
                <a:gd name="T87" fmla="*/ 460 h 46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794" h="460">
                  <a:moveTo>
                    <a:pt x="520" y="5"/>
                  </a:moveTo>
                  <a:lnTo>
                    <a:pt x="511" y="0"/>
                  </a:lnTo>
                  <a:lnTo>
                    <a:pt x="505" y="0"/>
                  </a:lnTo>
                  <a:lnTo>
                    <a:pt x="498" y="3"/>
                  </a:lnTo>
                  <a:lnTo>
                    <a:pt x="492" y="9"/>
                  </a:lnTo>
                  <a:lnTo>
                    <a:pt x="250" y="275"/>
                  </a:lnTo>
                  <a:lnTo>
                    <a:pt x="45" y="387"/>
                  </a:lnTo>
                  <a:lnTo>
                    <a:pt x="37" y="396"/>
                  </a:lnTo>
                  <a:lnTo>
                    <a:pt x="0" y="460"/>
                  </a:lnTo>
                  <a:lnTo>
                    <a:pt x="53" y="460"/>
                  </a:lnTo>
                  <a:lnTo>
                    <a:pt x="72" y="426"/>
                  </a:lnTo>
                  <a:lnTo>
                    <a:pt x="274" y="315"/>
                  </a:lnTo>
                  <a:lnTo>
                    <a:pt x="280" y="311"/>
                  </a:lnTo>
                  <a:lnTo>
                    <a:pt x="512" y="56"/>
                  </a:lnTo>
                  <a:lnTo>
                    <a:pt x="733" y="198"/>
                  </a:lnTo>
                  <a:lnTo>
                    <a:pt x="748" y="289"/>
                  </a:lnTo>
                  <a:lnTo>
                    <a:pt x="604" y="460"/>
                  </a:lnTo>
                  <a:lnTo>
                    <a:pt x="664" y="460"/>
                  </a:lnTo>
                  <a:lnTo>
                    <a:pt x="789" y="310"/>
                  </a:lnTo>
                  <a:lnTo>
                    <a:pt x="793" y="301"/>
                  </a:lnTo>
                  <a:lnTo>
                    <a:pt x="793" y="298"/>
                  </a:lnTo>
                  <a:lnTo>
                    <a:pt x="794" y="296"/>
                  </a:lnTo>
                  <a:lnTo>
                    <a:pt x="794" y="291"/>
                  </a:lnTo>
                  <a:lnTo>
                    <a:pt x="776" y="180"/>
                  </a:lnTo>
                  <a:lnTo>
                    <a:pt x="772" y="170"/>
                  </a:lnTo>
                  <a:lnTo>
                    <a:pt x="768" y="165"/>
                  </a:lnTo>
                  <a:lnTo>
                    <a:pt x="765" y="163"/>
                  </a:lnTo>
                  <a:lnTo>
                    <a:pt x="520" y="5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36" name="Freeform 759"/>
            <p:cNvSpPr>
              <a:spLocks/>
            </p:cNvSpPr>
            <p:nvPr/>
          </p:nvSpPr>
          <p:spPr bwMode="auto">
            <a:xfrm>
              <a:off x="5016500" y="3351213"/>
              <a:ext cx="428625" cy="531812"/>
            </a:xfrm>
            <a:custGeom>
              <a:avLst/>
              <a:gdLst>
                <a:gd name="T0" fmla="*/ 2147483647 w 809"/>
                <a:gd name="T1" fmla="*/ 0 h 1006"/>
                <a:gd name="T2" fmla="*/ 2147483647 w 809"/>
                <a:gd name="T3" fmla="*/ 0 h 1006"/>
                <a:gd name="T4" fmla="*/ 2147483647 w 809"/>
                <a:gd name="T5" fmla="*/ 2147483647 h 1006"/>
                <a:gd name="T6" fmla="*/ 2147483647 w 809"/>
                <a:gd name="T7" fmla="*/ 2147483647 h 1006"/>
                <a:gd name="T8" fmla="*/ 2147483647 w 809"/>
                <a:gd name="T9" fmla="*/ 2147483647 h 1006"/>
                <a:gd name="T10" fmla="*/ 2147483647 w 809"/>
                <a:gd name="T11" fmla="*/ 2147483647 h 1006"/>
                <a:gd name="T12" fmla="*/ 2147483647 w 809"/>
                <a:gd name="T13" fmla="*/ 2147483647 h 1006"/>
                <a:gd name="T14" fmla="*/ 2147483647 w 809"/>
                <a:gd name="T15" fmla="*/ 2147483647 h 1006"/>
                <a:gd name="T16" fmla="*/ 2147483647 w 809"/>
                <a:gd name="T17" fmla="*/ 2147483647 h 1006"/>
                <a:gd name="T18" fmla="*/ 2147483647 w 809"/>
                <a:gd name="T19" fmla="*/ 2147483647 h 1006"/>
                <a:gd name="T20" fmla="*/ 2147483647 w 809"/>
                <a:gd name="T21" fmla="*/ 2147483647 h 1006"/>
                <a:gd name="T22" fmla="*/ 2147483647 w 809"/>
                <a:gd name="T23" fmla="*/ 2147483647 h 1006"/>
                <a:gd name="T24" fmla="*/ 2147483647 w 809"/>
                <a:gd name="T25" fmla="*/ 2147483647 h 1006"/>
                <a:gd name="T26" fmla="*/ 2147483647 w 809"/>
                <a:gd name="T27" fmla="*/ 2147483647 h 1006"/>
                <a:gd name="T28" fmla="*/ 2147483647 w 809"/>
                <a:gd name="T29" fmla="*/ 2147483647 h 1006"/>
                <a:gd name="T30" fmla="*/ 2147483647 w 809"/>
                <a:gd name="T31" fmla="*/ 2147483647 h 1006"/>
                <a:gd name="T32" fmla="*/ 2147483647 w 809"/>
                <a:gd name="T33" fmla="*/ 2147483647 h 1006"/>
                <a:gd name="T34" fmla="*/ 2147483647 w 809"/>
                <a:gd name="T35" fmla="*/ 0 h 1006"/>
                <a:gd name="T36" fmla="*/ 0 w 809"/>
                <a:gd name="T37" fmla="*/ 0 h 1006"/>
                <a:gd name="T38" fmla="*/ 2147483647 w 809"/>
                <a:gd name="T39" fmla="*/ 2147483647 h 1006"/>
                <a:gd name="T40" fmla="*/ 2147483647 w 809"/>
                <a:gd name="T41" fmla="*/ 2147483647 h 1006"/>
                <a:gd name="T42" fmla="*/ 2147483647 w 809"/>
                <a:gd name="T43" fmla="*/ 2147483647 h 1006"/>
                <a:gd name="T44" fmla="*/ 2147483647 w 809"/>
                <a:gd name="T45" fmla="*/ 2147483647 h 1006"/>
                <a:gd name="T46" fmla="*/ 2147483647 w 809"/>
                <a:gd name="T47" fmla="*/ 2147483647 h 1006"/>
                <a:gd name="T48" fmla="*/ 2147483647 w 809"/>
                <a:gd name="T49" fmla="*/ 2147483647 h 1006"/>
                <a:gd name="T50" fmla="*/ 2147483647 w 809"/>
                <a:gd name="T51" fmla="*/ 2147483647 h 1006"/>
                <a:gd name="T52" fmla="*/ 2147483647 w 809"/>
                <a:gd name="T53" fmla="*/ 2147483647 h 1006"/>
                <a:gd name="T54" fmla="*/ 2147483647 w 809"/>
                <a:gd name="T55" fmla="*/ 2147483647 h 1006"/>
                <a:gd name="T56" fmla="*/ 2147483647 w 809"/>
                <a:gd name="T57" fmla="*/ 2147483647 h 1006"/>
                <a:gd name="T58" fmla="*/ 2147483647 w 809"/>
                <a:gd name="T59" fmla="*/ 2147483647 h 1006"/>
                <a:gd name="T60" fmla="*/ 2147483647 w 809"/>
                <a:gd name="T61" fmla="*/ 2147483647 h 1006"/>
                <a:gd name="T62" fmla="*/ 2147483647 w 809"/>
                <a:gd name="T63" fmla="*/ 2147483647 h 1006"/>
                <a:gd name="T64" fmla="*/ 2147483647 w 809"/>
                <a:gd name="T65" fmla="*/ 2147483647 h 1006"/>
                <a:gd name="T66" fmla="*/ 2147483647 w 809"/>
                <a:gd name="T67" fmla="*/ 2147483647 h 1006"/>
                <a:gd name="T68" fmla="*/ 2147483647 w 809"/>
                <a:gd name="T69" fmla="*/ 2147483647 h 1006"/>
                <a:gd name="T70" fmla="*/ 2147483647 w 809"/>
                <a:gd name="T71" fmla="*/ 2147483647 h 1006"/>
                <a:gd name="T72" fmla="*/ 2147483647 w 809"/>
                <a:gd name="T73" fmla="*/ 2147483647 h 1006"/>
                <a:gd name="T74" fmla="*/ 2147483647 w 809"/>
                <a:gd name="T75" fmla="*/ 2147483647 h 1006"/>
                <a:gd name="T76" fmla="*/ 2147483647 w 809"/>
                <a:gd name="T77" fmla="*/ 2147483647 h 1006"/>
                <a:gd name="T78" fmla="*/ 2147483647 w 809"/>
                <a:gd name="T79" fmla="*/ 2147483647 h 1006"/>
                <a:gd name="T80" fmla="*/ 2147483647 w 809"/>
                <a:gd name="T81" fmla="*/ 2147483647 h 1006"/>
                <a:gd name="T82" fmla="*/ 2147483647 w 809"/>
                <a:gd name="T83" fmla="*/ 2147483647 h 1006"/>
                <a:gd name="T84" fmla="*/ 2147483647 w 809"/>
                <a:gd name="T85" fmla="*/ 2147483647 h 1006"/>
                <a:gd name="T86" fmla="*/ 2147483647 w 809"/>
                <a:gd name="T87" fmla="*/ 2147483647 h 1006"/>
                <a:gd name="T88" fmla="*/ 2147483647 w 809"/>
                <a:gd name="T89" fmla="*/ 2147483647 h 1006"/>
                <a:gd name="T90" fmla="*/ 2147483647 w 809"/>
                <a:gd name="T91" fmla="*/ 0 h 100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09"/>
                <a:gd name="T139" fmla="*/ 0 h 1006"/>
                <a:gd name="T140" fmla="*/ 809 w 809"/>
                <a:gd name="T141" fmla="*/ 1006 h 100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09" h="1006">
                  <a:moveTo>
                    <a:pt x="809" y="0"/>
                  </a:moveTo>
                  <a:lnTo>
                    <a:pt x="756" y="0"/>
                  </a:lnTo>
                  <a:lnTo>
                    <a:pt x="660" y="160"/>
                  </a:lnTo>
                  <a:lnTo>
                    <a:pt x="583" y="391"/>
                  </a:lnTo>
                  <a:lnTo>
                    <a:pt x="581" y="399"/>
                  </a:lnTo>
                  <a:lnTo>
                    <a:pt x="584" y="409"/>
                  </a:lnTo>
                  <a:lnTo>
                    <a:pt x="655" y="537"/>
                  </a:lnTo>
                  <a:lnTo>
                    <a:pt x="601" y="729"/>
                  </a:lnTo>
                  <a:lnTo>
                    <a:pt x="600" y="738"/>
                  </a:lnTo>
                  <a:lnTo>
                    <a:pt x="604" y="748"/>
                  </a:lnTo>
                  <a:lnTo>
                    <a:pt x="649" y="821"/>
                  </a:lnTo>
                  <a:lnTo>
                    <a:pt x="507" y="941"/>
                  </a:lnTo>
                  <a:lnTo>
                    <a:pt x="458" y="709"/>
                  </a:lnTo>
                  <a:lnTo>
                    <a:pt x="453" y="698"/>
                  </a:lnTo>
                  <a:lnTo>
                    <a:pt x="325" y="544"/>
                  </a:lnTo>
                  <a:lnTo>
                    <a:pt x="250" y="213"/>
                  </a:lnTo>
                  <a:lnTo>
                    <a:pt x="244" y="202"/>
                  </a:lnTo>
                  <a:lnTo>
                    <a:pt x="62" y="0"/>
                  </a:lnTo>
                  <a:lnTo>
                    <a:pt x="0" y="0"/>
                  </a:lnTo>
                  <a:lnTo>
                    <a:pt x="207" y="230"/>
                  </a:lnTo>
                  <a:lnTo>
                    <a:pt x="281" y="561"/>
                  </a:lnTo>
                  <a:lnTo>
                    <a:pt x="285" y="571"/>
                  </a:lnTo>
                  <a:lnTo>
                    <a:pt x="415" y="725"/>
                  </a:lnTo>
                  <a:lnTo>
                    <a:pt x="469" y="988"/>
                  </a:lnTo>
                  <a:lnTo>
                    <a:pt x="470" y="993"/>
                  </a:lnTo>
                  <a:lnTo>
                    <a:pt x="473" y="999"/>
                  </a:lnTo>
                  <a:lnTo>
                    <a:pt x="478" y="1002"/>
                  </a:lnTo>
                  <a:lnTo>
                    <a:pt x="484" y="1005"/>
                  </a:lnTo>
                  <a:lnTo>
                    <a:pt x="489" y="1006"/>
                  </a:lnTo>
                  <a:lnTo>
                    <a:pt x="495" y="1006"/>
                  </a:lnTo>
                  <a:lnTo>
                    <a:pt x="500" y="1004"/>
                  </a:lnTo>
                  <a:lnTo>
                    <a:pt x="507" y="1001"/>
                  </a:lnTo>
                  <a:lnTo>
                    <a:pt x="694" y="844"/>
                  </a:lnTo>
                  <a:lnTo>
                    <a:pt x="696" y="839"/>
                  </a:lnTo>
                  <a:lnTo>
                    <a:pt x="697" y="837"/>
                  </a:lnTo>
                  <a:lnTo>
                    <a:pt x="699" y="836"/>
                  </a:lnTo>
                  <a:lnTo>
                    <a:pt x="702" y="829"/>
                  </a:lnTo>
                  <a:lnTo>
                    <a:pt x="701" y="821"/>
                  </a:lnTo>
                  <a:lnTo>
                    <a:pt x="699" y="814"/>
                  </a:lnTo>
                  <a:lnTo>
                    <a:pt x="649" y="732"/>
                  </a:lnTo>
                  <a:lnTo>
                    <a:pt x="702" y="539"/>
                  </a:lnTo>
                  <a:lnTo>
                    <a:pt x="701" y="530"/>
                  </a:lnTo>
                  <a:lnTo>
                    <a:pt x="699" y="522"/>
                  </a:lnTo>
                  <a:lnTo>
                    <a:pt x="630" y="396"/>
                  </a:lnTo>
                  <a:lnTo>
                    <a:pt x="701" y="182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37" name="Freeform 760"/>
            <p:cNvSpPr>
              <a:spLocks/>
            </p:cNvSpPr>
            <p:nvPr/>
          </p:nvSpPr>
          <p:spPr bwMode="auto">
            <a:xfrm>
              <a:off x="5254625" y="3351213"/>
              <a:ext cx="512763" cy="862012"/>
            </a:xfrm>
            <a:custGeom>
              <a:avLst/>
              <a:gdLst>
                <a:gd name="T0" fmla="*/ 2147483647 w 971"/>
                <a:gd name="T1" fmla="*/ 2147483647 h 1631"/>
                <a:gd name="T2" fmla="*/ 2147483647 w 971"/>
                <a:gd name="T3" fmla="*/ 2147483647 h 1631"/>
                <a:gd name="T4" fmla="*/ 2147483647 w 971"/>
                <a:gd name="T5" fmla="*/ 2147483647 h 1631"/>
                <a:gd name="T6" fmla="*/ 2147483647 w 971"/>
                <a:gd name="T7" fmla="*/ 2147483647 h 1631"/>
                <a:gd name="T8" fmla="*/ 2147483647 w 971"/>
                <a:gd name="T9" fmla="*/ 2147483647 h 1631"/>
                <a:gd name="T10" fmla="*/ 2147483647 w 971"/>
                <a:gd name="T11" fmla="*/ 2147483647 h 1631"/>
                <a:gd name="T12" fmla="*/ 2147483647 w 971"/>
                <a:gd name="T13" fmla="*/ 2147483647 h 1631"/>
                <a:gd name="T14" fmla="*/ 2147483647 w 971"/>
                <a:gd name="T15" fmla="*/ 2147483647 h 1631"/>
                <a:gd name="T16" fmla="*/ 2147483647 w 971"/>
                <a:gd name="T17" fmla="*/ 2147483647 h 1631"/>
                <a:gd name="T18" fmla="*/ 2147483647 w 971"/>
                <a:gd name="T19" fmla="*/ 2147483647 h 1631"/>
                <a:gd name="T20" fmla="*/ 1767171490 w 971"/>
                <a:gd name="T21" fmla="*/ 2147483647 h 1631"/>
                <a:gd name="T22" fmla="*/ 1472689291 w 971"/>
                <a:gd name="T23" fmla="*/ 2147483647 h 1631"/>
                <a:gd name="T24" fmla="*/ 1178207092 w 971"/>
                <a:gd name="T25" fmla="*/ 2147483647 h 1631"/>
                <a:gd name="T26" fmla="*/ 883446332 w 971"/>
                <a:gd name="T27" fmla="*/ 2147483647 h 1631"/>
                <a:gd name="T28" fmla="*/ 588964134 w 971"/>
                <a:gd name="T29" fmla="*/ 2147483647 h 1631"/>
                <a:gd name="T30" fmla="*/ 147241165 w 971"/>
                <a:gd name="T31" fmla="*/ 2147483647 h 1631"/>
                <a:gd name="T32" fmla="*/ 0 w 971"/>
                <a:gd name="T33" fmla="*/ 2147483647 h 1631"/>
                <a:gd name="T34" fmla="*/ 0 w 971"/>
                <a:gd name="T35" fmla="*/ 2147483647 h 1631"/>
                <a:gd name="T36" fmla="*/ 2147483647 w 971"/>
                <a:gd name="T37" fmla="*/ 2147483647 h 1631"/>
                <a:gd name="T38" fmla="*/ 2147483647 w 971"/>
                <a:gd name="T39" fmla="*/ 2147483647 h 1631"/>
                <a:gd name="T40" fmla="*/ 2147483647 w 971"/>
                <a:gd name="T41" fmla="*/ 2147483647 h 1631"/>
                <a:gd name="T42" fmla="*/ 2147483647 w 971"/>
                <a:gd name="T43" fmla="*/ 2147483647 h 1631"/>
                <a:gd name="T44" fmla="*/ 2147483647 w 971"/>
                <a:gd name="T45" fmla="*/ 2147483647 h 1631"/>
                <a:gd name="T46" fmla="*/ 2147483647 w 971"/>
                <a:gd name="T47" fmla="*/ 2147483647 h 1631"/>
                <a:gd name="T48" fmla="*/ 2147483647 w 971"/>
                <a:gd name="T49" fmla="*/ 2147483647 h 1631"/>
                <a:gd name="T50" fmla="*/ 2147483647 w 971"/>
                <a:gd name="T51" fmla="*/ 2147483647 h 1631"/>
                <a:gd name="T52" fmla="*/ 2147483647 w 971"/>
                <a:gd name="T53" fmla="*/ 2147483647 h 1631"/>
                <a:gd name="T54" fmla="*/ 2147483647 w 971"/>
                <a:gd name="T55" fmla="*/ 2147483647 h 1631"/>
                <a:gd name="T56" fmla="*/ 2147483647 w 971"/>
                <a:gd name="T57" fmla="*/ 2147483647 h 1631"/>
                <a:gd name="T58" fmla="*/ 2147483647 w 971"/>
                <a:gd name="T59" fmla="*/ 2147483647 h 1631"/>
                <a:gd name="T60" fmla="*/ 2147483647 w 971"/>
                <a:gd name="T61" fmla="*/ 2147483647 h 1631"/>
                <a:gd name="T62" fmla="*/ 2147483647 w 971"/>
                <a:gd name="T63" fmla="*/ 2147483647 h 1631"/>
                <a:gd name="T64" fmla="*/ 2147483647 w 971"/>
                <a:gd name="T65" fmla="*/ 2147483647 h 1631"/>
                <a:gd name="T66" fmla="*/ 2147483647 w 971"/>
                <a:gd name="T67" fmla="*/ 2147483647 h 1631"/>
                <a:gd name="T68" fmla="*/ 2147483647 w 971"/>
                <a:gd name="T69" fmla="*/ 2147483647 h 1631"/>
                <a:gd name="T70" fmla="*/ 2147483647 w 971"/>
                <a:gd name="T71" fmla="*/ 2147483647 h 1631"/>
                <a:gd name="T72" fmla="*/ 2147483647 w 971"/>
                <a:gd name="T73" fmla="*/ 0 h 1631"/>
                <a:gd name="T74" fmla="*/ 2147483647 w 971"/>
                <a:gd name="T75" fmla="*/ 0 h 1631"/>
                <a:gd name="T76" fmla="*/ 2147483647 w 971"/>
                <a:gd name="T77" fmla="*/ 2147483647 h 16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971"/>
                <a:gd name="T118" fmla="*/ 0 h 1631"/>
                <a:gd name="T119" fmla="*/ 971 w 971"/>
                <a:gd name="T120" fmla="*/ 1631 h 16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971" h="1631">
                  <a:moveTo>
                    <a:pt x="872" y="45"/>
                  </a:moveTo>
                  <a:lnTo>
                    <a:pt x="868" y="58"/>
                  </a:lnTo>
                  <a:lnTo>
                    <a:pt x="851" y="346"/>
                  </a:lnTo>
                  <a:lnTo>
                    <a:pt x="586" y="951"/>
                  </a:lnTo>
                  <a:lnTo>
                    <a:pt x="585" y="955"/>
                  </a:lnTo>
                  <a:lnTo>
                    <a:pt x="585" y="959"/>
                  </a:lnTo>
                  <a:lnTo>
                    <a:pt x="567" y="1198"/>
                  </a:lnTo>
                  <a:lnTo>
                    <a:pt x="215" y="1506"/>
                  </a:lnTo>
                  <a:lnTo>
                    <a:pt x="212" y="1509"/>
                  </a:lnTo>
                  <a:lnTo>
                    <a:pt x="132" y="1607"/>
                  </a:lnTo>
                  <a:lnTo>
                    <a:pt x="35" y="1548"/>
                  </a:lnTo>
                  <a:lnTo>
                    <a:pt x="29" y="1545"/>
                  </a:lnTo>
                  <a:lnTo>
                    <a:pt x="23" y="1544"/>
                  </a:lnTo>
                  <a:lnTo>
                    <a:pt x="17" y="1545"/>
                  </a:lnTo>
                  <a:lnTo>
                    <a:pt x="12" y="1548"/>
                  </a:lnTo>
                  <a:lnTo>
                    <a:pt x="3" y="1556"/>
                  </a:lnTo>
                  <a:lnTo>
                    <a:pt x="0" y="1568"/>
                  </a:lnTo>
                  <a:lnTo>
                    <a:pt x="0" y="1631"/>
                  </a:lnTo>
                  <a:lnTo>
                    <a:pt x="46" y="1631"/>
                  </a:lnTo>
                  <a:lnTo>
                    <a:pt x="46" y="1609"/>
                  </a:lnTo>
                  <a:lnTo>
                    <a:pt x="82" y="1631"/>
                  </a:lnTo>
                  <a:lnTo>
                    <a:pt x="172" y="1631"/>
                  </a:lnTo>
                  <a:lnTo>
                    <a:pt x="248" y="1540"/>
                  </a:lnTo>
                  <a:lnTo>
                    <a:pt x="245" y="1541"/>
                  </a:lnTo>
                  <a:lnTo>
                    <a:pt x="604" y="1226"/>
                  </a:lnTo>
                  <a:lnTo>
                    <a:pt x="606" y="1221"/>
                  </a:lnTo>
                  <a:lnTo>
                    <a:pt x="607" y="1219"/>
                  </a:lnTo>
                  <a:lnTo>
                    <a:pt x="610" y="1218"/>
                  </a:lnTo>
                  <a:lnTo>
                    <a:pt x="611" y="1214"/>
                  </a:lnTo>
                  <a:lnTo>
                    <a:pt x="611" y="1212"/>
                  </a:lnTo>
                  <a:lnTo>
                    <a:pt x="611" y="1211"/>
                  </a:lnTo>
                  <a:lnTo>
                    <a:pt x="612" y="1211"/>
                  </a:lnTo>
                  <a:lnTo>
                    <a:pt x="630" y="965"/>
                  </a:lnTo>
                  <a:lnTo>
                    <a:pt x="893" y="361"/>
                  </a:lnTo>
                  <a:lnTo>
                    <a:pt x="894" y="354"/>
                  </a:lnTo>
                  <a:lnTo>
                    <a:pt x="913" y="70"/>
                  </a:lnTo>
                  <a:lnTo>
                    <a:pt x="971" y="0"/>
                  </a:lnTo>
                  <a:lnTo>
                    <a:pt x="911" y="0"/>
                  </a:lnTo>
                  <a:lnTo>
                    <a:pt x="872" y="45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38" name="Freeform 761"/>
            <p:cNvSpPr>
              <a:spLocks/>
            </p:cNvSpPr>
            <p:nvPr/>
          </p:nvSpPr>
          <p:spPr bwMode="auto">
            <a:xfrm>
              <a:off x="4914900" y="3167063"/>
              <a:ext cx="134938" cy="184150"/>
            </a:xfrm>
            <a:custGeom>
              <a:avLst/>
              <a:gdLst>
                <a:gd name="T0" fmla="*/ 2147483647 w 254"/>
                <a:gd name="T1" fmla="*/ 2147483647 h 347"/>
                <a:gd name="T2" fmla="*/ 2147483647 w 254"/>
                <a:gd name="T3" fmla="*/ 2147483647 h 347"/>
                <a:gd name="T4" fmla="*/ 2147483647 w 254"/>
                <a:gd name="T5" fmla="*/ 2147483647 h 347"/>
                <a:gd name="T6" fmla="*/ 2147483647 w 254"/>
                <a:gd name="T7" fmla="*/ 1046268554 h 347"/>
                <a:gd name="T8" fmla="*/ 2147483647 w 254"/>
                <a:gd name="T9" fmla="*/ 747174033 h 347"/>
                <a:gd name="T10" fmla="*/ 2147483647 w 254"/>
                <a:gd name="T11" fmla="*/ 448360647 h 347"/>
                <a:gd name="T12" fmla="*/ 2147483647 w 254"/>
                <a:gd name="T13" fmla="*/ 149547327 h 347"/>
                <a:gd name="T14" fmla="*/ 2147483647 w 254"/>
                <a:gd name="T15" fmla="*/ 0 h 347"/>
                <a:gd name="T16" fmla="*/ 2147483647 w 254"/>
                <a:gd name="T17" fmla="*/ 298813387 h 347"/>
                <a:gd name="T18" fmla="*/ 599736313 w 254"/>
                <a:gd name="T19" fmla="*/ 2147483647 h 347"/>
                <a:gd name="T20" fmla="*/ 300009204 w 254"/>
                <a:gd name="T21" fmla="*/ 2147483647 h 347"/>
                <a:gd name="T22" fmla="*/ 149863554 w 254"/>
                <a:gd name="T23" fmla="*/ 2147483647 h 347"/>
                <a:gd name="T24" fmla="*/ 0 w 254"/>
                <a:gd name="T25" fmla="*/ 2147483647 h 347"/>
                <a:gd name="T26" fmla="*/ 0 w 254"/>
                <a:gd name="T27" fmla="*/ 2147483647 h 347"/>
                <a:gd name="T28" fmla="*/ 2147483647 w 254"/>
                <a:gd name="T29" fmla="*/ 2147483647 h 347"/>
                <a:gd name="T30" fmla="*/ 2147483647 w 254"/>
                <a:gd name="T31" fmla="*/ 2147483647 h 347"/>
                <a:gd name="T32" fmla="*/ 2147483647 w 254"/>
                <a:gd name="T33" fmla="*/ 2147483647 h 347"/>
                <a:gd name="T34" fmla="*/ 2147483647 w 254"/>
                <a:gd name="T35" fmla="*/ 2147483647 h 347"/>
                <a:gd name="T36" fmla="*/ 2147483647 w 254"/>
                <a:gd name="T37" fmla="*/ 2147483647 h 347"/>
                <a:gd name="T38" fmla="*/ 2147483647 w 254"/>
                <a:gd name="T39" fmla="*/ 2147483647 h 347"/>
                <a:gd name="T40" fmla="*/ 2147483647 w 254"/>
                <a:gd name="T41" fmla="*/ 2147483647 h 347"/>
                <a:gd name="T42" fmla="*/ 2147483647 w 254"/>
                <a:gd name="T43" fmla="*/ 2147483647 h 34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54"/>
                <a:gd name="T67" fmla="*/ 0 h 347"/>
                <a:gd name="T68" fmla="*/ 254 w 254"/>
                <a:gd name="T69" fmla="*/ 347 h 34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54" h="347">
                  <a:moveTo>
                    <a:pt x="192" y="347"/>
                  </a:moveTo>
                  <a:lnTo>
                    <a:pt x="254" y="347"/>
                  </a:lnTo>
                  <a:lnTo>
                    <a:pt x="177" y="261"/>
                  </a:lnTo>
                  <a:lnTo>
                    <a:pt x="141" y="21"/>
                  </a:lnTo>
                  <a:lnTo>
                    <a:pt x="139" y="14"/>
                  </a:lnTo>
                  <a:lnTo>
                    <a:pt x="136" y="10"/>
                  </a:lnTo>
                  <a:lnTo>
                    <a:pt x="128" y="3"/>
                  </a:lnTo>
                  <a:lnTo>
                    <a:pt x="115" y="0"/>
                  </a:lnTo>
                  <a:lnTo>
                    <a:pt x="105" y="6"/>
                  </a:lnTo>
                  <a:lnTo>
                    <a:pt x="11" y="73"/>
                  </a:lnTo>
                  <a:lnTo>
                    <a:pt x="5" y="76"/>
                  </a:lnTo>
                  <a:lnTo>
                    <a:pt x="2" y="82"/>
                  </a:lnTo>
                  <a:lnTo>
                    <a:pt x="0" y="87"/>
                  </a:lnTo>
                  <a:lnTo>
                    <a:pt x="1" y="95"/>
                  </a:lnTo>
                  <a:lnTo>
                    <a:pt x="44" y="347"/>
                  </a:lnTo>
                  <a:lnTo>
                    <a:pt x="90" y="347"/>
                  </a:lnTo>
                  <a:lnTo>
                    <a:pt x="49" y="101"/>
                  </a:lnTo>
                  <a:lnTo>
                    <a:pt x="101" y="64"/>
                  </a:lnTo>
                  <a:lnTo>
                    <a:pt x="133" y="275"/>
                  </a:lnTo>
                  <a:lnTo>
                    <a:pt x="134" y="281"/>
                  </a:lnTo>
                  <a:lnTo>
                    <a:pt x="139" y="287"/>
                  </a:lnTo>
                  <a:lnTo>
                    <a:pt x="192" y="347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39" name="Freeform 762"/>
            <p:cNvSpPr>
              <a:spLocks/>
            </p:cNvSpPr>
            <p:nvPr/>
          </p:nvSpPr>
          <p:spPr bwMode="auto">
            <a:xfrm>
              <a:off x="5472113" y="3351213"/>
              <a:ext cx="833437" cy="862012"/>
            </a:xfrm>
            <a:custGeom>
              <a:avLst/>
              <a:gdLst>
                <a:gd name="T0" fmla="*/ 2147483647 w 1576"/>
                <a:gd name="T1" fmla="*/ 2147483647 h 1631"/>
                <a:gd name="T2" fmla="*/ 2147483647 w 1576"/>
                <a:gd name="T3" fmla="*/ 2147483647 h 1631"/>
                <a:gd name="T4" fmla="*/ 2147483647 w 1576"/>
                <a:gd name="T5" fmla="*/ 2147483647 h 1631"/>
                <a:gd name="T6" fmla="*/ 2147483647 w 1576"/>
                <a:gd name="T7" fmla="*/ 738271304 h 1631"/>
                <a:gd name="T8" fmla="*/ 2147483647 w 1576"/>
                <a:gd name="T9" fmla="*/ 1328776566 h 1631"/>
                <a:gd name="T10" fmla="*/ 2147483647 w 1576"/>
                <a:gd name="T11" fmla="*/ 2147483647 h 1631"/>
                <a:gd name="T12" fmla="*/ 2147483647 w 1576"/>
                <a:gd name="T13" fmla="*/ 2147483647 h 1631"/>
                <a:gd name="T14" fmla="*/ 2147483647 w 1576"/>
                <a:gd name="T15" fmla="*/ 2147483647 h 1631"/>
                <a:gd name="T16" fmla="*/ 2147483647 w 1576"/>
                <a:gd name="T17" fmla="*/ 2147483647 h 1631"/>
                <a:gd name="T18" fmla="*/ 2147483647 w 1576"/>
                <a:gd name="T19" fmla="*/ 2147483647 h 1631"/>
                <a:gd name="T20" fmla="*/ 2147483647 w 1576"/>
                <a:gd name="T21" fmla="*/ 2147483647 h 1631"/>
                <a:gd name="T22" fmla="*/ 2147483647 w 1576"/>
                <a:gd name="T23" fmla="*/ 2147483647 h 1631"/>
                <a:gd name="T24" fmla="*/ 2147483647 w 1576"/>
                <a:gd name="T25" fmla="*/ 2147483647 h 1631"/>
                <a:gd name="T26" fmla="*/ 2147483647 w 1576"/>
                <a:gd name="T27" fmla="*/ 2147483647 h 1631"/>
                <a:gd name="T28" fmla="*/ 2147483647 w 1576"/>
                <a:gd name="T29" fmla="*/ 2147483647 h 1631"/>
                <a:gd name="T30" fmla="*/ 2147483647 w 1576"/>
                <a:gd name="T31" fmla="*/ 2147483647 h 1631"/>
                <a:gd name="T32" fmla="*/ 2147483647 w 1576"/>
                <a:gd name="T33" fmla="*/ 2147483647 h 1631"/>
                <a:gd name="T34" fmla="*/ 2147483647 w 1576"/>
                <a:gd name="T35" fmla="*/ 2147483647 h 1631"/>
                <a:gd name="T36" fmla="*/ 2147483647 w 1576"/>
                <a:gd name="T37" fmla="*/ 2147483647 h 1631"/>
                <a:gd name="T38" fmla="*/ 2147483647 w 1576"/>
                <a:gd name="T39" fmla="*/ 2147483647 h 1631"/>
                <a:gd name="T40" fmla="*/ 2147483647 w 1576"/>
                <a:gd name="T41" fmla="*/ 2147483647 h 1631"/>
                <a:gd name="T42" fmla="*/ 0 w 1576"/>
                <a:gd name="T43" fmla="*/ 2147483647 h 1631"/>
                <a:gd name="T44" fmla="*/ 2147483647 w 1576"/>
                <a:gd name="T45" fmla="*/ 2147483647 h 1631"/>
                <a:gd name="T46" fmla="*/ 2147483647 w 1576"/>
                <a:gd name="T47" fmla="*/ 2147483647 h 1631"/>
                <a:gd name="T48" fmla="*/ 2147483647 w 1576"/>
                <a:gd name="T49" fmla="*/ 2147483647 h 1631"/>
                <a:gd name="T50" fmla="*/ 2147483647 w 1576"/>
                <a:gd name="T51" fmla="*/ 2147483647 h 1631"/>
                <a:gd name="T52" fmla="*/ 2147483647 w 1576"/>
                <a:gd name="T53" fmla="*/ 2147483647 h 1631"/>
                <a:gd name="T54" fmla="*/ 2147483647 w 1576"/>
                <a:gd name="T55" fmla="*/ 2147483647 h 1631"/>
                <a:gd name="T56" fmla="*/ 2147483647 w 1576"/>
                <a:gd name="T57" fmla="*/ 2147483647 h 1631"/>
                <a:gd name="T58" fmla="*/ 2147483647 w 1576"/>
                <a:gd name="T59" fmla="*/ 2147483647 h 1631"/>
                <a:gd name="T60" fmla="*/ 2147483647 w 1576"/>
                <a:gd name="T61" fmla="*/ 2147483647 h 1631"/>
                <a:gd name="T62" fmla="*/ 2147483647 w 1576"/>
                <a:gd name="T63" fmla="*/ 2147483647 h 1631"/>
                <a:gd name="T64" fmla="*/ 2147483647 w 1576"/>
                <a:gd name="T65" fmla="*/ 2147483647 h 1631"/>
                <a:gd name="T66" fmla="*/ 2147483647 w 1576"/>
                <a:gd name="T67" fmla="*/ 2147483647 h 1631"/>
                <a:gd name="T68" fmla="*/ 2147483647 w 1576"/>
                <a:gd name="T69" fmla="*/ 2147483647 h 1631"/>
                <a:gd name="T70" fmla="*/ 2147483647 w 1576"/>
                <a:gd name="T71" fmla="*/ 2147483647 h 1631"/>
                <a:gd name="T72" fmla="*/ 2147483647 w 1576"/>
                <a:gd name="T73" fmla="*/ 2147483647 h 1631"/>
                <a:gd name="T74" fmla="*/ 2147483647 w 1576"/>
                <a:gd name="T75" fmla="*/ 2147483647 h 1631"/>
                <a:gd name="T76" fmla="*/ 2147483647 w 1576"/>
                <a:gd name="T77" fmla="*/ 2147483647 h 1631"/>
                <a:gd name="T78" fmla="*/ 2147483647 w 1576"/>
                <a:gd name="T79" fmla="*/ 2147483647 h 1631"/>
                <a:gd name="T80" fmla="*/ 2147483647 w 1576"/>
                <a:gd name="T81" fmla="*/ 2147483647 h 1631"/>
                <a:gd name="T82" fmla="*/ 2147483647 w 1576"/>
                <a:gd name="T83" fmla="*/ 2147483647 h 1631"/>
                <a:gd name="T84" fmla="*/ 2147483647 w 1576"/>
                <a:gd name="T85" fmla="*/ 2147483647 h 1631"/>
                <a:gd name="T86" fmla="*/ 2147483647 w 1576"/>
                <a:gd name="T87" fmla="*/ 2147483647 h 1631"/>
                <a:gd name="T88" fmla="*/ 2147483647 w 1576"/>
                <a:gd name="T89" fmla="*/ 2147483647 h 1631"/>
                <a:gd name="T90" fmla="*/ 2147483647 w 1576"/>
                <a:gd name="T91" fmla="*/ 2147483647 h 1631"/>
                <a:gd name="T92" fmla="*/ 2147483647 w 1576"/>
                <a:gd name="T93" fmla="*/ 2147483647 h 1631"/>
                <a:gd name="T94" fmla="*/ 2147483647 w 1576"/>
                <a:gd name="T95" fmla="*/ 2147483647 h 163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576"/>
                <a:gd name="T145" fmla="*/ 0 h 1631"/>
                <a:gd name="T146" fmla="*/ 1576 w 1576"/>
                <a:gd name="T147" fmla="*/ 1631 h 163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576" h="1631">
                  <a:moveTo>
                    <a:pt x="1422" y="0"/>
                  </a:moveTo>
                  <a:lnTo>
                    <a:pt x="1375" y="0"/>
                  </a:lnTo>
                  <a:lnTo>
                    <a:pt x="1342" y="99"/>
                  </a:lnTo>
                  <a:lnTo>
                    <a:pt x="1340" y="107"/>
                  </a:lnTo>
                  <a:lnTo>
                    <a:pt x="1344" y="117"/>
                  </a:lnTo>
                  <a:lnTo>
                    <a:pt x="1517" y="404"/>
                  </a:lnTo>
                  <a:lnTo>
                    <a:pt x="1450" y="417"/>
                  </a:lnTo>
                  <a:lnTo>
                    <a:pt x="1314" y="234"/>
                  </a:lnTo>
                  <a:lnTo>
                    <a:pt x="1330" y="155"/>
                  </a:lnTo>
                  <a:lnTo>
                    <a:pt x="1329" y="145"/>
                  </a:lnTo>
                  <a:lnTo>
                    <a:pt x="1327" y="138"/>
                  </a:lnTo>
                  <a:lnTo>
                    <a:pt x="1321" y="132"/>
                  </a:lnTo>
                  <a:lnTo>
                    <a:pt x="1315" y="129"/>
                  </a:lnTo>
                  <a:lnTo>
                    <a:pt x="1112" y="62"/>
                  </a:lnTo>
                  <a:lnTo>
                    <a:pt x="1037" y="17"/>
                  </a:lnTo>
                  <a:lnTo>
                    <a:pt x="1029" y="14"/>
                  </a:lnTo>
                  <a:lnTo>
                    <a:pt x="1023" y="13"/>
                  </a:lnTo>
                  <a:lnTo>
                    <a:pt x="1011" y="18"/>
                  </a:lnTo>
                  <a:lnTo>
                    <a:pt x="1005" y="23"/>
                  </a:lnTo>
                  <a:lnTo>
                    <a:pt x="1002" y="28"/>
                  </a:lnTo>
                  <a:lnTo>
                    <a:pt x="1001" y="35"/>
                  </a:lnTo>
                  <a:lnTo>
                    <a:pt x="1002" y="42"/>
                  </a:lnTo>
                  <a:lnTo>
                    <a:pt x="1036" y="184"/>
                  </a:lnTo>
                  <a:lnTo>
                    <a:pt x="987" y="214"/>
                  </a:lnTo>
                  <a:lnTo>
                    <a:pt x="962" y="198"/>
                  </a:lnTo>
                  <a:lnTo>
                    <a:pt x="953" y="195"/>
                  </a:lnTo>
                  <a:lnTo>
                    <a:pt x="947" y="194"/>
                  </a:lnTo>
                  <a:lnTo>
                    <a:pt x="940" y="195"/>
                  </a:lnTo>
                  <a:lnTo>
                    <a:pt x="936" y="201"/>
                  </a:lnTo>
                  <a:lnTo>
                    <a:pt x="878" y="245"/>
                  </a:lnTo>
                  <a:lnTo>
                    <a:pt x="872" y="251"/>
                  </a:lnTo>
                  <a:lnTo>
                    <a:pt x="869" y="257"/>
                  </a:lnTo>
                  <a:lnTo>
                    <a:pt x="869" y="265"/>
                  </a:lnTo>
                  <a:lnTo>
                    <a:pt x="872" y="273"/>
                  </a:lnTo>
                  <a:lnTo>
                    <a:pt x="960" y="462"/>
                  </a:lnTo>
                  <a:lnTo>
                    <a:pt x="934" y="493"/>
                  </a:lnTo>
                  <a:lnTo>
                    <a:pt x="805" y="259"/>
                  </a:lnTo>
                  <a:lnTo>
                    <a:pt x="840" y="111"/>
                  </a:lnTo>
                  <a:lnTo>
                    <a:pt x="840" y="100"/>
                  </a:lnTo>
                  <a:lnTo>
                    <a:pt x="836" y="91"/>
                  </a:lnTo>
                  <a:lnTo>
                    <a:pt x="827" y="84"/>
                  </a:lnTo>
                  <a:lnTo>
                    <a:pt x="822" y="82"/>
                  </a:lnTo>
                  <a:lnTo>
                    <a:pt x="818" y="82"/>
                  </a:lnTo>
                  <a:lnTo>
                    <a:pt x="667" y="82"/>
                  </a:lnTo>
                  <a:lnTo>
                    <a:pt x="656" y="84"/>
                  </a:lnTo>
                  <a:lnTo>
                    <a:pt x="647" y="93"/>
                  </a:lnTo>
                  <a:lnTo>
                    <a:pt x="534" y="273"/>
                  </a:lnTo>
                  <a:lnTo>
                    <a:pt x="531" y="284"/>
                  </a:lnTo>
                  <a:lnTo>
                    <a:pt x="531" y="436"/>
                  </a:lnTo>
                  <a:lnTo>
                    <a:pt x="345" y="791"/>
                  </a:lnTo>
                  <a:lnTo>
                    <a:pt x="343" y="801"/>
                  </a:lnTo>
                  <a:lnTo>
                    <a:pt x="324" y="1072"/>
                  </a:lnTo>
                  <a:lnTo>
                    <a:pt x="322" y="1077"/>
                  </a:lnTo>
                  <a:lnTo>
                    <a:pt x="325" y="1083"/>
                  </a:lnTo>
                  <a:lnTo>
                    <a:pt x="328" y="1088"/>
                  </a:lnTo>
                  <a:lnTo>
                    <a:pt x="335" y="1093"/>
                  </a:lnTo>
                  <a:lnTo>
                    <a:pt x="342" y="1094"/>
                  </a:lnTo>
                  <a:lnTo>
                    <a:pt x="349" y="1095"/>
                  </a:lnTo>
                  <a:lnTo>
                    <a:pt x="351" y="1094"/>
                  </a:lnTo>
                  <a:lnTo>
                    <a:pt x="354" y="1094"/>
                  </a:lnTo>
                  <a:lnTo>
                    <a:pt x="360" y="1091"/>
                  </a:lnTo>
                  <a:lnTo>
                    <a:pt x="408" y="1054"/>
                  </a:lnTo>
                  <a:lnTo>
                    <a:pt x="556" y="1093"/>
                  </a:lnTo>
                  <a:lnTo>
                    <a:pt x="679" y="1322"/>
                  </a:lnTo>
                  <a:lnTo>
                    <a:pt x="640" y="1400"/>
                  </a:lnTo>
                  <a:lnTo>
                    <a:pt x="579" y="1356"/>
                  </a:lnTo>
                  <a:lnTo>
                    <a:pt x="595" y="1257"/>
                  </a:lnTo>
                  <a:lnTo>
                    <a:pt x="595" y="1251"/>
                  </a:lnTo>
                  <a:lnTo>
                    <a:pt x="594" y="1245"/>
                  </a:lnTo>
                  <a:lnTo>
                    <a:pt x="592" y="1241"/>
                  </a:lnTo>
                  <a:lnTo>
                    <a:pt x="588" y="1237"/>
                  </a:lnTo>
                  <a:lnTo>
                    <a:pt x="494" y="1146"/>
                  </a:lnTo>
                  <a:lnTo>
                    <a:pt x="489" y="1142"/>
                  </a:lnTo>
                  <a:lnTo>
                    <a:pt x="484" y="1141"/>
                  </a:lnTo>
                  <a:lnTo>
                    <a:pt x="479" y="1140"/>
                  </a:lnTo>
                  <a:lnTo>
                    <a:pt x="474" y="1141"/>
                  </a:lnTo>
                  <a:lnTo>
                    <a:pt x="324" y="1163"/>
                  </a:lnTo>
                  <a:lnTo>
                    <a:pt x="317" y="1164"/>
                  </a:lnTo>
                  <a:lnTo>
                    <a:pt x="313" y="1167"/>
                  </a:lnTo>
                  <a:lnTo>
                    <a:pt x="308" y="1170"/>
                  </a:lnTo>
                  <a:lnTo>
                    <a:pt x="306" y="1176"/>
                  </a:lnTo>
                  <a:lnTo>
                    <a:pt x="251" y="1288"/>
                  </a:lnTo>
                  <a:lnTo>
                    <a:pt x="249" y="1292"/>
                  </a:lnTo>
                  <a:lnTo>
                    <a:pt x="249" y="1295"/>
                  </a:lnTo>
                  <a:lnTo>
                    <a:pt x="231" y="1441"/>
                  </a:lnTo>
                  <a:lnTo>
                    <a:pt x="72" y="1525"/>
                  </a:lnTo>
                  <a:lnTo>
                    <a:pt x="63" y="1533"/>
                  </a:lnTo>
                  <a:lnTo>
                    <a:pt x="0" y="1631"/>
                  </a:lnTo>
                  <a:lnTo>
                    <a:pt x="56" y="1631"/>
                  </a:lnTo>
                  <a:lnTo>
                    <a:pt x="99" y="1565"/>
                  </a:lnTo>
                  <a:lnTo>
                    <a:pt x="263" y="1477"/>
                  </a:lnTo>
                  <a:lnTo>
                    <a:pt x="266" y="1472"/>
                  </a:lnTo>
                  <a:lnTo>
                    <a:pt x="270" y="1469"/>
                  </a:lnTo>
                  <a:lnTo>
                    <a:pt x="273" y="1464"/>
                  </a:lnTo>
                  <a:lnTo>
                    <a:pt x="275" y="1458"/>
                  </a:lnTo>
                  <a:lnTo>
                    <a:pt x="294" y="1305"/>
                  </a:lnTo>
                  <a:lnTo>
                    <a:pt x="342" y="1207"/>
                  </a:lnTo>
                  <a:lnTo>
                    <a:pt x="470" y="1188"/>
                  </a:lnTo>
                  <a:lnTo>
                    <a:pt x="548" y="1262"/>
                  </a:lnTo>
                  <a:lnTo>
                    <a:pt x="532" y="1363"/>
                  </a:lnTo>
                  <a:lnTo>
                    <a:pt x="531" y="1369"/>
                  </a:lnTo>
                  <a:lnTo>
                    <a:pt x="532" y="1376"/>
                  </a:lnTo>
                  <a:lnTo>
                    <a:pt x="535" y="1380"/>
                  </a:lnTo>
                  <a:lnTo>
                    <a:pt x="541" y="1385"/>
                  </a:lnTo>
                  <a:lnTo>
                    <a:pt x="635" y="1453"/>
                  </a:lnTo>
                  <a:lnTo>
                    <a:pt x="643" y="1456"/>
                  </a:lnTo>
                  <a:lnTo>
                    <a:pt x="647" y="1456"/>
                  </a:lnTo>
                  <a:lnTo>
                    <a:pt x="654" y="1456"/>
                  </a:lnTo>
                  <a:lnTo>
                    <a:pt x="658" y="1454"/>
                  </a:lnTo>
                  <a:lnTo>
                    <a:pt x="662" y="1452"/>
                  </a:lnTo>
                  <a:lnTo>
                    <a:pt x="666" y="1447"/>
                  </a:lnTo>
                  <a:lnTo>
                    <a:pt x="667" y="1445"/>
                  </a:lnTo>
                  <a:lnTo>
                    <a:pt x="669" y="1444"/>
                  </a:lnTo>
                  <a:lnTo>
                    <a:pt x="725" y="1331"/>
                  </a:lnTo>
                  <a:lnTo>
                    <a:pt x="727" y="1320"/>
                  </a:lnTo>
                  <a:lnTo>
                    <a:pt x="726" y="1318"/>
                  </a:lnTo>
                  <a:lnTo>
                    <a:pt x="726" y="1317"/>
                  </a:lnTo>
                  <a:lnTo>
                    <a:pt x="726" y="1315"/>
                  </a:lnTo>
                  <a:lnTo>
                    <a:pt x="725" y="1310"/>
                  </a:lnTo>
                  <a:lnTo>
                    <a:pt x="593" y="1062"/>
                  </a:lnTo>
                  <a:lnTo>
                    <a:pt x="587" y="1054"/>
                  </a:lnTo>
                  <a:lnTo>
                    <a:pt x="579" y="1051"/>
                  </a:lnTo>
                  <a:lnTo>
                    <a:pt x="409" y="1006"/>
                  </a:lnTo>
                  <a:lnTo>
                    <a:pt x="397" y="1005"/>
                  </a:lnTo>
                  <a:lnTo>
                    <a:pt x="389" y="1011"/>
                  </a:lnTo>
                  <a:lnTo>
                    <a:pt x="373" y="1024"/>
                  </a:lnTo>
                  <a:lnTo>
                    <a:pt x="389" y="811"/>
                  </a:lnTo>
                  <a:lnTo>
                    <a:pt x="574" y="454"/>
                  </a:lnTo>
                  <a:lnTo>
                    <a:pt x="577" y="443"/>
                  </a:lnTo>
                  <a:lnTo>
                    <a:pt x="577" y="294"/>
                  </a:lnTo>
                  <a:lnTo>
                    <a:pt x="680" y="128"/>
                  </a:lnTo>
                  <a:lnTo>
                    <a:pt x="788" y="128"/>
                  </a:lnTo>
                  <a:lnTo>
                    <a:pt x="758" y="258"/>
                  </a:lnTo>
                  <a:lnTo>
                    <a:pt x="760" y="274"/>
                  </a:lnTo>
                  <a:lnTo>
                    <a:pt x="910" y="545"/>
                  </a:lnTo>
                  <a:lnTo>
                    <a:pt x="913" y="549"/>
                  </a:lnTo>
                  <a:lnTo>
                    <a:pt x="917" y="552"/>
                  </a:lnTo>
                  <a:lnTo>
                    <a:pt x="922" y="555"/>
                  </a:lnTo>
                  <a:lnTo>
                    <a:pt x="928" y="556"/>
                  </a:lnTo>
                  <a:lnTo>
                    <a:pt x="933" y="556"/>
                  </a:lnTo>
                  <a:lnTo>
                    <a:pt x="935" y="555"/>
                  </a:lnTo>
                  <a:lnTo>
                    <a:pt x="938" y="555"/>
                  </a:lnTo>
                  <a:lnTo>
                    <a:pt x="942" y="551"/>
                  </a:lnTo>
                  <a:lnTo>
                    <a:pt x="945" y="549"/>
                  </a:lnTo>
                  <a:lnTo>
                    <a:pt x="945" y="548"/>
                  </a:lnTo>
                  <a:lnTo>
                    <a:pt x="946" y="548"/>
                  </a:lnTo>
                  <a:lnTo>
                    <a:pt x="948" y="548"/>
                  </a:lnTo>
                  <a:lnTo>
                    <a:pt x="1004" y="480"/>
                  </a:lnTo>
                  <a:lnTo>
                    <a:pt x="1008" y="473"/>
                  </a:lnTo>
                  <a:lnTo>
                    <a:pt x="1010" y="468"/>
                  </a:lnTo>
                  <a:lnTo>
                    <a:pt x="1009" y="461"/>
                  </a:lnTo>
                  <a:lnTo>
                    <a:pt x="1008" y="455"/>
                  </a:lnTo>
                  <a:lnTo>
                    <a:pt x="921" y="270"/>
                  </a:lnTo>
                  <a:lnTo>
                    <a:pt x="951" y="245"/>
                  </a:lnTo>
                  <a:lnTo>
                    <a:pt x="975" y="259"/>
                  </a:lnTo>
                  <a:lnTo>
                    <a:pt x="979" y="263"/>
                  </a:lnTo>
                  <a:lnTo>
                    <a:pt x="986" y="264"/>
                  </a:lnTo>
                  <a:lnTo>
                    <a:pt x="992" y="263"/>
                  </a:lnTo>
                  <a:lnTo>
                    <a:pt x="999" y="259"/>
                  </a:lnTo>
                  <a:lnTo>
                    <a:pt x="1075" y="215"/>
                  </a:lnTo>
                  <a:lnTo>
                    <a:pt x="1077" y="212"/>
                  </a:lnTo>
                  <a:lnTo>
                    <a:pt x="1080" y="209"/>
                  </a:lnTo>
                  <a:lnTo>
                    <a:pt x="1080" y="207"/>
                  </a:lnTo>
                  <a:lnTo>
                    <a:pt x="1080" y="206"/>
                  </a:lnTo>
                  <a:lnTo>
                    <a:pt x="1081" y="206"/>
                  </a:lnTo>
                  <a:lnTo>
                    <a:pt x="1084" y="204"/>
                  </a:lnTo>
                  <a:lnTo>
                    <a:pt x="1085" y="197"/>
                  </a:lnTo>
                  <a:lnTo>
                    <a:pt x="1085" y="193"/>
                  </a:lnTo>
                  <a:lnTo>
                    <a:pt x="1085" y="191"/>
                  </a:lnTo>
                  <a:lnTo>
                    <a:pt x="1085" y="190"/>
                  </a:lnTo>
                  <a:lnTo>
                    <a:pt x="1086" y="190"/>
                  </a:lnTo>
                  <a:lnTo>
                    <a:pt x="1060" y="86"/>
                  </a:lnTo>
                  <a:lnTo>
                    <a:pt x="1088" y="102"/>
                  </a:lnTo>
                  <a:lnTo>
                    <a:pt x="1280" y="166"/>
                  </a:lnTo>
                  <a:lnTo>
                    <a:pt x="1266" y="235"/>
                  </a:lnTo>
                  <a:lnTo>
                    <a:pt x="1266" y="244"/>
                  </a:lnTo>
                  <a:lnTo>
                    <a:pt x="1267" y="248"/>
                  </a:lnTo>
                  <a:lnTo>
                    <a:pt x="1270" y="254"/>
                  </a:lnTo>
                  <a:lnTo>
                    <a:pt x="1420" y="457"/>
                  </a:lnTo>
                  <a:lnTo>
                    <a:pt x="1425" y="461"/>
                  </a:lnTo>
                  <a:lnTo>
                    <a:pt x="1430" y="465"/>
                  </a:lnTo>
                  <a:lnTo>
                    <a:pt x="1437" y="466"/>
                  </a:lnTo>
                  <a:lnTo>
                    <a:pt x="1443" y="466"/>
                  </a:lnTo>
                  <a:lnTo>
                    <a:pt x="1557" y="443"/>
                  </a:lnTo>
                  <a:lnTo>
                    <a:pt x="1561" y="440"/>
                  </a:lnTo>
                  <a:lnTo>
                    <a:pt x="1567" y="437"/>
                  </a:lnTo>
                  <a:lnTo>
                    <a:pt x="1570" y="433"/>
                  </a:lnTo>
                  <a:lnTo>
                    <a:pt x="1573" y="429"/>
                  </a:lnTo>
                  <a:lnTo>
                    <a:pt x="1576" y="418"/>
                  </a:lnTo>
                  <a:lnTo>
                    <a:pt x="1574" y="416"/>
                  </a:lnTo>
                  <a:lnTo>
                    <a:pt x="1574" y="415"/>
                  </a:lnTo>
                  <a:lnTo>
                    <a:pt x="1574" y="412"/>
                  </a:lnTo>
                  <a:lnTo>
                    <a:pt x="1572" y="408"/>
                  </a:lnTo>
                  <a:lnTo>
                    <a:pt x="1389" y="103"/>
                  </a:lnTo>
                  <a:lnTo>
                    <a:pt x="1422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40" name="Freeform 763"/>
            <p:cNvSpPr>
              <a:spLocks/>
            </p:cNvSpPr>
            <p:nvPr/>
          </p:nvSpPr>
          <p:spPr bwMode="auto">
            <a:xfrm>
              <a:off x="4691063" y="3351213"/>
              <a:ext cx="277812" cy="161925"/>
            </a:xfrm>
            <a:custGeom>
              <a:avLst/>
              <a:gdLst>
                <a:gd name="T0" fmla="*/ 2147483647 w 527"/>
                <a:gd name="T1" fmla="*/ 0 h 308"/>
                <a:gd name="T2" fmla="*/ 0 w 527"/>
                <a:gd name="T3" fmla="*/ 0 h 308"/>
                <a:gd name="T4" fmla="*/ 2147483647 w 527"/>
                <a:gd name="T5" fmla="*/ 1743760696 h 308"/>
                <a:gd name="T6" fmla="*/ 2147483647 w 527"/>
                <a:gd name="T7" fmla="*/ 2147483647 h 308"/>
                <a:gd name="T8" fmla="*/ 2147483647 w 527"/>
                <a:gd name="T9" fmla="*/ 2147483647 h 308"/>
                <a:gd name="T10" fmla="*/ 2147483647 w 527"/>
                <a:gd name="T11" fmla="*/ 2147483647 h 308"/>
                <a:gd name="T12" fmla="*/ 2147483647 w 527"/>
                <a:gd name="T13" fmla="*/ 2147483647 h 308"/>
                <a:gd name="T14" fmla="*/ 2147483647 w 527"/>
                <a:gd name="T15" fmla="*/ 2147483647 h 308"/>
                <a:gd name="T16" fmla="*/ 2147483647 w 527"/>
                <a:gd name="T17" fmla="*/ 2147483647 h 308"/>
                <a:gd name="T18" fmla="*/ 2147483647 w 527"/>
                <a:gd name="T19" fmla="*/ 2147483647 h 308"/>
                <a:gd name="T20" fmla="*/ 2147483647 w 527"/>
                <a:gd name="T21" fmla="*/ 2147483647 h 308"/>
                <a:gd name="T22" fmla="*/ 2147483647 w 527"/>
                <a:gd name="T23" fmla="*/ 2147483647 h 308"/>
                <a:gd name="T24" fmla="*/ 2147483647 w 527"/>
                <a:gd name="T25" fmla="*/ 2147483647 h 308"/>
                <a:gd name="T26" fmla="*/ 2147483647 w 527"/>
                <a:gd name="T27" fmla="*/ 2147483647 h 308"/>
                <a:gd name="T28" fmla="*/ 2147483647 w 527"/>
                <a:gd name="T29" fmla="*/ 2147483647 h 308"/>
                <a:gd name="T30" fmla="*/ 2147483647 w 527"/>
                <a:gd name="T31" fmla="*/ 2147483647 h 308"/>
                <a:gd name="T32" fmla="*/ 2147483647 w 527"/>
                <a:gd name="T33" fmla="*/ 2147483647 h 308"/>
                <a:gd name="T34" fmla="*/ 2147483647 w 527"/>
                <a:gd name="T35" fmla="*/ 2147483647 h 308"/>
                <a:gd name="T36" fmla="*/ 2147483647 w 527"/>
                <a:gd name="T37" fmla="*/ 2147483647 h 308"/>
                <a:gd name="T38" fmla="*/ 2147483647 w 527"/>
                <a:gd name="T39" fmla="*/ 2147483647 h 308"/>
                <a:gd name="T40" fmla="*/ 2147483647 w 527"/>
                <a:gd name="T41" fmla="*/ 2147483647 h 308"/>
                <a:gd name="T42" fmla="*/ 2147483647 w 527"/>
                <a:gd name="T43" fmla="*/ 2147483647 h 308"/>
                <a:gd name="T44" fmla="*/ 2147483647 w 527"/>
                <a:gd name="T45" fmla="*/ 2147483647 h 308"/>
                <a:gd name="T46" fmla="*/ 2147483647 w 527"/>
                <a:gd name="T47" fmla="*/ 0 h 308"/>
                <a:gd name="T48" fmla="*/ 2147483647 w 527"/>
                <a:gd name="T49" fmla="*/ 0 h 308"/>
                <a:gd name="T50" fmla="*/ 2147483647 w 527"/>
                <a:gd name="T51" fmla="*/ 2147483647 h 308"/>
                <a:gd name="T52" fmla="*/ 2147483647 w 527"/>
                <a:gd name="T53" fmla="*/ 2147483647 h 308"/>
                <a:gd name="T54" fmla="*/ 2147483647 w 527"/>
                <a:gd name="T55" fmla="*/ 2147483647 h 308"/>
                <a:gd name="T56" fmla="*/ 2147483647 w 527"/>
                <a:gd name="T57" fmla="*/ 2147483647 h 308"/>
                <a:gd name="T58" fmla="*/ 2147483647 w 527"/>
                <a:gd name="T59" fmla="*/ 2147483647 h 308"/>
                <a:gd name="T60" fmla="*/ 2147483647 w 527"/>
                <a:gd name="T61" fmla="*/ 2147483647 h 308"/>
                <a:gd name="T62" fmla="*/ 2147483647 w 527"/>
                <a:gd name="T63" fmla="*/ 2147483647 h 308"/>
                <a:gd name="T64" fmla="*/ 2147483647 w 527"/>
                <a:gd name="T65" fmla="*/ 2147483647 h 308"/>
                <a:gd name="T66" fmla="*/ 2147483647 w 527"/>
                <a:gd name="T67" fmla="*/ 2147483647 h 308"/>
                <a:gd name="T68" fmla="*/ 2147483647 w 527"/>
                <a:gd name="T69" fmla="*/ 0 h 30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7"/>
                <a:gd name="T106" fmla="*/ 0 h 308"/>
                <a:gd name="T107" fmla="*/ 527 w 527"/>
                <a:gd name="T108" fmla="*/ 308 h 30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7" h="308">
                  <a:moveTo>
                    <a:pt x="91" y="0"/>
                  </a:moveTo>
                  <a:lnTo>
                    <a:pt x="0" y="0"/>
                  </a:lnTo>
                  <a:lnTo>
                    <a:pt x="61" y="36"/>
                  </a:lnTo>
                  <a:lnTo>
                    <a:pt x="234" y="118"/>
                  </a:lnTo>
                  <a:lnTo>
                    <a:pt x="199" y="281"/>
                  </a:lnTo>
                  <a:lnTo>
                    <a:pt x="199" y="292"/>
                  </a:lnTo>
                  <a:lnTo>
                    <a:pt x="201" y="296"/>
                  </a:lnTo>
                  <a:lnTo>
                    <a:pt x="207" y="302"/>
                  </a:lnTo>
                  <a:lnTo>
                    <a:pt x="211" y="305"/>
                  </a:lnTo>
                  <a:lnTo>
                    <a:pt x="216" y="307"/>
                  </a:lnTo>
                  <a:lnTo>
                    <a:pt x="222" y="308"/>
                  </a:lnTo>
                  <a:lnTo>
                    <a:pt x="228" y="307"/>
                  </a:lnTo>
                  <a:lnTo>
                    <a:pt x="300" y="285"/>
                  </a:lnTo>
                  <a:lnTo>
                    <a:pt x="451" y="263"/>
                  </a:lnTo>
                  <a:lnTo>
                    <a:pt x="456" y="260"/>
                  </a:lnTo>
                  <a:lnTo>
                    <a:pt x="458" y="258"/>
                  </a:lnTo>
                  <a:lnTo>
                    <a:pt x="458" y="257"/>
                  </a:lnTo>
                  <a:lnTo>
                    <a:pt x="460" y="257"/>
                  </a:lnTo>
                  <a:lnTo>
                    <a:pt x="462" y="257"/>
                  </a:lnTo>
                  <a:lnTo>
                    <a:pt x="466" y="253"/>
                  </a:lnTo>
                  <a:lnTo>
                    <a:pt x="469" y="248"/>
                  </a:lnTo>
                  <a:lnTo>
                    <a:pt x="526" y="91"/>
                  </a:lnTo>
                  <a:lnTo>
                    <a:pt x="527" y="78"/>
                  </a:lnTo>
                  <a:lnTo>
                    <a:pt x="514" y="0"/>
                  </a:lnTo>
                  <a:lnTo>
                    <a:pt x="468" y="0"/>
                  </a:lnTo>
                  <a:lnTo>
                    <a:pt x="481" y="80"/>
                  </a:lnTo>
                  <a:lnTo>
                    <a:pt x="431" y="219"/>
                  </a:lnTo>
                  <a:lnTo>
                    <a:pt x="293" y="241"/>
                  </a:lnTo>
                  <a:lnTo>
                    <a:pt x="252" y="253"/>
                  </a:lnTo>
                  <a:lnTo>
                    <a:pt x="281" y="109"/>
                  </a:lnTo>
                  <a:lnTo>
                    <a:pt x="281" y="101"/>
                  </a:lnTo>
                  <a:lnTo>
                    <a:pt x="280" y="94"/>
                  </a:lnTo>
                  <a:lnTo>
                    <a:pt x="275" y="88"/>
                  </a:lnTo>
                  <a:lnTo>
                    <a:pt x="269" y="84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41" name="Freeform 764"/>
            <p:cNvSpPr>
              <a:spLocks/>
            </p:cNvSpPr>
            <p:nvPr/>
          </p:nvSpPr>
          <p:spPr bwMode="auto">
            <a:xfrm>
              <a:off x="5254625" y="4213225"/>
              <a:ext cx="247650" cy="122238"/>
            </a:xfrm>
            <a:custGeom>
              <a:avLst/>
              <a:gdLst>
                <a:gd name="T0" fmla="*/ 2147483647 w 468"/>
                <a:gd name="T1" fmla="*/ 0 h 230"/>
                <a:gd name="T2" fmla="*/ 2147483647 w 468"/>
                <a:gd name="T3" fmla="*/ 0 h 230"/>
                <a:gd name="T4" fmla="*/ 2147483647 w 468"/>
                <a:gd name="T5" fmla="*/ 2147483647 h 230"/>
                <a:gd name="T6" fmla="*/ 2147483647 w 468"/>
                <a:gd name="T7" fmla="*/ 2147483647 h 230"/>
                <a:gd name="T8" fmla="*/ 2147483647 w 468"/>
                <a:gd name="T9" fmla="*/ 2147483647 h 230"/>
                <a:gd name="T10" fmla="*/ 2147483647 w 468"/>
                <a:gd name="T11" fmla="*/ 2147483647 h 230"/>
                <a:gd name="T12" fmla="*/ 2147483647 w 468"/>
                <a:gd name="T13" fmla="*/ 2147483647 h 230"/>
                <a:gd name="T14" fmla="*/ 2147483647 w 468"/>
                <a:gd name="T15" fmla="*/ 2147483647 h 230"/>
                <a:gd name="T16" fmla="*/ 2147483647 w 468"/>
                <a:gd name="T17" fmla="*/ 2147483647 h 230"/>
                <a:gd name="T18" fmla="*/ 2147483647 w 468"/>
                <a:gd name="T19" fmla="*/ 2147483647 h 230"/>
                <a:gd name="T20" fmla="*/ 2147483647 w 468"/>
                <a:gd name="T21" fmla="*/ 0 h 230"/>
                <a:gd name="T22" fmla="*/ 0 w 468"/>
                <a:gd name="T23" fmla="*/ 0 h 230"/>
                <a:gd name="T24" fmla="*/ 0 w 468"/>
                <a:gd name="T25" fmla="*/ 2147483647 h 230"/>
                <a:gd name="T26" fmla="*/ 148129123 w 468"/>
                <a:gd name="T27" fmla="*/ 2147483647 h 230"/>
                <a:gd name="T28" fmla="*/ 296258247 w 468"/>
                <a:gd name="T29" fmla="*/ 2147483647 h 230"/>
                <a:gd name="T30" fmla="*/ 2147483647 w 468"/>
                <a:gd name="T31" fmla="*/ 2147483647 h 230"/>
                <a:gd name="T32" fmla="*/ 2147483647 w 468"/>
                <a:gd name="T33" fmla="*/ 2147483647 h 230"/>
                <a:gd name="T34" fmla="*/ 2147483647 w 468"/>
                <a:gd name="T35" fmla="*/ 2147483647 h 230"/>
                <a:gd name="T36" fmla="*/ 2147483647 w 468"/>
                <a:gd name="T37" fmla="*/ 2147483647 h 230"/>
                <a:gd name="T38" fmla="*/ 2147483647 w 468"/>
                <a:gd name="T39" fmla="*/ 2147483647 h 230"/>
                <a:gd name="T40" fmla="*/ 2147483647 w 468"/>
                <a:gd name="T41" fmla="*/ 2147483647 h 230"/>
                <a:gd name="T42" fmla="*/ 2147483647 w 468"/>
                <a:gd name="T43" fmla="*/ 2147483647 h 230"/>
                <a:gd name="T44" fmla="*/ 2147483647 w 468"/>
                <a:gd name="T45" fmla="*/ 2147483647 h 230"/>
                <a:gd name="T46" fmla="*/ 2147483647 w 468"/>
                <a:gd name="T47" fmla="*/ 2147483647 h 230"/>
                <a:gd name="T48" fmla="*/ 2147483647 w 468"/>
                <a:gd name="T49" fmla="*/ 2147483647 h 230"/>
                <a:gd name="T50" fmla="*/ 2147483647 w 468"/>
                <a:gd name="T51" fmla="*/ 2147483647 h 230"/>
                <a:gd name="T52" fmla="*/ 2147483647 w 468"/>
                <a:gd name="T53" fmla="*/ 2147483647 h 230"/>
                <a:gd name="T54" fmla="*/ 2147483647 w 468"/>
                <a:gd name="T55" fmla="*/ 2147483647 h 230"/>
                <a:gd name="T56" fmla="*/ 2147483647 w 468"/>
                <a:gd name="T57" fmla="*/ 2147483647 h 230"/>
                <a:gd name="T58" fmla="*/ 2147483647 w 468"/>
                <a:gd name="T59" fmla="*/ 2147483647 h 230"/>
                <a:gd name="T60" fmla="*/ 2147483647 w 468"/>
                <a:gd name="T61" fmla="*/ 2147483647 h 230"/>
                <a:gd name="T62" fmla="*/ 2147483647 w 468"/>
                <a:gd name="T63" fmla="*/ 0 h 23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68"/>
                <a:gd name="T97" fmla="*/ 0 h 230"/>
                <a:gd name="T98" fmla="*/ 468 w 468"/>
                <a:gd name="T99" fmla="*/ 230 h 23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68" h="230">
                  <a:moveTo>
                    <a:pt x="468" y="0"/>
                  </a:moveTo>
                  <a:lnTo>
                    <a:pt x="412" y="0"/>
                  </a:lnTo>
                  <a:lnTo>
                    <a:pt x="351" y="94"/>
                  </a:lnTo>
                  <a:lnTo>
                    <a:pt x="193" y="94"/>
                  </a:lnTo>
                  <a:lnTo>
                    <a:pt x="185" y="94"/>
                  </a:lnTo>
                  <a:lnTo>
                    <a:pt x="180" y="98"/>
                  </a:lnTo>
                  <a:lnTo>
                    <a:pt x="174" y="102"/>
                  </a:lnTo>
                  <a:lnTo>
                    <a:pt x="171" y="109"/>
                  </a:lnTo>
                  <a:lnTo>
                    <a:pt x="147" y="167"/>
                  </a:lnTo>
                  <a:lnTo>
                    <a:pt x="46" y="63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73"/>
                  </a:lnTo>
                  <a:lnTo>
                    <a:pt x="2" y="81"/>
                  </a:lnTo>
                  <a:lnTo>
                    <a:pt x="7" y="89"/>
                  </a:lnTo>
                  <a:lnTo>
                    <a:pt x="138" y="223"/>
                  </a:lnTo>
                  <a:lnTo>
                    <a:pt x="143" y="227"/>
                  </a:lnTo>
                  <a:lnTo>
                    <a:pt x="148" y="229"/>
                  </a:lnTo>
                  <a:lnTo>
                    <a:pt x="154" y="230"/>
                  </a:lnTo>
                  <a:lnTo>
                    <a:pt x="160" y="230"/>
                  </a:lnTo>
                  <a:lnTo>
                    <a:pt x="169" y="226"/>
                  </a:lnTo>
                  <a:lnTo>
                    <a:pt x="177" y="217"/>
                  </a:lnTo>
                  <a:lnTo>
                    <a:pt x="209" y="141"/>
                  </a:lnTo>
                  <a:lnTo>
                    <a:pt x="363" y="141"/>
                  </a:lnTo>
                  <a:lnTo>
                    <a:pt x="367" y="140"/>
                  </a:lnTo>
                  <a:lnTo>
                    <a:pt x="373" y="138"/>
                  </a:lnTo>
                  <a:lnTo>
                    <a:pt x="377" y="134"/>
                  </a:lnTo>
                  <a:lnTo>
                    <a:pt x="379" y="132"/>
                  </a:lnTo>
                  <a:lnTo>
                    <a:pt x="379" y="131"/>
                  </a:lnTo>
                  <a:lnTo>
                    <a:pt x="380" y="131"/>
                  </a:lnTo>
                  <a:lnTo>
                    <a:pt x="383" y="131"/>
                  </a:lnTo>
                  <a:lnTo>
                    <a:pt x="468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42" name="Freeform 765"/>
            <p:cNvSpPr>
              <a:spLocks/>
            </p:cNvSpPr>
            <p:nvPr/>
          </p:nvSpPr>
          <p:spPr bwMode="auto">
            <a:xfrm>
              <a:off x="5297488" y="4213225"/>
              <a:ext cx="47625" cy="15875"/>
            </a:xfrm>
            <a:custGeom>
              <a:avLst/>
              <a:gdLst>
                <a:gd name="T0" fmla="*/ 2147483647 w 90"/>
                <a:gd name="T1" fmla="*/ 0 h 29"/>
                <a:gd name="T2" fmla="*/ 0 w 90"/>
                <a:gd name="T3" fmla="*/ 0 h 29"/>
                <a:gd name="T4" fmla="*/ 2074368084 w 90"/>
                <a:gd name="T5" fmla="*/ 1476434280 h 29"/>
                <a:gd name="T6" fmla="*/ 2147483647 w 90"/>
                <a:gd name="T7" fmla="*/ 1640348538 h 29"/>
                <a:gd name="T8" fmla="*/ 2147483647 w 90"/>
                <a:gd name="T9" fmla="*/ 1640348538 h 29"/>
                <a:gd name="T10" fmla="*/ 2147483647 w 90"/>
                <a:gd name="T11" fmla="*/ 1476434280 h 29"/>
                <a:gd name="T12" fmla="*/ 2147483647 w 90"/>
                <a:gd name="T13" fmla="*/ 1312218944 h 29"/>
                <a:gd name="T14" fmla="*/ 2147483647 w 90"/>
                <a:gd name="T15" fmla="*/ 1312218944 h 29"/>
                <a:gd name="T16" fmla="*/ 2147483647 w 90"/>
                <a:gd name="T17" fmla="*/ 1148304685 h 29"/>
                <a:gd name="T18" fmla="*/ 2147483647 w 90"/>
                <a:gd name="T19" fmla="*/ 0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0"/>
                <a:gd name="T31" fmla="*/ 0 h 29"/>
                <a:gd name="T32" fmla="*/ 90 w 90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0" h="29">
                  <a:moveTo>
                    <a:pt x="90" y="0"/>
                  </a:moveTo>
                  <a:lnTo>
                    <a:pt x="0" y="0"/>
                  </a:lnTo>
                  <a:lnTo>
                    <a:pt x="43" y="26"/>
                  </a:lnTo>
                  <a:lnTo>
                    <a:pt x="50" y="28"/>
                  </a:lnTo>
                  <a:lnTo>
                    <a:pt x="58" y="29"/>
                  </a:lnTo>
                  <a:lnTo>
                    <a:pt x="65" y="26"/>
                  </a:lnTo>
                  <a:lnTo>
                    <a:pt x="66" y="24"/>
                  </a:lnTo>
                  <a:lnTo>
                    <a:pt x="68" y="23"/>
                  </a:lnTo>
                  <a:lnTo>
                    <a:pt x="73" y="2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43" name="Freeform 766"/>
            <p:cNvSpPr>
              <a:spLocks/>
            </p:cNvSpPr>
            <p:nvPr/>
          </p:nvSpPr>
          <p:spPr bwMode="auto">
            <a:xfrm>
              <a:off x="3586163" y="5940425"/>
              <a:ext cx="1312862" cy="863600"/>
            </a:xfrm>
            <a:custGeom>
              <a:avLst/>
              <a:gdLst>
                <a:gd name="T0" fmla="*/ 2147483647 w 2483"/>
                <a:gd name="T1" fmla="*/ 2147483647 h 1631"/>
                <a:gd name="T2" fmla="*/ 2147483647 w 2483"/>
                <a:gd name="T3" fmla="*/ 2147483647 h 1631"/>
                <a:gd name="T4" fmla="*/ 2147483647 w 2483"/>
                <a:gd name="T5" fmla="*/ 2147483647 h 1631"/>
                <a:gd name="T6" fmla="*/ 2147483647 w 2483"/>
                <a:gd name="T7" fmla="*/ 2147483647 h 1631"/>
                <a:gd name="T8" fmla="*/ 2147483647 w 2483"/>
                <a:gd name="T9" fmla="*/ 2147483647 h 1631"/>
                <a:gd name="T10" fmla="*/ 2147483647 w 2483"/>
                <a:gd name="T11" fmla="*/ 0 h 1631"/>
                <a:gd name="T12" fmla="*/ 2147483647 w 2483"/>
                <a:gd name="T13" fmla="*/ 2147483647 h 1631"/>
                <a:gd name="T14" fmla="*/ 2147483647 w 2483"/>
                <a:gd name="T15" fmla="*/ 2147483647 h 1631"/>
                <a:gd name="T16" fmla="*/ 2147483647 w 2483"/>
                <a:gd name="T17" fmla="*/ 2147483647 h 1631"/>
                <a:gd name="T18" fmla="*/ 2147483647 w 2483"/>
                <a:gd name="T19" fmla="*/ 2147483647 h 1631"/>
                <a:gd name="T20" fmla="*/ 2147483647 w 2483"/>
                <a:gd name="T21" fmla="*/ 2147483647 h 1631"/>
                <a:gd name="T22" fmla="*/ 2147483647 w 2483"/>
                <a:gd name="T23" fmla="*/ 2147483647 h 1631"/>
                <a:gd name="T24" fmla="*/ 2147483647 w 2483"/>
                <a:gd name="T25" fmla="*/ 2147483647 h 1631"/>
                <a:gd name="T26" fmla="*/ 2147483647 w 2483"/>
                <a:gd name="T27" fmla="*/ 2147483647 h 1631"/>
                <a:gd name="T28" fmla="*/ 2147483647 w 2483"/>
                <a:gd name="T29" fmla="*/ 2147483647 h 1631"/>
                <a:gd name="T30" fmla="*/ 2147483647 w 2483"/>
                <a:gd name="T31" fmla="*/ 2147483647 h 1631"/>
                <a:gd name="T32" fmla="*/ 2147483647 w 2483"/>
                <a:gd name="T33" fmla="*/ 2147483647 h 1631"/>
                <a:gd name="T34" fmla="*/ 2147483647 w 2483"/>
                <a:gd name="T35" fmla="*/ 2147483647 h 1631"/>
                <a:gd name="T36" fmla="*/ 2147483647 w 2483"/>
                <a:gd name="T37" fmla="*/ 2147483647 h 1631"/>
                <a:gd name="T38" fmla="*/ 2147483647 w 2483"/>
                <a:gd name="T39" fmla="*/ 2147483647 h 1631"/>
                <a:gd name="T40" fmla="*/ 2147483647 w 2483"/>
                <a:gd name="T41" fmla="*/ 2147483647 h 1631"/>
                <a:gd name="T42" fmla="*/ 2147483647 w 2483"/>
                <a:gd name="T43" fmla="*/ 2147483647 h 1631"/>
                <a:gd name="T44" fmla="*/ 2147483647 w 2483"/>
                <a:gd name="T45" fmla="*/ 2147483647 h 1631"/>
                <a:gd name="T46" fmla="*/ 2147483647 w 2483"/>
                <a:gd name="T47" fmla="*/ 2147483647 h 1631"/>
                <a:gd name="T48" fmla="*/ 2147483647 w 2483"/>
                <a:gd name="T49" fmla="*/ 2147483647 h 1631"/>
                <a:gd name="T50" fmla="*/ 2147483647 w 2483"/>
                <a:gd name="T51" fmla="*/ 2147483647 h 1631"/>
                <a:gd name="T52" fmla="*/ 2147483647 w 2483"/>
                <a:gd name="T53" fmla="*/ 2147483647 h 1631"/>
                <a:gd name="T54" fmla="*/ 2147483647 w 2483"/>
                <a:gd name="T55" fmla="*/ 2147483647 h 1631"/>
                <a:gd name="T56" fmla="*/ 2147483647 w 2483"/>
                <a:gd name="T57" fmla="*/ 2147483647 h 1631"/>
                <a:gd name="T58" fmla="*/ 2147483647 w 2483"/>
                <a:gd name="T59" fmla="*/ 2147483647 h 1631"/>
                <a:gd name="T60" fmla="*/ 2147483647 w 2483"/>
                <a:gd name="T61" fmla="*/ 2147483647 h 1631"/>
                <a:gd name="T62" fmla="*/ 2147483647 w 2483"/>
                <a:gd name="T63" fmla="*/ 2147483647 h 1631"/>
                <a:gd name="T64" fmla="*/ 2147483647 w 2483"/>
                <a:gd name="T65" fmla="*/ 2147483647 h 1631"/>
                <a:gd name="T66" fmla="*/ 2147483647 w 2483"/>
                <a:gd name="T67" fmla="*/ 2147483647 h 1631"/>
                <a:gd name="T68" fmla="*/ 2147483647 w 2483"/>
                <a:gd name="T69" fmla="*/ 2147483647 h 1631"/>
                <a:gd name="T70" fmla="*/ 2147483647 w 2483"/>
                <a:gd name="T71" fmla="*/ 2147483647 h 1631"/>
                <a:gd name="T72" fmla="*/ 2147483647 w 2483"/>
                <a:gd name="T73" fmla="*/ 2147483647 h 1631"/>
                <a:gd name="T74" fmla="*/ 2147483647 w 2483"/>
                <a:gd name="T75" fmla="*/ 2147483647 h 1631"/>
                <a:gd name="T76" fmla="*/ 2147483647 w 2483"/>
                <a:gd name="T77" fmla="*/ 2147483647 h 1631"/>
                <a:gd name="T78" fmla="*/ 2147483647 w 2483"/>
                <a:gd name="T79" fmla="*/ 2147483647 h 1631"/>
                <a:gd name="T80" fmla="*/ 2147483647 w 2483"/>
                <a:gd name="T81" fmla="*/ 2147483647 h 1631"/>
                <a:gd name="T82" fmla="*/ 2147483647 w 2483"/>
                <a:gd name="T83" fmla="*/ 2147483647 h 1631"/>
                <a:gd name="T84" fmla="*/ 2147483647 w 2483"/>
                <a:gd name="T85" fmla="*/ 2147483647 h 1631"/>
                <a:gd name="T86" fmla="*/ 2147483647 w 2483"/>
                <a:gd name="T87" fmla="*/ 2147483647 h 1631"/>
                <a:gd name="T88" fmla="*/ 2147483647 w 2483"/>
                <a:gd name="T89" fmla="*/ 2147483647 h 1631"/>
                <a:gd name="T90" fmla="*/ 2147483647 w 2483"/>
                <a:gd name="T91" fmla="*/ 2147483647 h 1631"/>
                <a:gd name="T92" fmla="*/ 2147483647 w 2483"/>
                <a:gd name="T93" fmla="*/ 2147483647 h 1631"/>
                <a:gd name="T94" fmla="*/ 2147483647 w 2483"/>
                <a:gd name="T95" fmla="*/ 2147483647 h 1631"/>
                <a:gd name="T96" fmla="*/ 2147483647 w 2483"/>
                <a:gd name="T97" fmla="*/ 2147483647 h 1631"/>
                <a:gd name="T98" fmla="*/ 2147483647 w 2483"/>
                <a:gd name="T99" fmla="*/ 2147483647 h 1631"/>
                <a:gd name="T100" fmla="*/ 2147483647 w 2483"/>
                <a:gd name="T101" fmla="*/ 2147483647 h 1631"/>
                <a:gd name="T102" fmla="*/ 2147483647 w 2483"/>
                <a:gd name="T103" fmla="*/ 2147483647 h 163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483"/>
                <a:gd name="T157" fmla="*/ 0 h 1631"/>
                <a:gd name="T158" fmla="*/ 2483 w 2483"/>
                <a:gd name="T159" fmla="*/ 1631 h 163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483" h="1631">
                  <a:moveTo>
                    <a:pt x="1233" y="306"/>
                  </a:moveTo>
                  <a:lnTo>
                    <a:pt x="1224" y="301"/>
                  </a:lnTo>
                  <a:lnTo>
                    <a:pt x="1217" y="299"/>
                  </a:lnTo>
                  <a:lnTo>
                    <a:pt x="1211" y="299"/>
                  </a:lnTo>
                  <a:lnTo>
                    <a:pt x="1204" y="303"/>
                  </a:lnTo>
                  <a:lnTo>
                    <a:pt x="1174" y="321"/>
                  </a:lnTo>
                  <a:lnTo>
                    <a:pt x="826" y="321"/>
                  </a:lnTo>
                  <a:lnTo>
                    <a:pt x="682" y="235"/>
                  </a:lnTo>
                  <a:lnTo>
                    <a:pt x="673" y="231"/>
                  </a:lnTo>
                  <a:lnTo>
                    <a:pt x="666" y="232"/>
                  </a:lnTo>
                  <a:lnTo>
                    <a:pt x="542" y="254"/>
                  </a:lnTo>
                  <a:lnTo>
                    <a:pt x="91" y="0"/>
                  </a:lnTo>
                  <a:lnTo>
                    <a:pt x="0" y="0"/>
                  </a:lnTo>
                  <a:lnTo>
                    <a:pt x="527" y="298"/>
                  </a:lnTo>
                  <a:lnTo>
                    <a:pt x="533" y="300"/>
                  </a:lnTo>
                  <a:lnTo>
                    <a:pt x="542" y="301"/>
                  </a:lnTo>
                  <a:lnTo>
                    <a:pt x="665" y="279"/>
                  </a:lnTo>
                  <a:lnTo>
                    <a:pt x="809" y="365"/>
                  </a:lnTo>
                  <a:lnTo>
                    <a:pt x="820" y="368"/>
                  </a:lnTo>
                  <a:lnTo>
                    <a:pt x="1178" y="368"/>
                  </a:lnTo>
                  <a:lnTo>
                    <a:pt x="1190" y="365"/>
                  </a:lnTo>
                  <a:lnTo>
                    <a:pt x="1213" y="352"/>
                  </a:lnTo>
                  <a:lnTo>
                    <a:pt x="1445" y="565"/>
                  </a:lnTo>
                  <a:lnTo>
                    <a:pt x="1451" y="569"/>
                  </a:lnTo>
                  <a:lnTo>
                    <a:pt x="1559" y="624"/>
                  </a:lnTo>
                  <a:lnTo>
                    <a:pt x="1499" y="714"/>
                  </a:lnTo>
                  <a:lnTo>
                    <a:pt x="1494" y="724"/>
                  </a:lnTo>
                  <a:lnTo>
                    <a:pt x="1496" y="735"/>
                  </a:lnTo>
                  <a:lnTo>
                    <a:pt x="1531" y="839"/>
                  </a:lnTo>
                  <a:lnTo>
                    <a:pt x="1459" y="988"/>
                  </a:lnTo>
                  <a:lnTo>
                    <a:pt x="1457" y="998"/>
                  </a:lnTo>
                  <a:lnTo>
                    <a:pt x="1459" y="1010"/>
                  </a:lnTo>
                  <a:lnTo>
                    <a:pt x="1467" y="1016"/>
                  </a:lnTo>
                  <a:lnTo>
                    <a:pt x="1471" y="1019"/>
                  </a:lnTo>
                  <a:lnTo>
                    <a:pt x="1478" y="1021"/>
                  </a:lnTo>
                  <a:lnTo>
                    <a:pt x="1657" y="1042"/>
                  </a:lnTo>
                  <a:lnTo>
                    <a:pt x="1845" y="1311"/>
                  </a:lnTo>
                  <a:lnTo>
                    <a:pt x="1785" y="1364"/>
                  </a:lnTo>
                  <a:lnTo>
                    <a:pt x="1778" y="1370"/>
                  </a:lnTo>
                  <a:lnTo>
                    <a:pt x="1775" y="1379"/>
                  </a:lnTo>
                  <a:lnTo>
                    <a:pt x="1777" y="1388"/>
                  </a:lnTo>
                  <a:lnTo>
                    <a:pt x="1783" y="1396"/>
                  </a:lnTo>
                  <a:lnTo>
                    <a:pt x="1896" y="1531"/>
                  </a:lnTo>
                  <a:lnTo>
                    <a:pt x="1906" y="1538"/>
                  </a:lnTo>
                  <a:lnTo>
                    <a:pt x="1912" y="1539"/>
                  </a:lnTo>
                  <a:lnTo>
                    <a:pt x="1919" y="1539"/>
                  </a:lnTo>
                  <a:lnTo>
                    <a:pt x="2179" y="1472"/>
                  </a:lnTo>
                  <a:lnTo>
                    <a:pt x="2286" y="1494"/>
                  </a:lnTo>
                  <a:lnTo>
                    <a:pt x="2290" y="1494"/>
                  </a:lnTo>
                  <a:lnTo>
                    <a:pt x="2295" y="1494"/>
                  </a:lnTo>
                  <a:lnTo>
                    <a:pt x="2412" y="1479"/>
                  </a:lnTo>
                  <a:lnTo>
                    <a:pt x="2348" y="1571"/>
                  </a:lnTo>
                  <a:lnTo>
                    <a:pt x="2343" y="1578"/>
                  </a:lnTo>
                  <a:lnTo>
                    <a:pt x="2342" y="1584"/>
                  </a:lnTo>
                  <a:lnTo>
                    <a:pt x="2343" y="1591"/>
                  </a:lnTo>
                  <a:lnTo>
                    <a:pt x="2348" y="1597"/>
                  </a:lnTo>
                  <a:lnTo>
                    <a:pt x="2371" y="1631"/>
                  </a:lnTo>
                  <a:lnTo>
                    <a:pt x="2426" y="1631"/>
                  </a:lnTo>
                  <a:lnTo>
                    <a:pt x="2394" y="1584"/>
                  </a:lnTo>
                  <a:lnTo>
                    <a:pt x="2479" y="1462"/>
                  </a:lnTo>
                  <a:lnTo>
                    <a:pt x="2482" y="1455"/>
                  </a:lnTo>
                  <a:lnTo>
                    <a:pt x="2483" y="1449"/>
                  </a:lnTo>
                  <a:lnTo>
                    <a:pt x="2482" y="1442"/>
                  </a:lnTo>
                  <a:lnTo>
                    <a:pt x="2479" y="1437"/>
                  </a:lnTo>
                  <a:lnTo>
                    <a:pt x="2474" y="1429"/>
                  </a:lnTo>
                  <a:lnTo>
                    <a:pt x="2468" y="1426"/>
                  </a:lnTo>
                  <a:lnTo>
                    <a:pt x="2462" y="1425"/>
                  </a:lnTo>
                  <a:lnTo>
                    <a:pt x="2456" y="1426"/>
                  </a:lnTo>
                  <a:lnTo>
                    <a:pt x="2291" y="1449"/>
                  </a:lnTo>
                  <a:lnTo>
                    <a:pt x="2295" y="1449"/>
                  </a:lnTo>
                  <a:lnTo>
                    <a:pt x="2287" y="1449"/>
                  </a:lnTo>
                  <a:lnTo>
                    <a:pt x="2291" y="1449"/>
                  </a:lnTo>
                  <a:lnTo>
                    <a:pt x="2183" y="1426"/>
                  </a:lnTo>
                  <a:lnTo>
                    <a:pt x="2173" y="1426"/>
                  </a:lnTo>
                  <a:lnTo>
                    <a:pt x="1923" y="1490"/>
                  </a:lnTo>
                  <a:lnTo>
                    <a:pt x="1833" y="1382"/>
                  </a:lnTo>
                  <a:lnTo>
                    <a:pt x="1891" y="1330"/>
                  </a:lnTo>
                  <a:lnTo>
                    <a:pt x="1893" y="1326"/>
                  </a:lnTo>
                  <a:lnTo>
                    <a:pt x="1894" y="1324"/>
                  </a:lnTo>
                  <a:lnTo>
                    <a:pt x="1896" y="1323"/>
                  </a:lnTo>
                  <a:lnTo>
                    <a:pt x="1899" y="1316"/>
                  </a:lnTo>
                  <a:lnTo>
                    <a:pt x="1898" y="1312"/>
                  </a:lnTo>
                  <a:lnTo>
                    <a:pt x="1898" y="1308"/>
                  </a:lnTo>
                  <a:lnTo>
                    <a:pt x="1896" y="1304"/>
                  </a:lnTo>
                  <a:lnTo>
                    <a:pt x="1895" y="1302"/>
                  </a:lnTo>
                  <a:lnTo>
                    <a:pt x="1895" y="1301"/>
                  </a:lnTo>
                  <a:lnTo>
                    <a:pt x="1688" y="1008"/>
                  </a:lnTo>
                  <a:lnTo>
                    <a:pt x="1683" y="1002"/>
                  </a:lnTo>
                  <a:lnTo>
                    <a:pt x="1680" y="1000"/>
                  </a:lnTo>
                  <a:lnTo>
                    <a:pt x="1671" y="998"/>
                  </a:lnTo>
                  <a:lnTo>
                    <a:pt x="1516" y="981"/>
                  </a:lnTo>
                  <a:lnTo>
                    <a:pt x="1577" y="850"/>
                  </a:lnTo>
                  <a:lnTo>
                    <a:pt x="1578" y="842"/>
                  </a:lnTo>
                  <a:lnTo>
                    <a:pt x="1578" y="833"/>
                  </a:lnTo>
                  <a:lnTo>
                    <a:pt x="1543" y="731"/>
                  </a:lnTo>
                  <a:lnTo>
                    <a:pt x="1612" y="629"/>
                  </a:lnTo>
                  <a:lnTo>
                    <a:pt x="1614" y="623"/>
                  </a:lnTo>
                  <a:lnTo>
                    <a:pt x="1616" y="619"/>
                  </a:lnTo>
                  <a:lnTo>
                    <a:pt x="1616" y="614"/>
                  </a:lnTo>
                  <a:lnTo>
                    <a:pt x="1616" y="609"/>
                  </a:lnTo>
                  <a:lnTo>
                    <a:pt x="1613" y="604"/>
                  </a:lnTo>
                  <a:lnTo>
                    <a:pt x="1610" y="600"/>
                  </a:lnTo>
                  <a:lnTo>
                    <a:pt x="1603" y="595"/>
                  </a:lnTo>
                  <a:lnTo>
                    <a:pt x="1476" y="530"/>
                  </a:lnTo>
                  <a:lnTo>
                    <a:pt x="1233" y="306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44" name="Freeform 767"/>
            <p:cNvSpPr>
              <a:spLocks/>
            </p:cNvSpPr>
            <p:nvPr/>
          </p:nvSpPr>
          <p:spPr bwMode="auto">
            <a:xfrm>
              <a:off x="3438525" y="5872163"/>
              <a:ext cx="195263" cy="68262"/>
            </a:xfrm>
            <a:custGeom>
              <a:avLst/>
              <a:gdLst>
                <a:gd name="T0" fmla="*/ 2147483647 w 369"/>
                <a:gd name="T1" fmla="*/ 148126949 h 129"/>
                <a:gd name="T2" fmla="*/ 2147483647 w 369"/>
                <a:gd name="T3" fmla="*/ 0 h 129"/>
                <a:gd name="T4" fmla="*/ 2147483647 w 369"/>
                <a:gd name="T5" fmla="*/ 148126949 h 129"/>
                <a:gd name="T6" fmla="*/ 740929971 w 369"/>
                <a:gd name="T7" fmla="*/ 2147483647 h 129"/>
                <a:gd name="T8" fmla="*/ 296260043 w 369"/>
                <a:gd name="T9" fmla="*/ 2147483647 h 129"/>
                <a:gd name="T10" fmla="*/ 148130021 w 369"/>
                <a:gd name="T11" fmla="*/ 2147483647 h 129"/>
                <a:gd name="T12" fmla="*/ 0 w 369"/>
                <a:gd name="T13" fmla="*/ 2147483647 h 129"/>
                <a:gd name="T14" fmla="*/ 148130021 w 369"/>
                <a:gd name="T15" fmla="*/ 2147483647 h 129"/>
                <a:gd name="T16" fmla="*/ 1037189352 w 369"/>
                <a:gd name="T17" fmla="*/ 2147483647 h 129"/>
                <a:gd name="T18" fmla="*/ 2147483647 w 369"/>
                <a:gd name="T19" fmla="*/ 2147483647 h 129"/>
                <a:gd name="T20" fmla="*/ 2147483647 w 369"/>
                <a:gd name="T21" fmla="*/ 2147483647 h 129"/>
                <a:gd name="T22" fmla="*/ 2147483647 w 369"/>
                <a:gd name="T23" fmla="*/ 2147483647 h 129"/>
                <a:gd name="T24" fmla="*/ 2147483647 w 369"/>
                <a:gd name="T25" fmla="*/ 2147483647 h 129"/>
                <a:gd name="T26" fmla="*/ 2147483647 w 369"/>
                <a:gd name="T27" fmla="*/ 2147483647 h 129"/>
                <a:gd name="T28" fmla="*/ 2147483647 w 369"/>
                <a:gd name="T29" fmla="*/ 148126949 h 12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9"/>
                <a:gd name="T46" fmla="*/ 0 h 129"/>
                <a:gd name="T47" fmla="*/ 369 w 369"/>
                <a:gd name="T48" fmla="*/ 129 h 12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9" h="129">
                  <a:moveTo>
                    <a:pt x="149" y="4"/>
                  </a:moveTo>
                  <a:lnTo>
                    <a:pt x="138" y="0"/>
                  </a:lnTo>
                  <a:lnTo>
                    <a:pt x="129" y="2"/>
                  </a:lnTo>
                  <a:lnTo>
                    <a:pt x="16" y="48"/>
                  </a:lnTo>
                  <a:lnTo>
                    <a:pt x="7" y="52"/>
                  </a:lnTo>
                  <a:lnTo>
                    <a:pt x="2" y="58"/>
                  </a:lnTo>
                  <a:lnTo>
                    <a:pt x="0" y="66"/>
                  </a:lnTo>
                  <a:lnTo>
                    <a:pt x="2" y="77"/>
                  </a:lnTo>
                  <a:lnTo>
                    <a:pt x="21" y="129"/>
                  </a:lnTo>
                  <a:lnTo>
                    <a:pt x="69" y="129"/>
                  </a:lnTo>
                  <a:lnTo>
                    <a:pt x="53" y="83"/>
                  </a:lnTo>
                  <a:lnTo>
                    <a:pt x="137" y="49"/>
                  </a:lnTo>
                  <a:lnTo>
                    <a:pt x="278" y="129"/>
                  </a:lnTo>
                  <a:lnTo>
                    <a:pt x="369" y="129"/>
                  </a:lnTo>
                  <a:lnTo>
                    <a:pt x="149" y="4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45" name="Freeform 768"/>
            <p:cNvSpPr>
              <a:spLocks/>
            </p:cNvSpPr>
            <p:nvPr/>
          </p:nvSpPr>
          <p:spPr bwMode="auto">
            <a:xfrm>
              <a:off x="2619375" y="5940425"/>
              <a:ext cx="863600" cy="481013"/>
            </a:xfrm>
            <a:custGeom>
              <a:avLst/>
              <a:gdLst>
                <a:gd name="T0" fmla="*/ 2147483647 w 1634"/>
                <a:gd name="T1" fmla="*/ 2147483647 h 909"/>
                <a:gd name="T2" fmla="*/ 2147483647 w 1634"/>
                <a:gd name="T3" fmla="*/ 2147483647 h 909"/>
                <a:gd name="T4" fmla="*/ 2147483647 w 1634"/>
                <a:gd name="T5" fmla="*/ 0 h 909"/>
                <a:gd name="T6" fmla="*/ 2147483647 w 1634"/>
                <a:gd name="T7" fmla="*/ 2147483647 h 909"/>
                <a:gd name="T8" fmla="*/ 2147483647 w 1634"/>
                <a:gd name="T9" fmla="*/ 2147483647 h 909"/>
                <a:gd name="T10" fmla="*/ 2147483647 w 1634"/>
                <a:gd name="T11" fmla="*/ 2147483647 h 909"/>
                <a:gd name="T12" fmla="*/ 2147483647 w 1634"/>
                <a:gd name="T13" fmla="*/ 2147483647 h 909"/>
                <a:gd name="T14" fmla="*/ 2147483647 w 1634"/>
                <a:gd name="T15" fmla="*/ 2147483647 h 909"/>
                <a:gd name="T16" fmla="*/ 2147483647 w 1634"/>
                <a:gd name="T17" fmla="*/ 2147483647 h 909"/>
                <a:gd name="T18" fmla="*/ 2147483647 w 1634"/>
                <a:gd name="T19" fmla="*/ 2147483647 h 909"/>
                <a:gd name="T20" fmla="*/ 2147483647 w 1634"/>
                <a:gd name="T21" fmla="*/ 2147483647 h 909"/>
                <a:gd name="T22" fmla="*/ 2147483647 w 1634"/>
                <a:gd name="T23" fmla="*/ 2147483647 h 909"/>
                <a:gd name="T24" fmla="*/ 2147483647 w 1634"/>
                <a:gd name="T25" fmla="*/ 2147483647 h 909"/>
                <a:gd name="T26" fmla="*/ 2147483647 w 1634"/>
                <a:gd name="T27" fmla="*/ 2147483647 h 909"/>
                <a:gd name="T28" fmla="*/ 2147483647 w 1634"/>
                <a:gd name="T29" fmla="*/ 2147483647 h 909"/>
                <a:gd name="T30" fmla="*/ 2147483647 w 1634"/>
                <a:gd name="T31" fmla="*/ 2147483647 h 909"/>
                <a:gd name="T32" fmla="*/ 2147483647 w 1634"/>
                <a:gd name="T33" fmla="*/ 2147483647 h 909"/>
                <a:gd name="T34" fmla="*/ 2147483647 w 1634"/>
                <a:gd name="T35" fmla="*/ 2147483647 h 909"/>
                <a:gd name="T36" fmla="*/ 2147483647 w 1634"/>
                <a:gd name="T37" fmla="*/ 2147483647 h 909"/>
                <a:gd name="T38" fmla="*/ 2147483647 w 1634"/>
                <a:gd name="T39" fmla="*/ 0 h 909"/>
                <a:gd name="T40" fmla="*/ 2147483647 w 1634"/>
                <a:gd name="T41" fmla="*/ 2147483647 h 909"/>
                <a:gd name="T42" fmla="*/ 2147483647 w 1634"/>
                <a:gd name="T43" fmla="*/ 2147483647 h 909"/>
                <a:gd name="T44" fmla="*/ 2147483647 w 1634"/>
                <a:gd name="T45" fmla="*/ 2147483647 h 909"/>
                <a:gd name="T46" fmla="*/ 2147483647 w 1634"/>
                <a:gd name="T47" fmla="*/ 2147483647 h 909"/>
                <a:gd name="T48" fmla="*/ 2147483647 w 1634"/>
                <a:gd name="T49" fmla="*/ 2147483647 h 909"/>
                <a:gd name="T50" fmla="*/ 2147483647 w 1634"/>
                <a:gd name="T51" fmla="*/ 2147483647 h 909"/>
                <a:gd name="T52" fmla="*/ 2147483647 w 1634"/>
                <a:gd name="T53" fmla="*/ 2147483647 h 909"/>
                <a:gd name="T54" fmla="*/ 2147483647 w 1634"/>
                <a:gd name="T55" fmla="*/ 2147483647 h 909"/>
                <a:gd name="T56" fmla="*/ 2147483647 w 1634"/>
                <a:gd name="T57" fmla="*/ 2147483647 h 909"/>
                <a:gd name="T58" fmla="*/ 2147483647 w 1634"/>
                <a:gd name="T59" fmla="*/ 2147483647 h 909"/>
                <a:gd name="T60" fmla="*/ 2147483647 w 1634"/>
                <a:gd name="T61" fmla="*/ 2147483647 h 909"/>
                <a:gd name="T62" fmla="*/ 2147483647 w 1634"/>
                <a:gd name="T63" fmla="*/ 2147483647 h 909"/>
                <a:gd name="T64" fmla="*/ 2147483647 w 1634"/>
                <a:gd name="T65" fmla="*/ 2147483647 h 909"/>
                <a:gd name="T66" fmla="*/ 2147483647 w 1634"/>
                <a:gd name="T67" fmla="*/ 2147483647 h 909"/>
                <a:gd name="T68" fmla="*/ 2147483647 w 1634"/>
                <a:gd name="T69" fmla="*/ 2147483647 h 909"/>
                <a:gd name="T70" fmla="*/ 2147483647 w 1634"/>
                <a:gd name="T71" fmla="*/ 2147483647 h 909"/>
                <a:gd name="T72" fmla="*/ 2147483647 w 1634"/>
                <a:gd name="T73" fmla="*/ 2147483647 h 909"/>
                <a:gd name="T74" fmla="*/ 2147483647 w 1634"/>
                <a:gd name="T75" fmla="*/ 2147483647 h 909"/>
                <a:gd name="T76" fmla="*/ 2147483647 w 1634"/>
                <a:gd name="T77" fmla="*/ 2147483647 h 909"/>
                <a:gd name="T78" fmla="*/ 2147483647 w 1634"/>
                <a:gd name="T79" fmla="*/ 2147483647 h 909"/>
                <a:gd name="T80" fmla="*/ 2147483647 w 1634"/>
                <a:gd name="T81" fmla="*/ 2147483647 h 909"/>
                <a:gd name="T82" fmla="*/ 2147483647 w 1634"/>
                <a:gd name="T83" fmla="*/ 2147483647 h 909"/>
                <a:gd name="T84" fmla="*/ 2147483647 w 1634"/>
                <a:gd name="T85" fmla="*/ 2147483647 h 909"/>
                <a:gd name="T86" fmla="*/ 2147483647 w 1634"/>
                <a:gd name="T87" fmla="*/ 2147483647 h 909"/>
                <a:gd name="T88" fmla="*/ 2147483647 w 1634"/>
                <a:gd name="T89" fmla="*/ 2147483647 h 909"/>
                <a:gd name="T90" fmla="*/ 2147483647 w 1634"/>
                <a:gd name="T91" fmla="*/ 2147483647 h 909"/>
                <a:gd name="T92" fmla="*/ 2147483647 w 1634"/>
                <a:gd name="T93" fmla="*/ 2147483647 h 909"/>
                <a:gd name="T94" fmla="*/ 2147483647 w 1634"/>
                <a:gd name="T95" fmla="*/ 2147483647 h 90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634"/>
                <a:gd name="T145" fmla="*/ 0 h 909"/>
                <a:gd name="T146" fmla="*/ 1634 w 1634"/>
                <a:gd name="T147" fmla="*/ 909 h 90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634" h="909">
                  <a:moveTo>
                    <a:pt x="1633" y="64"/>
                  </a:moveTo>
                  <a:lnTo>
                    <a:pt x="1633" y="59"/>
                  </a:lnTo>
                  <a:lnTo>
                    <a:pt x="1634" y="54"/>
                  </a:lnTo>
                  <a:lnTo>
                    <a:pt x="1634" y="46"/>
                  </a:lnTo>
                  <a:lnTo>
                    <a:pt x="1618" y="0"/>
                  </a:lnTo>
                  <a:lnTo>
                    <a:pt x="1570" y="0"/>
                  </a:lnTo>
                  <a:lnTo>
                    <a:pt x="1583" y="37"/>
                  </a:lnTo>
                  <a:lnTo>
                    <a:pt x="1530" y="52"/>
                  </a:lnTo>
                  <a:lnTo>
                    <a:pt x="1521" y="56"/>
                  </a:lnTo>
                  <a:lnTo>
                    <a:pt x="1515" y="64"/>
                  </a:lnTo>
                  <a:lnTo>
                    <a:pt x="1512" y="73"/>
                  </a:lnTo>
                  <a:lnTo>
                    <a:pt x="1514" y="82"/>
                  </a:lnTo>
                  <a:lnTo>
                    <a:pt x="1550" y="191"/>
                  </a:lnTo>
                  <a:lnTo>
                    <a:pt x="1550" y="259"/>
                  </a:lnTo>
                  <a:lnTo>
                    <a:pt x="1497" y="195"/>
                  </a:lnTo>
                  <a:lnTo>
                    <a:pt x="1492" y="191"/>
                  </a:lnTo>
                  <a:lnTo>
                    <a:pt x="1487" y="189"/>
                  </a:lnTo>
                  <a:lnTo>
                    <a:pt x="1479" y="187"/>
                  </a:lnTo>
                  <a:lnTo>
                    <a:pt x="1347" y="187"/>
                  </a:lnTo>
                  <a:lnTo>
                    <a:pt x="1337" y="188"/>
                  </a:lnTo>
                  <a:lnTo>
                    <a:pt x="1332" y="191"/>
                  </a:lnTo>
                  <a:lnTo>
                    <a:pt x="1327" y="197"/>
                  </a:lnTo>
                  <a:lnTo>
                    <a:pt x="1324" y="206"/>
                  </a:lnTo>
                  <a:lnTo>
                    <a:pt x="1290" y="395"/>
                  </a:lnTo>
                  <a:lnTo>
                    <a:pt x="1131" y="459"/>
                  </a:lnTo>
                  <a:lnTo>
                    <a:pt x="1123" y="464"/>
                  </a:lnTo>
                  <a:lnTo>
                    <a:pt x="1119" y="470"/>
                  </a:lnTo>
                  <a:lnTo>
                    <a:pt x="1117" y="477"/>
                  </a:lnTo>
                  <a:lnTo>
                    <a:pt x="1118" y="485"/>
                  </a:lnTo>
                  <a:lnTo>
                    <a:pt x="1172" y="729"/>
                  </a:lnTo>
                  <a:lnTo>
                    <a:pt x="1142" y="861"/>
                  </a:lnTo>
                  <a:lnTo>
                    <a:pt x="1000" y="843"/>
                  </a:lnTo>
                  <a:lnTo>
                    <a:pt x="727" y="712"/>
                  </a:lnTo>
                  <a:lnTo>
                    <a:pt x="654" y="407"/>
                  </a:lnTo>
                  <a:lnTo>
                    <a:pt x="651" y="401"/>
                  </a:lnTo>
                  <a:lnTo>
                    <a:pt x="647" y="395"/>
                  </a:lnTo>
                  <a:lnTo>
                    <a:pt x="345" y="125"/>
                  </a:lnTo>
                  <a:lnTo>
                    <a:pt x="333" y="119"/>
                  </a:lnTo>
                  <a:lnTo>
                    <a:pt x="83" y="77"/>
                  </a:lnTo>
                  <a:lnTo>
                    <a:pt x="51" y="0"/>
                  </a:lnTo>
                  <a:lnTo>
                    <a:pt x="0" y="0"/>
                  </a:lnTo>
                  <a:lnTo>
                    <a:pt x="44" y="107"/>
                  </a:lnTo>
                  <a:lnTo>
                    <a:pt x="52" y="116"/>
                  </a:lnTo>
                  <a:lnTo>
                    <a:pt x="62" y="121"/>
                  </a:lnTo>
                  <a:lnTo>
                    <a:pt x="320" y="164"/>
                  </a:lnTo>
                  <a:lnTo>
                    <a:pt x="611" y="425"/>
                  </a:lnTo>
                  <a:lnTo>
                    <a:pt x="684" y="733"/>
                  </a:lnTo>
                  <a:lnTo>
                    <a:pt x="685" y="737"/>
                  </a:lnTo>
                  <a:lnTo>
                    <a:pt x="688" y="742"/>
                  </a:lnTo>
                  <a:lnTo>
                    <a:pt x="691" y="745"/>
                  </a:lnTo>
                  <a:lnTo>
                    <a:pt x="697" y="748"/>
                  </a:lnTo>
                  <a:lnTo>
                    <a:pt x="979" y="884"/>
                  </a:lnTo>
                  <a:lnTo>
                    <a:pt x="987" y="886"/>
                  </a:lnTo>
                  <a:lnTo>
                    <a:pt x="1155" y="909"/>
                  </a:lnTo>
                  <a:lnTo>
                    <a:pt x="1159" y="908"/>
                  </a:lnTo>
                  <a:lnTo>
                    <a:pt x="1165" y="908"/>
                  </a:lnTo>
                  <a:lnTo>
                    <a:pt x="1165" y="907"/>
                  </a:lnTo>
                  <a:lnTo>
                    <a:pt x="1166" y="907"/>
                  </a:lnTo>
                  <a:lnTo>
                    <a:pt x="1168" y="907"/>
                  </a:lnTo>
                  <a:lnTo>
                    <a:pt x="1172" y="906"/>
                  </a:lnTo>
                  <a:lnTo>
                    <a:pt x="1175" y="902"/>
                  </a:lnTo>
                  <a:lnTo>
                    <a:pt x="1176" y="900"/>
                  </a:lnTo>
                  <a:lnTo>
                    <a:pt x="1178" y="899"/>
                  </a:lnTo>
                  <a:lnTo>
                    <a:pt x="1179" y="895"/>
                  </a:lnTo>
                  <a:lnTo>
                    <a:pt x="1181" y="891"/>
                  </a:lnTo>
                  <a:lnTo>
                    <a:pt x="1219" y="733"/>
                  </a:lnTo>
                  <a:lnTo>
                    <a:pt x="1219" y="723"/>
                  </a:lnTo>
                  <a:lnTo>
                    <a:pt x="1168" y="495"/>
                  </a:lnTo>
                  <a:lnTo>
                    <a:pt x="1318" y="434"/>
                  </a:lnTo>
                  <a:lnTo>
                    <a:pt x="1323" y="430"/>
                  </a:lnTo>
                  <a:lnTo>
                    <a:pt x="1328" y="427"/>
                  </a:lnTo>
                  <a:lnTo>
                    <a:pt x="1330" y="421"/>
                  </a:lnTo>
                  <a:lnTo>
                    <a:pt x="1332" y="417"/>
                  </a:lnTo>
                  <a:lnTo>
                    <a:pt x="1367" y="233"/>
                  </a:lnTo>
                  <a:lnTo>
                    <a:pt x="1468" y="233"/>
                  </a:lnTo>
                  <a:lnTo>
                    <a:pt x="1556" y="338"/>
                  </a:lnTo>
                  <a:lnTo>
                    <a:pt x="1560" y="341"/>
                  </a:lnTo>
                  <a:lnTo>
                    <a:pt x="1567" y="344"/>
                  </a:lnTo>
                  <a:lnTo>
                    <a:pt x="1573" y="345"/>
                  </a:lnTo>
                  <a:lnTo>
                    <a:pt x="1582" y="344"/>
                  </a:lnTo>
                  <a:lnTo>
                    <a:pt x="1584" y="342"/>
                  </a:lnTo>
                  <a:lnTo>
                    <a:pt x="1584" y="341"/>
                  </a:lnTo>
                  <a:lnTo>
                    <a:pt x="1585" y="341"/>
                  </a:lnTo>
                  <a:lnTo>
                    <a:pt x="1587" y="341"/>
                  </a:lnTo>
                  <a:lnTo>
                    <a:pt x="1591" y="337"/>
                  </a:lnTo>
                  <a:lnTo>
                    <a:pt x="1595" y="330"/>
                  </a:lnTo>
                  <a:lnTo>
                    <a:pt x="1595" y="326"/>
                  </a:lnTo>
                  <a:lnTo>
                    <a:pt x="1595" y="324"/>
                  </a:lnTo>
                  <a:lnTo>
                    <a:pt x="1595" y="322"/>
                  </a:lnTo>
                  <a:lnTo>
                    <a:pt x="1596" y="322"/>
                  </a:lnTo>
                  <a:lnTo>
                    <a:pt x="1596" y="187"/>
                  </a:lnTo>
                  <a:lnTo>
                    <a:pt x="1595" y="180"/>
                  </a:lnTo>
                  <a:lnTo>
                    <a:pt x="1565" y="91"/>
                  </a:lnTo>
                  <a:lnTo>
                    <a:pt x="1619" y="75"/>
                  </a:lnTo>
                  <a:lnTo>
                    <a:pt x="1622" y="73"/>
                  </a:lnTo>
                  <a:lnTo>
                    <a:pt x="1626" y="71"/>
                  </a:lnTo>
                  <a:lnTo>
                    <a:pt x="1633" y="64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46" name="Freeform 769"/>
            <p:cNvSpPr>
              <a:spLocks/>
            </p:cNvSpPr>
            <p:nvPr/>
          </p:nvSpPr>
          <p:spPr bwMode="auto">
            <a:xfrm>
              <a:off x="1644650" y="5300663"/>
              <a:ext cx="1001713" cy="639762"/>
            </a:xfrm>
            <a:custGeom>
              <a:avLst/>
              <a:gdLst>
                <a:gd name="T0" fmla="*/ 2147483647 w 1893"/>
                <a:gd name="T1" fmla="*/ 2147483647 h 1210"/>
                <a:gd name="T2" fmla="*/ 2147483647 w 1893"/>
                <a:gd name="T3" fmla="*/ 2147483647 h 1210"/>
                <a:gd name="T4" fmla="*/ 2147483647 w 1893"/>
                <a:gd name="T5" fmla="*/ 2147483647 h 1210"/>
                <a:gd name="T6" fmla="*/ 2147483647 w 1893"/>
                <a:gd name="T7" fmla="*/ 2147483647 h 1210"/>
                <a:gd name="T8" fmla="*/ 2147483647 w 1893"/>
                <a:gd name="T9" fmla="*/ 2147483647 h 1210"/>
                <a:gd name="T10" fmla="*/ 2147483647 w 1893"/>
                <a:gd name="T11" fmla="*/ 0 h 1210"/>
                <a:gd name="T12" fmla="*/ 2147483647 w 1893"/>
                <a:gd name="T13" fmla="*/ 0 h 1210"/>
                <a:gd name="T14" fmla="*/ 2147483647 w 1893"/>
                <a:gd name="T15" fmla="*/ 2147483647 h 1210"/>
                <a:gd name="T16" fmla="*/ 2147483647 w 1893"/>
                <a:gd name="T17" fmla="*/ 2147483647 h 1210"/>
                <a:gd name="T18" fmla="*/ 2147483647 w 1893"/>
                <a:gd name="T19" fmla="*/ 2147483647 h 1210"/>
                <a:gd name="T20" fmla="*/ 889056042 w 1893"/>
                <a:gd name="T21" fmla="*/ 2147483647 h 1210"/>
                <a:gd name="T22" fmla="*/ 889056042 w 1893"/>
                <a:gd name="T23" fmla="*/ 2147483647 h 1210"/>
                <a:gd name="T24" fmla="*/ 2147483647 w 1893"/>
                <a:gd name="T25" fmla="*/ 2147483647 h 1210"/>
                <a:gd name="T26" fmla="*/ 0 w 1893"/>
                <a:gd name="T27" fmla="*/ 2147483647 h 1210"/>
                <a:gd name="T28" fmla="*/ 2147483647 w 1893"/>
                <a:gd name="T29" fmla="*/ 2147483647 h 1210"/>
                <a:gd name="T30" fmla="*/ 2147483647 w 1893"/>
                <a:gd name="T31" fmla="*/ 2147483647 h 1210"/>
                <a:gd name="T32" fmla="*/ 2147483647 w 1893"/>
                <a:gd name="T33" fmla="*/ 2147483647 h 1210"/>
                <a:gd name="T34" fmla="*/ 2147483647 w 1893"/>
                <a:gd name="T35" fmla="*/ 2147483647 h 1210"/>
                <a:gd name="T36" fmla="*/ 2147483647 w 1893"/>
                <a:gd name="T37" fmla="*/ 2147483647 h 1210"/>
                <a:gd name="T38" fmla="*/ 2147483647 w 1893"/>
                <a:gd name="T39" fmla="*/ 2147483647 h 1210"/>
                <a:gd name="T40" fmla="*/ 2147483647 w 1893"/>
                <a:gd name="T41" fmla="*/ 2147483647 h 1210"/>
                <a:gd name="T42" fmla="*/ 2147483647 w 1893"/>
                <a:gd name="T43" fmla="*/ 2147483647 h 1210"/>
                <a:gd name="T44" fmla="*/ 2147483647 w 1893"/>
                <a:gd name="T45" fmla="*/ 2147483647 h 1210"/>
                <a:gd name="T46" fmla="*/ 2147483647 w 1893"/>
                <a:gd name="T47" fmla="*/ 2147483647 h 1210"/>
                <a:gd name="T48" fmla="*/ 2147483647 w 1893"/>
                <a:gd name="T49" fmla="*/ 2147483647 h 1210"/>
                <a:gd name="T50" fmla="*/ 2147483647 w 1893"/>
                <a:gd name="T51" fmla="*/ 2147483647 h 1210"/>
                <a:gd name="T52" fmla="*/ 2147483647 w 1893"/>
                <a:gd name="T53" fmla="*/ 2147483647 h 1210"/>
                <a:gd name="T54" fmla="*/ 2147483647 w 1893"/>
                <a:gd name="T55" fmla="*/ 2147483647 h 1210"/>
                <a:gd name="T56" fmla="*/ 2147483647 w 1893"/>
                <a:gd name="T57" fmla="*/ 2147483647 h 1210"/>
                <a:gd name="T58" fmla="*/ 2147483647 w 1893"/>
                <a:gd name="T59" fmla="*/ 2147483647 h 1210"/>
                <a:gd name="T60" fmla="*/ 2147483647 w 1893"/>
                <a:gd name="T61" fmla="*/ 2147483647 h 1210"/>
                <a:gd name="T62" fmla="*/ 2147483647 w 1893"/>
                <a:gd name="T63" fmla="*/ 2147483647 h 1210"/>
                <a:gd name="T64" fmla="*/ 2147483647 w 1893"/>
                <a:gd name="T65" fmla="*/ 2147483647 h 1210"/>
                <a:gd name="T66" fmla="*/ 2147483647 w 1893"/>
                <a:gd name="T67" fmla="*/ 2147483647 h 1210"/>
                <a:gd name="T68" fmla="*/ 2147483647 w 1893"/>
                <a:gd name="T69" fmla="*/ 2147483647 h 1210"/>
                <a:gd name="T70" fmla="*/ 2147483647 w 1893"/>
                <a:gd name="T71" fmla="*/ 2147483647 h 1210"/>
                <a:gd name="T72" fmla="*/ 2147483647 w 1893"/>
                <a:gd name="T73" fmla="*/ 2147483647 h 1210"/>
                <a:gd name="T74" fmla="*/ 2147483647 w 1893"/>
                <a:gd name="T75" fmla="*/ 2147483647 h 1210"/>
                <a:gd name="T76" fmla="*/ 2147483647 w 1893"/>
                <a:gd name="T77" fmla="*/ 2147483647 h 1210"/>
                <a:gd name="T78" fmla="*/ 2147483647 w 1893"/>
                <a:gd name="T79" fmla="*/ 2147483647 h 1210"/>
                <a:gd name="T80" fmla="*/ 2147483647 w 1893"/>
                <a:gd name="T81" fmla="*/ 2147483647 h 1210"/>
                <a:gd name="T82" fmla="*/ 2147483647 w 1893"/>
                <a:gd name="T83" fmla="*/ 2147483647 h 1210"/>
                <a:gd name="T84" fmla="*/ 2147483647 w 1893"/>
                <a:gd name="T85" fmla="*/ 2147483647 h 1210"/>
                <a:gd name="T86" fmla="*/ 2147483647 w 1893"/>
                <a:gd name="T87" fmla="*/ 2147483647 h 1210"/>
                <a:gd name="T88" fmla="*/ 2147483647 w 1893"/>
                <a:gd name="T89" fmla="*/ 2147483647 h 121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893"/>
                <a:gd name="T136" fmla="*/ 0 h 1210"/>
                <a:gd name="T137" fmla="*/ 1893 w 1893"/>
                <a:gd name="T138" fmla="*/ 1210 h 121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893" h="1210">
                  <a:moveTo>
                    <a:pt x="1042" y="137"/>
                  </a:moveTo>
                  <a:lnTo>
                    <a:pt x="1034" y="138"/>
                  </a:lnTo>
                  <a:lnTo>
                    <a:pt x="839" y="208"/>
                  </a:lnTo>
                  <a:lnTo>
                    <a:pt x="703" y="311"/>
                  </a:lnTo>
                  <a:lnTo>
                    <a:pt x="616" y="241"/>
                  </a:lnTo>
                  <a:lnTo>
                    <a:pt x="649" y="97"/>
                  </a:lnTo>
                  <a:lnTo>
                    <a:pt x="649" y="88"/>
                  </a:lnTo>
                  <a:lnTo>
                    <a:pt x="648" y="82"/>
                  </a:lnTo>
                  <a:lnTo>
                    <a:pt x="644" y="75"/>
                  </a:lnTo>
                  <a:lnTo>
                    <a:pt x="639" y="72"/>
                  </a:lnTo>
                  <a:lnTo>
                    <a:pt x="526" y="5"/>
                  </a:lnTo>
                  <a:lnTo>
                    <a:pt x="519" y="1"/>
                  </a:lnTo>
                  <a:lnTo>
                    <a:pt x="513" y="0"/>
                  </a:lnTo>
                  <a:lnTo>
                    <a:pt x="506" y="1"/>
                  </a:lnTo>
                  <a:lnTo>
                    <a:pt x="502" y="5"/>
                  </a:lnTo>
                  <a:lnTo>
                    <a:pt x="313" y="116"/>
                  </a:lnTo>
                  <a:lnTo>
                    <a:pt x="306" y="123"/>
                  </a:lnTo>
                  <a:lnTo>
                    <a:pt x="198" y="276"/>
                  </a:lnTo>
                  <a:lnTo>
                    <a:pt x="108" y="318"/>
                  </a:lnTo>
                  <a:lnTo>
                    <a:pt x="100" y="324"/>
                  </a:lnTo>
                  <a:lnTo>
                    <a:pt x="24" y="415"/>
                  </a:lnTo>
                  <a:lnTo>
                    <a:pt x="19" y="421"/>
                  </a:lnTo>
                  <a:lnTo>
                    <a:pt x="17" y="427"/>
                  </a:lnTo>
                  <a:lnTo>
                    <a:pt x="19" y="434"/>
                  </a:lnTo>
                  <a:lnTo>
                    <a:pt x="23" y="442"/>
                  </a:lnTo>
                  <a:lnTo>
                    <a:pt x="108" y="563"/>
                  </a:lnTo>
                  <a:lnTo>
                    <a:pt x="5" y="685"/>
                  </a:lnTo>
                  <a:lnTo>
                    <a:pt x="0" y="695"/>
                  </a:lnTo>
                  <a:lnTo>
                    <a:pt x="3" y="709"/>
                  </a:lnTo>
                  <a:lnTo>
                    <a:pt x="113" y="949"/>
                  </a:lnTo>
                  <a:lnTo>
                    <a:pt x="49" y="1210"/>
                  </a:lnTo>
                  <a:lnTo>
                    <a:pt x="96" y="1210"/>
                  </a:lnTo>
                  <a:lnTo>
                    <a:pt x="159" y="953"/>
                  </a:lnTo>
                  <a:lnTo>
                    <a:pt x="159" y="947"/>
                  </a:lnTo>
                  <a:lnTo>
                    <a:pt x="159" y="944"/>
                  </a:lnTo>
                  <a:lnTo>
                    <a:pt x="157" y="938"/>
                  </a:lnTo>
                  <a:lnTo>
                    <a:pt x="51" y="704"/>
                  </a:lnTo>
                  <a:lnTo>
                    <a:pt x="154" y="579"/>
                  </a:lnTo>
                  <a:lnTo>
                    <a:pt x="155" y="575"/>
                  </a:lnTo>
                  <a:lnTo>
                    <a:pt x="157" y="571"/>
                  </a:lnTo>
                  <a:lnTo>
                    <a:pt x="160" y="565"/>
                  </a:lnTo>
                  <a:lnTo>
                    <a:pt x="159" y="558"/>
                  </a:lnTo>
                  <a:lnTo>
                    <a:pt x="155" y="552"/>
                  </a:lnTo>
                  <a:lnTo>
                    <a:pt x="71" y="431"/>
                  </a:lnTo>
                  <a:lnTo>
                    <a:pt x="134" y="358"/>
                  </a:lnTo>
                  <a:lnTo>
                    <a:pt x="223" y="315"/>
                  </a:lnTo>
                  <a:lnTo>
                    <a:pt x="231" y="308"/>
                  </a:lnTo>
                  <a:lnTo>
                    <a:pt x="340" y="153"/>
                  </a:lnTo>
                  <a:lnTo>
                    <a:pt x="514" y="51"/>
                  </a:lnTo>
                  <a:lnTo>
                    <a:pt x="601" y="102"/>
                  </a:lnTo>
                  <a:lnTo>
                    <a:pt x="567" y="244"/>
                  </a:lnTo>
                  <a:lnTo>
                    <a:pt x="566" y="249"/>
                  </a:lnTo>
                  <a:lnTo>
                    <a:pt x="567" y="255"/>
                  </a:lnTo>
                  <a:lnTo>
                    <a:pt x="574" y="266"/>
                  </a:lnTo>
                  <a:lnTo>
                    <a:pt x="687" y="358"/>
                  </a:lnTo>
                  <a:lnTo>
                    <a:pt x="694" y="361"/>
                  </a:lnTo>
                  <a:lnTo>
                    <a:pt x="700" y="362"/>
                  </a:lnTo>
                  <a:lnTo>
                    <a:pt x="707" y="361"/>
                  </a:lnTo>
                  <a:lnTo>
                    <a:pt x="716" y="358"/>
                  </a:lnTo>
                  <a:lnTo>
                    <a:pt x="863" y="249"/>
                  </a:lnTo>
                  <a:lnTo>
                    <a:pt x="1046" y="183"/>
                  </a:lnTo>
                  <a:lnTo>
                    <a:pt x="1315" y="204"/>
                  </a:lnTo>
                  <a:lnTo>
                    <a:pt x="1589" y="466"/>
                  </a:lnTo>
                  <a:lnTo>
                    <a:pt x="1753" y="772"/>
                  </a:lnTo>
                  <a:lnTo>
                    <a:pt x="1734" y="898"/>
                  </a:lnTo>
                  <a:lnTo>
                    <a:pt x="1735" y="911"/>
                  </a:lnTo>
                  <a:lnTo>
                    <a:pt x="1770" y="995"/>
                  </a:lnTo>
                  <a:lnTo>
                    <a:pt x="1735" y="1098"/>
                  </a:lnTo>
                  <a:lnTo>
                    <a:pt x="1733" y="1105"/>
                  </a:lnTo>
                  <a:lnTo>
                    <a:pt x="1734" y="1112"/>
                  </a:lnTo>
                  <a:lnTo>
                    <a:pt x="1737" y="1118"/>
                  </a:lnTo>
                  <a:lnTo>
                    <a:pt x="1744" y="1124"/>
                  </a:lnTo>
                  <a:lnTo>
                    <a:pt x="1832" y="1187"/>
                  </a:lnTo>
                  <a:lnTo>
                    <a:pt x="1842" y="1210"/>
                  </a:lnTo>
                  <a:lnTo>
                    <a:pt x="1893" y="1210"/>
                  </a:lnTo>
                  <a:lnTo>
                    <a:pt x="1873" y="1163"/>
                  </a:lnTo>
                  <a:lnTo>
                    <a:pt x="1864" y="1153"/>
                  </a:lnTo>
                  <a:lnTo>
                    <a:pt x="1784" y="1096"/>
                  </a:lnTo>
                  <a:lnTo>
                    <a:pt x="1817" y="999"/>
                  </a:lnTo>
                  <a:lnTo>
                    <a:pt x="1818" y="991"/>
                  </a:lnTo>
                  <a:lnTo>
                    <a:pt x="1817" y="986"/>
                  </a:lnTo>
                  <a:lnTo>
                    <a:pt x="1817" y="983"/>
                  </a:lnTo>
                  <a:lnTo>
                    <a:pt x="1781" y="898"/>
                  </a:lnTo>
                  <a:lnTo>
                    <a:pt x="1799" y="771"/>
                  </a:lnTo>
                  <a:lnTo>
                    <a:pt x="1797" y="756"/>
                  </a:lnTo>
                  <a:lnTo>
                    <a:pt x="1628" y="441"/>
                  </a:lnTo>
                  <a:lnTo>
                    <a:pt x="1623" y="435"/>
                  </a:lnTo>
                  <a:lnTo>
                    <a:pt x="1340" y="164"/>
                  </a:lnTo>
                  <a:lnTo>
                    <a:pt x="1333" y="160"/>
                  </a:lnTo>
                  <a:lnTo>
                    <a:pt x="1326" y="159"/>
                  </a:lnTo>
                  <a:lnTo>
                    <a:pt x="1042" y="137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47" name="Freeform 770"/>
            <p:cNvSpPr>
              <a:spLocks/>
            </p:cNvSpPr>
            <p:nvPr/>
          </p:nvSpPr>
          <p:spPr bwMode="auto">
            <a:xfrm>
              <a:off x="457200" y="5076825"/>
              <a:ext cx="263525" cy="863600"/>
            </a:xfrm>
            <a:custGeom>
              <a:avLst/>
              <a:gdLst>
                <a:gd name="T0" fmla="*/ 2147483647 w 496"/>
                <a:gd name="T1" fmla="*/ 0 h 1632"/>
                <a:gd name="T2" fmla="*/ 2147483647 w 496"/>
                <a:gd name="T3" fmla="*/ 740925980 h 1632"/>
                <a:gd name="T4" fmla="*/ 2147483647 w 496"/>
                <a:gd name="T5" fmla="*/ 2147483647 h 1632"/>
                <a:gd name="T6" fmla="*/ 2147483647 w 496"/>
                <a:gd name="T7" fmla="*/ 2147483647 h 1632"/>
                <a:gd name="T8" fmla="*/ 2147483647 w 496"/>
                <a:gd name="T9" fmla="*/ 2147483647 h 1632"/>
                <a:gd name="T10" fmla="*/ 2147483647 w 496"/>
                <a:gd name="T11" fmla="*/ 2147483647 h 1632"/>
                <a:gd name="T12" fmla="*/ 2147483647 w 496"/>
                <a:gd name="T13" fmla="*/ 2147483647 h 1632"/>
                <a:gd name="T14" fmla="*/ 2147483647 w 496"/>
                <a:gd name="T15" fmla="*/ 2147483647 h 1632"/>
                <a:gd name="T16" fmla="*/ 2147483647 w 496"/>
                <a:gd name="T17" fmla="*/ 2147483647 h 1632"/>
                <a:gd name="T18" fmla="*/ 0 w 496"/>
                <a:gd name="T19" fmla="*/ 2147483647 h 1632"/>
                <a:gd name="T20" fmla="*/ 300063650 w 496"/>
                <a:gd name="T21" fmla="*/ 2147483647 h 1632"/>
                <a:gd name="T22" fmla="*/ 1499753878 w 496"/>
                <a:gd name="T23" fmla="*/ 2147483647 h 1632"/>
                <a:gd name="T24" fmla="*/ 2147483647 w 496"/>
                <a:gd name="T25" fmla="*/ 2147483647 h 1632"/>
                <a:gd name="T26" fmla="*/ 2147483647 w 496"/>
                <a:gd name="T27" fmla="*/ 2147483647 h 1632"/>
                <a:gd name="T28" fmla="*/ 2147483647 w 496"/>
                <a:gd name="T29" fmla="*/ 2147483647 h 1632"/>
                <a:gd name="T30" fmla="*/ 2147483647 w 496"/>
                <a:gd name="T31" fmla="*/ 2147483647 h 1632"/>
                <a:gd name="T32" fmla="*/ 2147483647 w 496"/>
                <a:gd name="T33" fmla="*/ 2147483647 h 1632"/>
                <a:gd name="T34" fmla="*/ 2147483647 w 496"/>
                <a:gd name="T35" fmla="*/ 2147483647 h 1632"/>
                <a:gd name="T36" fmla="*/ 2147483647 w 496"/>
                <a:gd name="T37" fmla="*/ 2147483647 h 1632"/>
                <a:gd name="T38" fmla="*/ 2147483647 w 496"/>
                <a:gd name="T39" fmla="*/ 2147483647 h 1632"/>
                <a:gd name="T40" fmla="*/ 2147483647 w 496"/>
                <a:gd name="T41" fmla="*/ 2147483647 h 1632"/>
                <a:gd name="T42" fmla="*/ 2147483647 w 496"/>
                <a:gd name="T43" fmla="*/ 2147483647 h 1632"/>
                <a:gd name="T44" fmla="*/ 2147483647 w 496"/>
                <a:gd name="T45" fmla="*/ 2147483647 h 1632"/>
                <a:gd name="T46" fmla="*/ 2147483647 w 496"/>
                <a:gd name="T47" fmla="*/ 2147483647 h 1632"/>
                <a:gd name="T48" fmla="*/ 2147483647 w 496"/>
                <a:gd name="T49" fmla="*/ 2147483647 h 1632"/>
                <a:gd name="T50" fmla="*/ 2147483647 w 496"/>
                <a:gd name="T51" fmla="*/ 2147483647 h 1632"/>
                <a:gd name="T52" fmla="*/ 2147483647 w 496"/>
                <a:gd name="T53" fmla="*/ 2147483647 h 1632"/>
                <a:gd name="T54" fmla="*/ 2147483647 w 496"/>
                <a:gd name="T55" fmla="*/ 2147483647 h 1632"/>
                <a:gd name="T56" fmla="*/ 2147483647 w 496"/>
                <a:gd name="T57" fmla="*/ 2147483647 h 1632"/>
                <a:gd name="T58" fmla="*/ 2147483647 w 496"/>
                <a:gd name="T59" fmla="*/ 2147483647 h 1632"/>
                <a:gd name="T60" fmla="*/ 2147483647 w 496"/>
                <a:gd name="T61" fmla="*/ 2147483647 h 1632"/>
                <a:gd name="T62" fmla="*/ 2147483647 w 496"/>
                <a:gd name="T63" fmla="*/ 2147483647 h 1632"/>
                <a:gd name="T64" fmla="*/ 2147483647 w 496"/>
                <a:gd name="T65" fmla="*/ 2147483647 h 1632"/>
                <a:gd name="T66" fmla="*/ 2147483647 w 496"/>
                <a:gd name="T67" fmla="*/ 2147483647 h 1632"/>
                <a:gd name="T68" fmla="*/ 2147483647 w 496"/>
                <a:gd name="T69" fmla="*/ 2147483647 h 1632"/>
                <a:gd name="T70" fmla="*/ 2147483647 w 496"/>
                <a:gd name="T71" fmla="*/ 2147483647 h 1632"/>
                <a:gd name="T72" fmla="*/ 2147483647 w 496"/>
                <a:gd name="T73" fmla="*/ 2147483647 h 1632"/>
                <a:gd name="T74" fmla="*/ 2147483647 w 496"/>
                <a:gd name="T75" fmla="*/ 2147483647 h 1632"/>
                <a:gd name="T76" fmla="*/ 2147483647 w 496"/>
                <a:gd name="T77" fmla="*/ 2147483647 h 1632"/>
                <a:gd name="T78" fmla="*/ 2147483647 w 496"/>
                <a:gd name="T79" fmla="*/ 2147483647 h 1632"/>
                <a:gd name="T80" fmla="*/ 2147483647 w 496"/>
                <a:gd name="T81" fmla="*/ 592796929 h 163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96"/>
                <a:gd name="T124" fmla="*/ 0 h 1632"/>
                <a:gd name="T125" fmla="*/ 496 w 496"/>
                <a:gd name="T126" fmla="*/ 1632 h 163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96" h="1632">
                  <a:moveTo>
                    <a:pt x="178" y="13"/>
                  </a:moveTo>
                  <a:lnTo>
                    <a:pt x="175" y="0"/>
                  </a:lnTo>
                  <a:lnTo>
                    <a:pt x="127" y="0"/>
                  </a:lnTo>
                  <a:lnTo>
                    <a:pt x="131" y="15"/>
                  </a:lnTo>
                  <a:lnTo>
                    <a:pt x="116" y="70"/>
                  </a:lnTo>
                  <a:lnTo>
                    <a:pt x="112" y="82"/>
                  </a:lnTo>
                  <a:lnTo>
                    <a:pt x="111" y="90"/>
                  </a:lnTo>
                  <a:lnTo>
                    <a:pt x="112" y="96"/>
                  </a:lnTo>
                  <a:lnTo>
                    <a:pt x="113" y="99"/>
                  </a:lnTo>
                  <a:lnTo>
                    <a:pt x="116" y="102"/>
                  </a:lnTo>
                  <a:lnTo>
                    <a:pt x="124" y="107"/>
                  </a:lnTo>
                  <a:lnTo>
                    <a:pt x="130" y="111"/>
                  </a:lnTo>
                  <a:lnTo>
                    <a:pt x="131" y="121"/>
                  </a:lnTo>
                  <a:lnTo>
                    <a:pt x="127" y="239"/>
                  </a:lnTo>
                  <a:lnTo>
                    <a:pt x="100" y="373"/>
                  </a:lnTo>
                  <a:lnTo>
                    <a:pt x="94" y="440"/>
                  </a:lnTo>
                  <a:lnTo>
                    <a:pt x="66" y="487"/>
                  </a:lnTo>
                  <a:lnTo>
                    <a:pt x="52" y="520"/>
                  </a:lnTo>
                  <a:lnTo>
                    <a:pt x="0" y="711"/>
                  </a:lnTo>
                  <a:lnTo>
                    <a:pt x="0" y="720"/>
                  </a:lnTo>
                  <a:lnTo>
                    <a:pt x="6" y="756"/>
                  </a:lnTo>
                  <a:lnTo>
                    <a:pt x="6" y="762"/>
                  </a:lnTo>
                  <a:lnTo>
                    <a:pt x="20" y="793"/>
                  </a:lnTo>
                  <a:lnTo>
                    <a:pt x="29" y="803"/>
                  </a:lnTo>
                  <a:lnTo>
                    <a:pt x="42" y="812"/>
                  </a:lnTo>
                  <a:lnTo>
                    <a:pt x="79" y="821"/>
                  </a:lnTo>
                  <a:lnTo>
                    <a:pt x="80" y="821"/>
                  </a:lnTo>
                  <a:lnTo>
                    <a:pt x="79" y="819"/>
                  </a:lnTo>
                  <a:lnTo>
                    <a:pt x="80" y="819"/>
                  </a:lnTo>
                  <a:lnTo>
                    <a:pt x="83" y="824"/>
                  </a:lnTo>
                  <a:lnTo>
                    <a:pt x="80" y="822"/>
                  </a:lnTo>
                  <a:lnTo>
                    <a:pt x="103" y="869"/>
                  </a:lnTo>
                  <a:lnTo>
                    <a:pt x="115" y="917"/>
                  </a:lnTo>
                  <a:lnTo>
                    <a:pt x="115" y="914"/>
                  </a:lnTo>
                  <a:lnTo>
                    <a:pt x="122" y="1005"/>
                  </a:lnTo>
                  <a:lnTo>
                    <a:pt x="130" y="1048"/>
                  </a:lnTo>
                  <a:lnTo>
                    <a:pt x="132" y="1053"/>
                  </a:lnTo>
                  <a:lnTo>
                    <a:pt x="150" y="1090"/>
                  </a:lnTo>
                  <a:lnTo>
                    <a:pt x="170" y="1113"/>
                  </a:lnTo>
                  <a:lnTo>
                    <a:pt x="192" y="1131"/>
                  </a:lnTo>
                  <a:lnTo>
                    <a:pt x="196" y="1134"/>
                  </a:lnTo>
                  <a:lnTo>
                    <a:pt x="251" y="1162"/>
                  </a:lnTo>
                  <a:lnTo>
                    <a:pt x="280" y="1238"/>
                  </a:lnTo>
                  <a:lnTo>
                    <a:pt x="415" y="1488"/>
                  </a:lnTo>
                  <a:lnTo>
                    <a:pt x="447" y="1632"/>
                  </a:lnTo>
                  <a:lnTo>
                    <a:pt x="496" y="1632"/>
                  </a:lnTo>
                  <a:lnTo>
                    <a:pt x="460" y="1476"/>
                  </a:lnTo>
                  <a:lnTo>
                    <a:pt x="458" y="1471"/>
                  </a:lnTo>
                  <a:lnTo>
                    <a:pt x="323" y="1221"/>
                  </a:lnTo>
                  <a:lnTo>
                    <a:pt x="290" y="1136"/>
                  </a:lnTo>
                  <a:lnTo>
                    <a:pt x="286" y="1130"/>
                  </a:lnTo>
                  <a:lnTo>
                    <a:pt x="284" y="1127"/>
                  </a:lnTo>
                  <a:lnTo>
                    <a:pt x="277" y="1124"/>
                  </a:lnTo>
                  <a:lnTo>
                    <a:pt x="222" y="1096"/>
                  </a:lnTo>
                  <a:lnTo>
                    <a:pt x="204" y="1081"/>
                  </a:lnTo>
                  <a:lnTo>
                    <a:pt x="190" y="1066"/>
                  </a:lnTo>
                  <a:lnTo>
                    <a:pt x="174" y="1033"/>
                  </a:lnTo>
                  <a:lnTo>
                    <a:pt x="175" y="1039"/>
                  </a:lnTo>
                  <a:lnTo>
                    <a:pt x="167" y="1000"/>
                  </a:lnTo>
                  <a:lnTo>
                    <a:pt x="159" y="911"/>
                  </a:lnTo>
                  <a:lnTo>
                    <a:pt x="159" y="907"/>
                  </a:lnTo>
                  <a:lnTo>
                    <a:pt x="147" y="856"/>
                  </a:lnTo>
                  <a:lnTo>
                    <a:pt x="119" y="797"/>
                  </a:lnTo>
                  <a:lnTo>
                    <a:pt x="117" y="793"/>
                  </a:lnTo>
                  <a:lnTo>
                    <a:pt x="114" y="788"/>
                  </a:lnTo>
                  <a:lnTo>
                    <a:pt x="103" y="780"/>
                  </a:lnTo>
                  <a:lnTo>
                    <a:pt x="92" y="775"/>
                  </a:lnTo>
                  <a:lnTo>
                    <a:pt x="62" y="770"/>
                  </a:lnTo>
                  <a:lnTo>
                    <a:pt x="60" y="768"/>
                  </a:lnTo>
                  <a:lnTo>
                    <a:pt x="51" y="748"/>
                  </a:lnTo>
                  <a:lnTo>
                    <a:pt x="46" y="718"/>
                  </a:lnTo>
                  <a:lnTo>
                    <a:pt x="100" y="524"/>
                  </a:lnTo>
                  <a:lnTo>
                    <a:pt x="137" y="457"/>
                  </a:lnTo>
                  <a:lnTo>
                    <a:pt x="140" y="447"/>
                  </a:lnTo>
                  <a:lnTo>
                    <a:pt x="178" y="175"/>
                  </a:lnTo>
                  <a:lnTo>
                    <a:pt x="175" y="98"/>
                  </a:lnTo>
                  <a:lnTo>
                    <a:pt x="171" y="86"/>
                  </a:lnTo>
                  <a:lnTo>
                    <a:pt x="169" y="81"/>
                  </a:lnTo>
                  <a:lnTo>
                    <a:pt x="167" y="78"/>
                  </a:lnTo>
                  <a:lnTo>
                    <a:pt x="164" y="73"/>
                  </a:lnTo>
                  <a:lnTo>
                    <a:pt x="178" y="24"/>
                  </a:lnTo>
                  <a:lnTo>
                    <a:pt x="178" y="13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48" name="Freeform 771"/>
            <p:cNvSpPr>
              <a:spLocks/>
            </p:cNvSpPr>
            <p:nvPr/>
          </p:nvSpPr>
          <p:spPr bwMode="auto">
            <a:xfrm>
              <a:off x="693738" y="5940425"/>
              <a:ext cx="1001712" cy="777875"/>
            </a:xfrm>
            <a:custGeom>
              <a:avLst/>
              <a:gdLst>
                <a:gd name="T0" fmla="*/ 2147483647 w 1891"/>
                <a:gd name="T1" fmla="*/ 2147483647 h 1471"/>
                <a:gd name="T2" fmla="*/ 2147483647 w 1891"/>
                <a:gd name="T3" fmla="*/ 2147483647 h 1471"/>
                <a:gd name="T4" fmla="*/ 2147483647 w 1891"/>
                <a:gd name="T5" fmla="*/ 2147483647 h 1471"/>
                <a:gd name="T6" fmla="*/ 2147483647 w 1891"/>
                <a:gd name="T7" fmla="*/ 2147483647 h 1471"/>
                <a:gd name="T8" fmla="*/ 2147483647 w 1891"/>
                <a:gd name="T9" fmla="*/ 2147483647 h 1471"/>
                <a:gd name="T10" fmla="*/ 2147483647 w 1891"/>
                <a:gd name="T11" fmla="*/ 2147483647 h 1471"/>
                <a:gd name="T12" fmla="*/ 2147483647 w 1891"/>
                <a:gd name="T13" fmla="*/ 2147483647 h 1471"/>
                <a:gd name="T14" fmla="*/ 2147483647 w 1891"/>
                <a:gd name="T15" fmla="*/ 2147483647 h 1471"/>
                <a:gd name="T16" fmla="*/ 2147483647 w 1891"/>
                <a:gd name="T17" fmla="*/ 2147483647 h 1471"/>
                <a:gd name="T18" fmla="*/ 2147483647 w 1891"/>
                <a:gd name="T19" fmla="*/ 2147483647 h 1471"/>
                <a:gd name="T20" fmla="*/ 2147483647 w 1891"/>
                <a:gd name="T21" fmla="*/ 0 h 1471"/>
                <a:gd name="T22" fmla="*/ 2147483647 w 1891"/>
                <a:gd name="T23" fmla="*/ 2147483647 h 1471"/>
                <a:gd name="T24" fmla="*/ 2147483647 w 1891"/>
                <a:gd name="T25" fmla="*/ 2147483647 h 1471"/>
                <a:gd name="T26" fmla="*/ 2147483647 w 1891"/>
                <a:gd name="T27" fmla="*/ 2147483647 h 1471"/>
                <a:gd name="T28" fmla="*/ 2147483647 w 1891"/>
                <a:gd name="T29" fmla="*/ 2147483647 h 1471"/>
                <a:gd name="T30" fmla="*/ 2147483647 w 1891"/>
                <a:gd name="T31" fmla="*/ 2147483647 h 1471"/>
                <a:gd name="T32" fmla="*/ 2147483647 w 1891"/>
                <a:gd name="T33" fmla="*/ 2147483647 h 1471"/>
                <a:gd name="T34" fmla="*/ 2147483647 w 1891"/>
                <a:gd name="T35" fmla="*/ 2147483647 h 1471"/>
                <a:gd name="T36" fmla="*/ 2147483647 w 1891"/>
                <a:gd name="T37" fmla="*/ 2147483647 h 1471"/>
                <a:gd name="T38" fmla="*/ 2147483647 w 1891"/>
                <a:gd name="T39" fmla="*/ 2147483647 h 1471"/>
                <a:gd name="T40" fmla="*/ 2147483647 w 1891"/>
                <a:gd name="T41" fmla="*/ 2147483647 h 1471"/>
                <a:gd name="T42" fmla="*/ 2147483647 w 1891"/>
                <a:gd name="T43" fmla="*/ 2147483647 h 1471"/>
                <a:gd name="T44" fmla="*/ 2147483647 w 1891"/>
                <a:gd name="T45" fmla="*/ 2147483647 h 1471"/>
                <a:gd name="T46" fmla="*/ 2147483647 w 1891"/>
                <a:gd name="T47" fmla="*/ 2147483647 h 1471"/>
                <a:gd name="T48" fmla="*/ 2147483647 w 1891"/>
                <a:gd name="T49" fmla="*/ 2147483647 h 1471"/>
                <a:gd name="T50" fmla="*/ 2147483647 w 1891"/>
                <a:gd name="T51" fmla="*/ 2147483647 h 1471"/>
                <a:gd name="T52" fmla="*/ 2147483647 w 1891"/>
                <a:gd name="T53" fmla="*/ 2147483647 h 1471"/>
                <a:gd name="T54" fmla="*/ 2147483647 w 1891"/>
                <a:gd name="T55" fmla="*/ 0 h 1471"/>
                <a:gd name="T56" fmla="*/ 1189224657 w 1891"/>
                <a:gd name="T57" fmla="*/ 2147483647 h 1471"/>
                <a:gd name="T58" fmla="*/ 2147483647 w 1891"/>
                <a:gd name="T59" fmla="*/ 2147483647 h 1471"/>
                <a:gd name="T60" fmla="*/ 2147483647 w 1891"/>
                <a:gd name="T61" fmla="*/ 2147483647 h 1471"/>
                <a:gd name="T62" fmla="*/ 2147483647 w 1891"/>
                <a:gd name="T63" fmla="*/ 2147483647 h 1471"/>
                <a:gd name="T64" fmla="*/ 2147483647 w 1891"/>
                <a:gd name="T65" fmla="*/ 2147483647 h 1471"/>
                <a:gd name="T66" fmla="*/ 2147483647 w 1891"/>
                <a:gd name="T67" fmla="*/ 2147483647 h 1471"/>
                <a:gd name="T68" fmla="*/ 2147483647 w 1891"/>
                <a:gd name="T69" fmla="*/ 2147483647 h 1471"/>
                <a:gd name="T70" fmla="*/ 2147483647 w 1891"/>
                <a:gd name="T71" fmla="*/ 2147483647 h 1471"/>
                <a:gd name="T72" fmla="*/ 2147483647 w 1891"/>
                <a:gd name="T73" fmla="*/ 2147483647 h 1471"/>
                <a:gd name="T74" fmla="*/ 2147483647 w 1891"/>
                <a:gd name="T75" fmla="*/ 2147483647 h 1471"/>
                <a:gd name="T76" fmla="*/ 2147483647 w 1891"/>
                <a:gd name="T77" fmla="*/ 2147483647 h 1471"/>
                <a:gd name="T78" fmla="*/ 2147483647 w 1891"/>
                <a:gd name="T79" fmla="*/ 2147483647 h 1471"/>
                <a:gd name="T80" fmla="*/ 2147483647 w 1891"/>
                <a:gd name="T81" fmla="*/ 2147483647 h 1471"/>
                <a:gd name="T82" fmla="*/ 2147483647 w 1891"/>
                <a:gd name="T83" fmla="*/ 2147483647 h 1471"/>
                <a:gd name="T84" fmla="*/ 2147483647 w 1891"/>
                <a:gd name="T85" fmla="*/ 2147483647 h 1471"/>
                <a:gd name="T86" fmla="*/ 2147483647 w 1891"/>
                <a:gd name="T87" fmla="*/ 2147483647 h 147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891"/>
                <a:gd name="T133" fmla="*/ 0 h 1471"/>
                <a:gd name="T134" fmla="*/ 1891 w 1891"/>
                <a:gd name="T135" fmla="*/ 1471 h 147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891" h="1471">
                  <a:moveTo>
                    <a:pt x="1021" y="322"/>
                  </a:moveTo>
                  <a:lnTo>
                    <a:pt x="1159" y="322"/>
                  </a:lnTo>
                  <a:lnTo>
                    <a:pt x="1167" y="320"/>
                  </a:lnTo>
                  <a:lnTo>
                    <a:pt x="1172" y="317"/>
                  </a:lnTo>
                  <a:lnTo>
                    <a:pt x="1177" y="315"/>
                  </a:lnTo>
                  <a:lnTo>
                    <a:pt x="1299" y="170"/>
                  </a:lnTo>
                  <a:lnTo>
                    <a:pt x="1489" y="253"/>
                  </a:lnTo>
                  <a:lnTo>
                    <a:pt x="1496" y="255"/>
                  </a:lnTo>
                  <a:lnTo>
                    <a:pt x="1505" y="254"/>
                  </a:lnTo>
                  <a:lnTo>
                    <a:pt x="1844" y="142"/>
                  </a:lnTo>
                  <a:lnTo>
                    <a:pt x="1846" y="140"/>
                  </a:lnTo>
                  <a:lnTo>
                    <a:pt x="1846" y="139"/>
                  </a:lnTo>
                  <a:lnTo>
                    <a:pt x="1847" y="139"/>
                  </a:lnTo>
                  <a:lnTo>
                    <a:pt x="1849" y="139"/>
                  </a:lnTo>
                  <a:lnTo>
                    <a:pt x="1854" y="136"/>
                  </a:lnTo>
                  <a:lnTo>
                    <a:pt x="1854" y="134"/>
                  </a:lnTo>
                  <a:lnTo>
                    <a:pt x="1854" y="132"/>
                  </a:lnTo>
                  <a:lnTo>
                    <a:pt x="1855" y="132"/>
                  </a:lnTo>
                  <a:lnTo>
                    <a:pt x="1857" y="130"/>
                  </a:lnTo>
                  <a:lnTo>
                    <a:pt x="1859" y="125"/>
                  </a:lnTo>
                  <a:lnTo>
                    <a:pt x="1891" y="0"/>
                  </a:lnTo>
                  <a:lnTo>
                    <a:pt x="1844" y="0"/>
                  </a:lnTo>
                  <a:lnTo>
                    <a:pt x="1818" y="103"/>
                  </a:lnTo>
                  <a:lnTo>
                    <a:pt x="1501" y="207"/>
                  </a:lnTo>
                  <a:lnTo>
                    <a:pt x="1300" y="121"/>
                  </a:lnTo>
                  <a:lnTo>
                    <a:pt x="1291" y="117"/>
                  </a:lnTo>
                  <a:lnTo>
                    <a:pt x="1285" y="118"/>
                  </a:lnTo>
                  <a:lnTo>
                    <a:pt x="1278" y="122"/>
                  </a:lnTo>
                  <a:lnTo>
                    <a:pt x="1273" y="127"/>
                  </a:lnTo>
                  <a:lnTo>
                    <a:pt x="1149" y="277"/>
                  </a:lnTo>
                  <a:lnTo>
                    <a:pt x="1008" y="277"/>
                  </a:lnTo>
                  <a:lnTo>
                    <a:pt x="996" y="279"/>
                  </a:lnTo>
                  <a:lnTo>
                    <a:pt x="988" y="288"/>
                  </a:lnTo>
                  <a:lnTo>
                    <a:pt x="855" y="516"/>
                  </a:lnTo>
                  <a:lnTo>
                    <a:pt x="705" y="876"/>
                  </a:lnTo>
                  <a:lnTo>
                    <a:pt x="704" y="889"/>
                  </a:lnTo>
                  <a:lnTo>
                    <a:pt x="722" y="998"/>
                  </a:lnTo>
                  <a:lnTo>
                    <a:pt x="667" y="1319"/>
                  </a:lnTo>
                  <a:lnTo>
                    <a:pt x="399" y="1419"/>
                  </a:lnTo>
                  <a:lnTo>
                    <a:pt x="295" y="1197"/>
                  </a:lnTo>
                  <a:lnTo>
                    <a:pt x="295" y="992"/>
                  </a:lnTo>
                  <a:lnTo>
                    <a:pt x="242" y="774"/>
                  </a:lnTo>
                  <a:lnTo>
                    <a:pt x="294" y="622"/>
                  </a:lnTo>
                  <a:lnTo>
                    <a:pt x="294" y="618"/>
                  </a:lnTo>
                  <a:lnTo>
                    <a:pt x="294" y="616"/>
                  </a:lnTo>
                  <a:lnTo>
                    <a:pt x="294" y="615"/>
                  </a:lnTo>
                  <a:lnTo>
                    <a:pt x="295" y="615"/>
                  </a:lnTo>
                  <a:lnTo>
                    <a:pt x="294" y="608"/>
                  </a:lnTo>
                  <a:lnTo>
                    <a:pt x="219" y="362"/>
                  </a:lnTo>
                  <a:lnTo>
                    <a:pt x="214" y="352"/>
                  </a:lnTo>
                  <a:lnTo>
                    <a:pt x="175" y="311"/>
                  </a:lnTo>
                  <a:lnTo>
                    <a:pt x="162" y="290"/>
                  </a:lnTo>
                  <a:lnTo>
                    <a:pt x="70" y="91"/>
                  </a:lnTo>
                  <a:lnTo>
                    <a:pt x="69" y="89"/>
                  </a:lnTo>
                  <a:lnTo>
                    <a:pt x="70" y="91"/>
                  </a:lnTo>
                  <a:lnTo>
                    <a:pt x="49" y="0"/>
                  </a:lnTo>
                  <a:lnTo>
                    <a:pt x="0" y="0"/>
                  </a:lnTo>
                  <a:lnTo>
                    <a:pt x="24" y="104"/>
                  </a:lnTo>
                  <a:lnTo>
                    <a:pt x="25" y="107"/>
                  </a:lnTo>
                  <a:lnTo>
                    <a:pt x="121" y="311"/>
                  </a:lnTo>
                  <a:lnTo>
                    <a:pt x="158" y="360"/>
                  </a:lnTo>
                  <a:lnTo>
                    <a:pt x="174" y="378"/>
                  </a:lnTo>
                  <a:lnTo>
                    <a:pt x="178" y="382"/>
                  </a:lnTo>
                  <a:lnTo>
                    <a:pt x="249" y="615"/>
                  </a:lnTo>
                  <a:lnTo>
                    <a:pt x="196" y="766"/>
                  </a:lnTo>
                  <a:lnTo>
                    <a:pt x="195" y="779"/>
                  </a:lnTo>
                  <a:lnTo>
                    <a:pt x="250" y="1003"/>
                  </a:lnTo>
                  <a:lnTo>
                    <a:pt x="250" y="1201"/>
                  </a:lnTo>
                  <a:lnTo>
                    <a:pt x="252" y="1211"/>
                  </a:lnTo>
                  <a:lnTo>
                    <a:pt x="366" y="1457"/>
                  </a:lnTo>
                  <a:lnTo>
                    <a:pt x="369" y="1465"/>
                  </a:lnTo>
                  <a:lnTo>
                    <a:pt x="376" y="1470"/>
                  </a:lnTo>
                  <a:lnTo>
                    <a:pt x="383" y="1471"/>
                  </a:lnTo>
                  <a:lnTo>
                    <a:pt x="394" y="1470"/>
                  </a:lnTo>
                  <a:lnTo>
                    <a:pt x="696" y="1357"/>
                  </a:lnTo>
                  <a:lnTo>
                    <a:pt x="701" y="1354"/>
                  </a:lnTo>
                  <a:lnTo>
                    <a:pt x="705" y="1350"/>
                  </a:lnTo>
                  <a:lnTo>
                    <a:pt x="705" y="1348"/>
                  </a:lnTo>
                  <a:lnTo>
                    <a:pt x="705" y="1346"/>
                  </a:lnTo>
                  <a:lnTo>
                    <a:pt x="706" y="1346"/>
                  </a:lnTo>
                  <a:lnTo>
                    <a:pt x="708" y="1344"/>
                  </a:lnTo>
                  <a:lnTo>
                    <a:pt x="710" y="1339"/>
                  </a:lnTo>
                  <a:lnTo>
                    <a:pt x="767" y="1001"/>
                  </a:lnTo>
                  <a:lnTo>
                    <a:pt x="767" y="998"/>
                  </a:lnTo>
                  <a:lnTo>
                    <a:pt x="767" y="995"/>
                  </a:lnTo>
                  <a:lnTo>
                    <a:pt x="749" y="889"/>
                  </a:lnTo>
                  <a:lnTo>
                    <a:pt x="898" y="534"/>
                  </a:lnTo>
                  <a:lnTo>
                    <a:pt x="1021" y="322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49" name="Freeform 772"/>
            <p:cNvSpPr>
              <a:spLocks/>
            </p:cNvSpPr>
            <p:nvPr/>
          </p:nvSpPr>
          <p:spPr bwMode="auto">
            <a:xfrm>
              <a:off x="4840288" y="6804025"/>
              <a:ext cx="571500" cy="862013"/>
            </a:xfrm>
            <a:custGeom>
              <a:avLst/>
              <a:gdLst>
                <a:gd name="T0" fmla="*/ 2147483647 w 1080"/>
                <a:gd name="T1" fmla="*/ 2147483647 h 1631"/>
                <a:gd name="T2" fmla="*/ 2147483647 w 1080"/>
                <a:gd name="T3" fmla="*/ 2147483647 h 1631"/>
                <a:gd name="T4" fmla="*/ 2147483647 w 1080"/>
                <a:gd name="T5" fmla="*/ 2147483647 h 1631"/>
                <a:gd name="T6" fmla="*/ 2147483647 w 1080"/>
                <a:gd name="T7" fmla="*/ 2147483647 h 1631"/>
                <a:gd name="T8" fmla="*/ 2147483647 w 1080"/>
                <a:gd name="T9" fmla="*/ 2147483647 h 1631"/>
                <a:gd name="T10" fmla="*/ 2147483647 w 1080"/>
                <a:gd name="T11" fmla="*/ 0 h 1631"/>
                <a:gd name="T12" fmla="*/ 0 w 1080"/>
                <a:gd name="T13" fmla="*/ 0 h 1631"/>
                <a:gd name="T14" fmla="*/ 2147483647 w 1080"/>
                <a:gd name="T15" fmla="*/ 2147483647 h 1631"/>
                <a:gd name="T16" fmla="*/ 2147483647 w 1080"/>
                <a:gd name="T17" fmla="*/ 2147483647 h 1631"/>
                <a:gd name="T18" fmla="*/ 2147483647 w 1080"/>
                <a:gd name="T19" fmla="*/ 2147483647 h 1631"/>
                <a:gd name="T20" fmla="*/ 2147483647 w 1080"/>
                <a:gd name="T21" fmla="*/ 2147483647 h 1631"/>
                <a:gd name="T22" fmla="*/ 2147483647 w 1080"/>
                <a:gd name="T23" fmla="*/ 2147483647 h 1631"/>
                <a:gd name="T24" fmla="*/ 2147483647 w 1080"/>
                <a:gd name="T25" fmla="*/ 2147483647 h 1631"/>
                <a:gd name="T26" fmla="*/ 2147483647 w 1080"/>
                <a:gd name="T27" fmla="*/ 2147483647 h 1631"/>
                <a:gd name="T28" fmla="*/ 2147483647 w 1080"/>
                <a:gd name="T29" fmla="*/ 2147483647 h 1631"/>
                <a:gd name="T30" fmla="*/ 2147483647 w 1080"/>
                <a:gd name="T31" fmla="*/ 2147483647 h 1631"/>
                <a:gd name="T32" fmla="*/ 2147483647 w 1080"/>
                <a:gd name="T33" fmla="*/ 2147483647 h 1631"/>
                <a:gd name="T34" fmla="*/ 2147483647 w 1080"/>
                <a:gd name="T35" fmla="*/ 2147483647 h 1631"/>
                <a:gd name="T36" fmla="*/ 2147483647 w 1080"/>
                <a:gd name="T37" fmla="*/ 2147483647 h 1631"/>
                <a:gd name="T38" fmla="*/ 2147483647 w 1080"/>
                <a:gd name="T39" fmla="*/ 2147483647 h 1631"/>
                <a:gd name="T40" fmla="*/ 2147483647 w 1080"/>
                <a:gd name="T41" fmla="*/ 2147483647 h 1631"/>
                <a:gd name="T42" fmla="*/ 2147483647 w 1080"/>
                <a:gd name="T43" fmla="*/ 2147483647 h 1631"/>
                <a:gd name="T44" fmla="*/ 2147483647 w 1080"/>
                <a:gd name="T45" fmla="*/ 2147483647 h 1631"/>
                <a:gd name="T46" fmla="*/ 2147483647 w 1080"/>
                <a:gd name="T47" fmla="*/ 2147483647 h 1631"/>
                <a:gd name="T48" fmla="*/ 2147483647 w 1080"/>
                <a:gd name="T49" fmla="*/ 2147483647 h 1631"/>
                <a:gd name="T50" fmla="*/ 2147483647 w 1080"/>
                <a:gd name="T51" fmla="*/ 2147483647 h 1631"/>
                <a:gd name="T52" fmla="*/ 2147483647 w 1080"/>
                <a:gd name="T53" fmla="*/ 2147483647 h 1631"/>
                <a:gd name="T54" fmla="*/ 2147483647 w 1080"/>
                <a:gd name="T55" fmla="*/ 2147483647 h 1631"/>
                <a:gd name="T56" fmla="*/ 2147483647 w 1080"/>
                <a:gd name="T57" fmla="*/ 2147483647 h 163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80"/>
                <a:gd name="T88" fmla="*/ 0 h 1631"/>
                <a:gd name="T89" fmla="*/ 1080 w 1080"/>
                <a:gd name="T90" fmla="*/ 1631 h 163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80" h="1631">
                  <a:moveTo>
                    <a:pt x="357" y="1239"/>
                  </a:moveTo>
                  <a:lnTo>
                    <a:pt x="357" y="1236"/>
                  </a:lnTo>
                  <a:lnTo>
                    <a:pt x="357" y="1233"/>
                  </a:lnTo>
                  <a:lnTo>
                    <a:pt x="244" y="289"/>
                  </a:lnTo>
                  <a:lnTo>
                    <a:pt x="241" y="278"/>
                  </a:lnTo>
                  <a:lnTo>
                    <a:pt x="55" y="0"/>
                  </a:lnTo>
                  <a:lnTo>
                    <a:pt x="0" y="0"/>
                  </a:lnTo>
                  <a:lnTo>
                    <a:pt x="200" y="301"/>
                  </a:lnTo>
                  <a:lnTo>
                    <a:pt x="311" y="1238"/>
                  </a:lnTo>
                  <a:lnTo>
                    <a:pt x="294" y="1414"/>
                  </a:lnTo>
                  <a:lnTo>
                    <a:pt x="295" y="1425"/>
                  </a:lnTo>
                  <a:lnTo>
                    <a:pt x="297" y="1429"/>
                  </a:lnTo>
                  <a:lnTo>
                    <a:pt x="301" y="1434"/>
                  </a:lnTo>
                  <a:lnTo>
                    <a:pt x="310" y="1439"/>
                  </a:lnTo>
                  <a:lnTo>
                    <a:pt x="321" y="1439"/>
                  </a:lnTo>
                  <a:lnTo>
                    <a:pt x="499" y="1396"/>
                  </a:lnTo>
                  <a:lnTo>
                    <a:pt x="698" y="1547"/>
                  </a:lnTo>
                  <a:lnTo>
                    <a:pt x="706" y="1552"/>
                  </a:lnTo>
                  <a:lnTo>
                    <a:pt x="964" y="1595"/>
                  </a:lnTo>
                  <a:lnTo>
                    <a:pt x="1007" y="1631"/>
                  </a:lnTo>
                  <a:lnTo>
                    <a:pt x="1080" y="1631"/>
                  </a:lnTo>
                  <a:lnTo>
                    <a:pt x="990" y="1556"/>
                  </a:lnTo>
                  <a:lnTo>
                    <a:pt x="979" y="1552"/>
                  </a:lnTo>
                  <a:lnTo>
                    <a:pt x="721" y="1507"/>
                  </a:lnTo>
                  <a:lnTo>
                    <a:pt x="519" y="1352"/>
                  </a:lnTo>
                  <a:lnTo>
                    <a:pt x="508" y="1348"/>
                  </a:lnTo>
                  <a:lnTo>
                    <a:pt x="499" y="1349"/>
                  </a:lnTo>
                  <a:lnTo>
                    <a:pt x="342" y="1386"/>
                  </a:lnTo>
                  <a:lnTo>
                    <a:pt x="357" y="1239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50" name="Freeform 773"/>
            <p:cNvSpPr>
              <a:spLocks/>
            </p:cNvSpPr>
            <p:nvPr/>
          </p:nvSpPr>
          <p:spPr bwMode="auto">
            <a:xfrm>
              <a:off x="5373688" y="7666038"/>
              <a:ext cx="3913187" cy="530225"/>
            </a:xfrm>
            <a:custGeom>
              <a:avLst/>
              <a:gdLst>
                <a:gd name="T0" fmla="*/ 2147483647 w 7395"/>
                <a:gd name="T1" fmla="*/ 2147483647 h 1001"/>
                <a:gd name="T2" fmla="*/ 2147483647 w 7395"/>
                <a:gd name="T3" fmla="*/ 2147483647 h 1001"/>
                <a:gd name="T4" fmla="*/ 2147483647 w 7395"/>
                <a:gd name="T5" fmla="*/ 2147483647 h 1001"/>
                <a:gd name="T6" fmla="*/ 2147483647 w 7395"/>
                <a:gd name="T7" fmla="*/ 2147483647 h 1001"/>
                <a:gd name="T8" fmla="*/ 2147483647 w 7395"/>
                <a:gd name="T9" fmla="*/ 2147483647 h 1001"/>
                <a:gd name="T10" fmla="*/ 2147483647 w 7395"/>
                <a:gd name="T11" fmla="*/ 2147483647 h 1001"/>
                <a:gd name="T12" fmla="*/ 2147483647 w 7395"/>
                <a:gd name="T13" fmla="*/ 2147483647 h 1001"/>
                <a:gd name="T14" fmla="*/ 0 w 7395"/>
                <a:gd name="T15" fmla="*/ 0 h 1001"/>
                <a:gd name="T16" fmla="*/ 2147483647 w 7395"/>
                <a:gd name="T17" fmla="*/ 2147483647 h 1001"/>
                <a:gd name="T18" fmla="*/ 2147483647 w 7395"/>
                <a:gd name="T19" fmla="*/ 2147483647 h 1001"/>
                <a:gd name="T20" fmla="*/ 2147483647 w 7395"/>
                <a:gd name="T21" fmla="*/ 2147483647 h 1001"/>
                <a:gd name="T22" fmla="*/ 2147483647 w 7395"/>
                <a:gd name="T23" fmla="*/ 2147483647 h 1001"/>
                <a:gd name="T24" fmla="*/ 2147483647 w 7395"/>
                <a:gd name="T25" fmla="*/ 2147483647 h 1001"/>
                <a:gd name="T26" fmla="*/ 2147483647 w 7395"/>
                <a:gd name="T27" fmla="*/ 2147483647 h 1001"/>
                <a:gd name="T28" fmla="*/ 2147483647 w 7395"/>
                <a:gd name="T29" fmla="*/ 2147483647 h 1001"/>
                <a:gd name="T30" fmla="*/ 2147483647 w 7395"/>
                <a:gd name="T31" fmla="*/ 2147483647 h 1001"/>
                <a:gd name="T32" fmla="*/ 2147483647 w 7395"/>
                <a:gd name="T33" fmla="*/ 2147483647 h 1001"/>
                <a:gd name="T34" fmla="*/ 2147483647 w 7395"/>
                <a:gd name="T35" fmla="*/ 2147483647 h 1001"/>
                <a:gd name="T36" fmla="*/ 2147483647 w 7395"/>
                <a:gd name="T37" fmla="*/ 2147483647 h 1001"/>
                <a:gd name="T38" fmla="*/ 2147483647 w 7395"/>
                <a:gd name="T39" fmla="*/ 2147483647 h 1001"/>
                <a:gd name="T40" fmla="*/ 2147483647 w 7395"/>
                <a:gd name="T41" fmla="*/ 2147483647 h 1001"/>
                <a:gd name="T42" fmla="*/ 2147483647 w 7395"/>
                <a:gd name="T43" fmla="*/ 2147483647 h 1001"/>
                <a:gd name="T44" fmla="*/ 2147483647 w 7395"/>
                <a:gd name="T45" fmla="*/ 2147483647 h 1001"/>
                <a:gd name="T46" fmla="*/ 2147483647 w 7395"/>
                <a:gd name="T47" fmla="*/ 2147483647 h 1001"/>
                <a:gd name="T48" fmla="*/ 2147483647 w 7395"/>
                <a:gd name="T49" fmla="*/ 2147483647 h 1001"/>
                <a:gd name="T50" fmla="*/ 2147483647 w 7395"/>
                <a:gd name="T51" fmla="*/ 2147483647 h 1001"/>
                <a:gd name="T52" fmla="*/ 2147483647 w 7395"/>
                <a:gd name="T53" fmla="*/ 2147483647 h 1001"/>
                <a:gd name="T54" fmla="*/ 2147483647 w 7395"/>
                <a:gd name="T55" fmla="*/ 2147483647 h 1001"/>
                <a:gd name="T56" fmla="*/ 2147483647 w 7395"/>
                <a:gd name="T57" fmla="*/ 2147483647 h 1001"/>
                <a:gd name="T58" fmla="*/ 2147483647 w 7395"/>
                <a:gd name="T59" fmla="*/ 2147483647 h 1001"/>
                <a:gd name="T60" fmla="*/ 2147483647 w 7395"/>
                <a:gd name="T61" fmla="*/ 2147483647 h 1001"/>
                <a:gd name="T62" fmla="*/ 2147483647 w 7395"/>
                <a:gd name="T63" fmla="*/ 2147483647 h 1001"/>
                <a:gd name="T64" fmla="*/ 2147483647 w 7395"/>
                <a:gd name="T65" fmla="*/ 2147483647 h 1001"/>
                <a:gd name="T66" fmla="*/ 2147483647 w 7395"/>
                <a:gd name="T67" fmla="*/ 2147483647 h 1001"/>
                <a:gd name="T68" fmla="*/ 2147483647 w 7395"/>
                <a:gd name="T69" fmla="*/ 2147483647 h 1001"/>
                <a:gd name="T70" fmla="*/ 2147483647 w 7395"/>
                <a:gd name="T71" fmla="*/ 2147483647 h 1001"/>
                <a:gd name="T72" fmla="*/ 2147483647 w 7395"/>
                <a:gd name="T73" fmla="*/ 2147483647 h 1001"/>
                <a:gd name="T74" fmla="*/ 2147483647 w 7395"/>
                <a:gd name="T75" fmla="*/ 2147483647 h 1001"/>
                <a:gd name="T76" fmla="*/ 2147483647 w 7395"/>
                <a:gd name="T77" fmla="*/ 2147483647 h 1001"/>
                <a:gd name="T78" fmla="*/ 2147483647 w 7395"/>
                <a:gd name="T79" fmla="*/ 2147483647 h 1001"/>
                <a:gd name="T80" fmla="*/ 2147483647 w 7395"/>
                <a:gd name="T81" fmla="*/ 2147483647 h 1001"/>
                <a:gd name="T82" fmla="*/ 2147483647 w 7395"/>
                <a:gd name="T83" fmla="*/ 2147483647 h 1001"/>
                <a:gd name="T84" fmla="*/ 2147483647 w 7395"/>
                <a:gd name="T85" fmla="*/ 2147483647 h 1001"/>
                <a:gd name="T86" fmla="*/ 2147483647 w 7395"/>
                <a:gd name="T87" fmla="*/ 2147483647 h 1001"/>
                <a:gd name="T88" fmla="*/ 2147483647 w 7395"/>
                <a:gd name="T89" fmla="*/ 2147483647 h 1001"/>
                <a:gd name="T90" fmla="*/ 2147483647 w 7395"/>
                <a:gd name="T91" fmla="*/ 2147483647 h 1001"/>
                <a:gd name="T92" fmla="*/ 2147483647 w 7395"/>
                <a:gd name="T93" fmla="*/ 2147483647 h 1001"/>
                <a:gd name="T94" fmla="*/ 2147483647 w 7395"/>
                <a:gd name="T95" fmla="*/ 2147483647 h 1001"/>
                <a:gd name="T96" fmla="*/ 2147483647 w 7395"/>
                <a:gd name="T97" fmla="*/ 2147483647 h 1001"/>
                <a:gd name="T98" fmla="*/ 2147483647 w 7395"/>
                <a:gd name="T99" fmla="*/ 2147483647 h 1001"/>
                <a:gd name="T100" fmla="*/ 2147483647 w 7395"/>
                <a:gd name="T101" fmla="*/ 2147483647 h 1001"/>
                <a:gd name="T102" fmla="*/ 2147483647 w 7395"/>
                <a:gd name="T103" fmla="*/ 2147483647 h 1001"/>
                <a:gd name="T104" fmla="*/ 2147483647 w 7395"/>
                <a:gd name="T105" fmla="*/ 1783348584 h 1001"/>
                <a:gd name="T106" fmla="*/ 2147483647 w 7395"/>
                <a:gd name="T107" fmla="*/ 2147483647 h 1001"/>
                <a:gd name="T108" fmla="*/ 2147483647 w 7395"/>
                <a:gd name="T109" fmla="*/ 2147483647 h 1001"/>
                <a:gd name="T110" fmla="*/ 2147483647 w 7395"/>
                <a:gd name="T111" fmla="*/ 2147483647 h 1001"/>
                <a:gd name="T112" fmla="*/ 2147483647 w 7395"/>
                <a:gd name="T113" fmla="*/ 2147483647 h 1001"/>
                <a:gd name="T114" fmla="*/ 2147483647 w 7395"/>
                <a:gd name="T115" fmla="*/ 2147483647 h 1001"/>
                <a:gd name="T116" fmla="*/ 2147483647 w 7395"/>
                <a:gd name="T117" fmla="*/ 2147483647 h 1001"/>
                <a:gd name="T118" fmla="*/ 2147483647 w 7395"/>
                <a:gd name="T119" fmla="*/ 2147483647 h 1001"/>
                <a:gd name="T120" fmla="*/ 2147483647 w 7395"/>
                <a:gd name="T121" fmla="*/ 2147483647 h 100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395"/>
                <a:gd name="T184" fmla="*/ 0 h 1001"/>
                <a:gd name="T185" fmla="*/ 7395 w 7395"/>
                <a:gd name="T186" fmla="*/ 1001 h 100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395" h="1001">
                  <a:moveTo>
                    <a:pt x="1323" y="754"/>
                  </a:moveTo>
                  <a:lnTo>
                    <a:pt x="1311" y="757"/>
                  </a:lnTo>
                  <a:lnTo>
                    <a:pt x="1113" y="909"/>
                  </a:lnTo>
                  <a:lnTo>
                    <a:pt x="955" y="866"/>
                  </a:lnTo>
                  <a:lnTo>
                    <a:pt x="945" y="864"/>
                  </a:lnTo>
                  <a:lnTo>
                    <a:pt x="937" y="868"/>
                  </a:lnTo>
                  <a:lnTo>
                    <a:pt x="812" y="933"/>
                  </a:lnTo>
                  <a:lnTo>
                    <a:pt x="628" y="893"/>
                  </a:lnTo>
                  <a:lnTo>
                    <a:pt x="593" y="727"/>
                  </a:lnTo>
                  <a:lnTo>
                    <a:pt x="590" y="717"/>
                  </a:lnTo>
                  <a:lnTo>
                    <a:pt x="585" y="711"/>
                  </a:lnTo>
                  <a:lnTo>
                    <a:pt x="578" y="708"/>
                  </a:lnTo>
                  <a:lnTo>
                    <a:pt x="570" y="707"/>
                  </a:lnTo>
                  <a:lnTo>
                    <a:pt x="329" y="707"/>
                  </a:lnTo>
                  <a:lnTo>
                    <a:pt x="311" y="482"/>
                  </a:lnTo>
                  <a:lnTo>
                    <a:pt x="306" y="470"/>
                  </a:lnTo>
                  <a:lnTo>
                    <a:pt x="217" y="342"/>
                  </a:lnTo>
                  <a:lnTo>
                    <a:pt x="236" y="149"/>
                  </a:lnTo>
                  <a:lnTo>
                    <a:pt x="236" y="142"/>
                  </a:lnTo>
                  <a:lnTo>
                    <a:pt x="235" y="137"/>
                  </a:lnTo>
                  <a:lnTo>
                    <a:pt x="231" y="131"/>
                  </a:lnTo>
                  <a:lnTo>
                    <a:pt x="227" y="128"/>
                  </a:lnTo>
                  <a:lnTo>
                    <a:pt x="73" y="0"/>
                  </a:lnTo>
                  <a:lnTo>
                    <a:pt x="0" y="0"/>
                  </a:lnTo>
                  <a:lnTo>
                    <a:pt x="189" y="156"/>
                  </a:lnTo>
                  <a:lnTo>
                    <a:pt x="172" y="346"/>
                  </a:lnTo>
                  <a:lnTo>
                    <a:pt x="171" y="350"/>
                  </a:lnTo>
                  <a:lnTo>
                    <a:pt x="172" y="354"/>
                  </a:lnTo>
                  <a:lnTo>
                    <a:pt x="175" y="362"/>
                  </a:lnTo>
                  <a:lnTo>
                    <a:pt x="266" y="491"/>
                  </a:lnTo>
                  <a:lnTo>
                    <a:pt x="285" y="732"/>
                  </a:lnTo>
                  <a:lnTo>
                    <a:pt x="286" y="741"/>
                  </a:lnTo>
                  <a:lnTo>
                    <a:pt x="291" y="748"/>
                  </a:lnTo>
                  <a:lnTo>
                    <a:pt x="297" y="751"/>
                  </a:lnTo>
                  <a:lnTo>
                    <a:pt x="306" y="754"/>
                  </a:lnTo>
                  <a:lnTo>
                    <a:pt x="553" y="754"/>
                  </a:lnTo>
                  <a:lnTo>
                    <a:pt x="585" y="915"/>
                  </a:lnTo>
                  <a:lnTo>
                    <a:pt x="587" y="922"/>
                  </a:lnTo>
                  <a:lnTo>
                    <a:pt x="591" y="927"/>
                  </a:lnTo>
                  <a:lnTo>
                    <a:pt x="595" y="931"/>
                  </a:lnTo>
                  <a:lnTo>
                    <a:pt x="603" y="934"/>
                  </a:lnTo>
                  <a:lnTo>
                    <a:pt x="811" y="980"/>
                  </a:lnTo>
                  <a:lnTo>
                    <a:pt x="828" y="977"/>
                  </a:lnTo>
                  <a:lnTo>
                    <a:pt x="950" y="913"/>
                  </a:lnTo>
                  <a:lnTo>
                    <a:pt x="1111" y="957"/>
                  </a:lnTo>
                  <a:lnTo>
                    <a:pt x="1115" y="957"/>
                  </a:lnTo>
                  <a:lnTo>
                    <a:pt x="1121" y="957"/>
                  </a:lnTo>
                  <a:lnTo>
                    <a:pt x="1132" y="952"/>
                  </a:lnTo>
                  <a:lnTo>
                    <a:pt x="1337" y="797"/>
                  </a:lnTo>
                  <a:lnTo>
                    <a:pt x="1516" y="776"/>
                  </a:lnTo>
                  <a:lnTo>
                    <a:pt x="1521" y="774"/>
                  </a:lnTo>
                  <a:lnTo>
                    <a:pt x="1524" y="772"/>
                  </a:lnTo>
                  <a:lnTo>
                    <a:pt x="1524" y="771"/>
                  </a:lnTo>
                  <a:lnTo>
                    <a:pt x="1525" y="771"/>
                  </a:lnTo>
                  <a:lnTo>
                    <a:pt x="1527" y="771"/>
                  </a:lnTo>
                  <a:lnTo>
                    <a:pt x="1531" y="767"/>
                  </a:lnTo>
                  <a:lnTo>
                    <a:pt x="1536" y="761"/>
                  </a:lnTo>
                  <a:lnTo>
                    <a:pt x="1569" y="659"/>
                  </a:lnTo>
                  <a:lnTo>
                    <a:pt x="1693" y="595"/>
                  </a:lnTo>
                  <a:lnTo>
                    <a:pt x="1695" y="593"/>
                  </a:lnTo>
                  <a:lnTo>
                    <a:pt x="1698" y="591"/>
                  </a:lnTo>
                  <a:lnTo>
                    <a:pt x="1804" y="487"/>
                  </a:lnTo>
                  <a:lnTo>
                    <a:pt x="2018" y="528"/>
                  </a:lnTo>
                  <a:lnTo>
                    <a:pt x="2208" y="591"/>
                  </a:lnTo>
                  <a:lnTo>
                    <a:pt x="2226" y="779"/>
                  </a:lnTo>
                  <a:lnTo>
                    <a:pt x="2227" y="786"/>
                  </a:lnTo>
                  <a:lnTo>
                    <a:pt x="2231" y="792"/>
                  </a:lnTo>
                  <a:lnTo>
                    <a:pt x="2236" y="795"/>
                  </a:lnTo>
                  <a:lnTo>
                    <a:pt x="2244" y="798"/>
                  </a:lnTo>
                  <a:lnTo>
                    <a:pt x="2450" y="844"/>
                  </a:lnTo>
                  <a:lnTo>
                    <a:pt x="2868" y="889"/>
                  </a:lnTo>
                  <a:lnTo>
                    <a:pt x="2872" y="888"/>
                  </a:lnTo>
                  <a:lnTo>
                    <a:pt x="2874" y="887"/>
                  </a:lnTo>
                  <a:lnTo>
                    <a:pt x="2878" y="887"/>
                  </a:lnTo>
                  <a:lnTo>
                    <a:pt x="2882" y="885"/>
                  </a:lnTo>
                  <a:lnTo>
                    <a:pt x="2884" y="883"/>
                  </a:lnTo>
                  <a:lnTo>
                    <a:pt x="2884" y="882"/>
                  </a:lnTo>
                  <a:lnTo>
                    <a:pt x="2885" y="882"/>
                  </a:lnTo>
                  <a:lnTo>
                    <a:pt x="2887" y="882"/>
                  </a:lnTo>
                  <a:lnTo>
                    <a:pt x="3020" y="723"/>
                  </a:lnTo>
                  <a:lnTo>
                    <a:pt x="3023" y="717"/>
                  </a:lnTo>
                  <a:lnTo>
                    <a:pt x="3025" y="712"/>
                  </a:lnTo>
                  <a:lnTo>
                    <a:pt x="3025" y="704"/>
                  </a:lnTo>
                  <a:lnTo>
                    <a:pt x="2971" y="485"/>
                  </a:lnTo>
                  <a:lnTo>
                    <a:pt x="3079" y="292"/>
                  </a:lnTo>
                  <a:lnTo>
                    <a:pt x="3080" y="288"/>
                  </a:lnTo>
                  <a:lnTo>
                    <a:pt x="3148" y="86"/>
                  </a:lnTo>
                  <a:lnTo>
                    <a:pt x="3371" y="167"/>
                  </a:lnTo>
                  <a:lnTo>
                    <a:pt x="3648" y="234"/>
                  </a:lnTo>
                  <a:lnTo>
                    <a:pt x="3830" y="561"/>
                  </a:lnTo>
                  <a:lnTo>
                    <a:pt x="3835" y="569"/>
                  </a:lnTo>
                  <a:lnTo>
                    <a:pt x="4005" y="705"/>
                  </a:lnTo>
                  <a:lnTo>
                    <a:pt x="4017" y="709"/>
                  </a:lnTo>
                  <a:lnTo>
                    <a:pt x="4262" y="731"/>
                  </a:lnTo>
                  <a:lnTo>
                    <a:pt x="4266" y="731"/>
                  </a:lnTo>
                  <a:lnTo>
                    <a:pt x="4269" y="730"/>
                  </a:lnTo>
                  <a:lnTo>
                    <a:pt x="4272" y="730"/>
                  </a:lnTo>
                  <a:lnTo>
                    <a:pt x="4281" y="725"/>
                  </a:lnTo>
                  <a:lnTo>
                    <a:pt x="4370" y="641"/>
                  </a:lnTo>
                  <a:lnTo>
                    <a:pt x="4601" y="641"/>
                  </a:lnTo>
                  <a:lnTo>
                    <a:pt x="4880" y="686"/>
                  </a:lnTo>
                  <a:lnTo>
                    <a:pt x="5156" y="907"/>
                  </a:lnTo>
                  <a:lnTo>
                    <a:pt x="5161" y="910"/>
                  </a:lnTo>
                  <a:lnTo>
                    <a:pt x="5406" y="1000"/>
                  </a:lnTo>
                  <a:lnTo>
                    <a:pt x="5420" y="1001"/>
                  </a:lnTo>
                  <a:lnTo>
                    <a:pt x="5710" y="932"/>
                  </a:lnTo>
                  <a:lnTo>
                    <a:pt x="6162" y="637"/>
                  </a:lnTo>
                  <a:lnTo>
                    <a:pt x="6169" y="630"/>
                  </a:lnTo>
                  <a:lnTo>
                    <a:pt x="6224" y="544"/>
                  </a:lnTo>
                  <a:lnTo>
                    <a:pt x="6424" y="327"/>
                  </a:lnTo>
                  <a:lnTo>
                    <a:pt x="6751" y="349"/>
                  </a:lnTo>
                  <a:lnTo>
                    <a:pt x="6755" y="349"/>
                  </a:lnTo>
                  <a:lnTo>
                    <a:pt x="6760" y="348"/>
                  </a:lnTo>
                  <a:lnTo>
                    <a:pt x="6763" y="345"/>
                  </a:lnTo>
                  <a:lnTo>
                    <a:pt x="6767" y="342"/>
                  </a:lnTo>
                  <a:lnTo>
                    <a:pt x="6832" y="285"/>
                  </a:lnTo>
                  <a:lnTo>
                    <a:pt x="7121" y="393"/>
                  </a:lnTo>
                  <a:lnTo>
                    <a:pt x="7128" y="394"/>
                  </a:lnTo>
                  <a:lnTo>
                    <a:pt x="7134" y="393"/>
                  </a:lnTo>
                  <a:lnTo>
                    <a:pt x="7136" y="391"/>
                  </a:lnTo>
                  <a:lnTo>
                    <a:pt x="7136" y="390"/>
                  </a:lnTo>
                  <a:lnTo>
                    <a:pt x="7137" y="390"/>
                  </a:lnTo>
                  <a:lnTo>
                    <a:pt x="7140" y="390"/>
                  </a:lnTo>
                  <a:lnTo>
                    <a:pt x="7146" y="387"/>
                  </a:lnTo>
                  <a:lnTo>
                    <a:pt x="7297" y="229"/>
                  </a:lnTo>
                  <a:lnTo>
                    <a:pt x="7301" y="223"/>
                  </a:lnTo>
                  <a:lnTo>
                    <a:pt x="7395" y="0"/>
                  </a:lnTo>
                  <a:lnTo>
                    <a:pt x="7344" y="0"/>
                  </a:lnTo>
                  <a:lnTo>
                    <a:pt x="7259" y="203"/>
                  </a:lnTo>
                  <a:lnTo>
                    <a:pt x="7123" y="344"/>
                  </a:lnTo>
                  <a:lnTo>
                    <a:pt x="6837" y="237"/>
                  </a:lnTo>
                  <a:lnTo>
                    <a:pt x="6824" y="236"/>
                  </a:lnTo>
                  <a:lnTo>
                    <a:pt x="6813" y="241"/>
                  </a:lnTo>
                  <a:lnTo>
                    <a:pt x="6744" y="303"/>
                  </a:lnTo>
                  <a:lnTo>
                    <a:pt x="6415" y="281"/>
                  </a:lnTo>
                  <a:lnTo>
                    <a:pt x="6406" y="281"/>
                  </a:lnTo>
                  <a:lnTo>
                    <a:pt x="6397" y="288"/>
                  </a:lnTo>
                  <a:lnTo>
                    <a:pt x="6188" y="513"/>
                  </a:lnTo>
                  <a:lnTo>
                    <a:pt x="6186" y="517"/>
                  </a:lnTo>
                  <a:lnTo>
                    <a:pt x="6132" y="602"/>
                  </a:lnTo>
                  <a:lnTo>
                    <a:pt x="5685" y="892"/>
                  </a:lnTo>
                  <a:lnTo>
                    <a:pt x="5415" y="956"/>
                  </a:lnTo>
                  <a:lnTo>
                    <a:pt x="5180" y="868"/>
                  </a:lnTo>
                  <a:lnTo>
                    <a:pt x="4901" y="646"/>
                  </a:lnTo>
                  <a:lnTo>
                    <a:pt x="4891" y="641"/>
                  </a:lnTo>
                  <a:lnTo>
                    <a:pt x="4607" y="595"/>
                  </a:lnTo>
                  <a:lnTo>
                    <a:pt x="4359" y="595"/>
                  </a:lnTo>
                  <a:lnTo>
                    <a:pt x="4350" y="596"/>
                  </a:lnTo>
                  <a:lnTo>
                    <a:pt x="4342" y="602"/>
                  </a:lnTo>
                  <a:lnTo>
                    <a:pt x="4256" y="685"/>
                  </a:lnTo>
                  <a:lnTo>
                    <a:pt x="4028" y="665"/>
                  </a:lnTo>
                  <a:lnTo>
                    <a:pt x="3869" y="538"/>
                  </a:lnTo>
                  <a:lnTo>
                    <a:pt x="3681" y="202"/>
                  </a:lnTo>
                  <a:lnTo>
                    <a:pt x="3675" y="194"/>
                  </a:lnTo>
                  <a:lnTo>
                    <a:pt x="3667" y="191"/>
                  </a:lnTo>
                  <a:lnTo>
                    <a:pt x="3387" y="124"/>
                  </a:lnTo>
                  <a:lnTo>
                    <a:pt x="3143" y="34"/>
                  </a:lnTo>
                  <a:lnTo>
                    <a:pt x="3133" y="32"/>
                  </a:lnTo>
                  <a:lnTo>
                    <a:pt x="3124" y="35"/>
                  </a:lnTo>
                  <a:lnTo>
                    <a:pt x="3117" y="40"/>
                  </a:lnTo>
                  <a:lnTo>
                    <a:pt x="3112" y="48"/>
                  </a:lnTo>
                  <a:lnTo>
                    <a:pt x="3036" y="274"/>
                  </a:lnTo>
                  <a:lnTo>
                    <a:pt x="3037" y="269"/>
                  </a:lnTo>
                  <a:lnTo>
                    <a:pt x="2925" y="472"/>
                  </a:lnTo>
                  <a:lnTo>
                    <a:pt x="2923" y="489"/>
                  </a:lnTo>
                  <a:lnTo>
                    <a:pt x="2978" y="704"/>
                  </a:lnTo>
                  <a:lnTo>
                    <a:pt x="2859" y="843"/>
                  </a:lnTo>
                  <a:lnTo>
                    <a:pt x="2461" y="798"/>
                  </a:lnTo>
                  <a:lnTo>
                    <a:pt x="2270" y="757"/>
                  </a:lnTo>
                  <a:lnTo>
                    <a:pt x="2252" y="571"/>
                  </a:lnTo>
                  <a:lnTo>
                    <a:pt x="2250" y="564"/>
                  </a:lnTo>
                  <a:lnTo>
                    <a:pt x="2247" y="559"/>
                  </a:lnTo>
                  <a:lnTo>
                    <a:pt x="2241" y="555"/>
                  </a:lnTo>
                  <a:lnTo>
                    <a:pt x="2236" y="553"/>
                  </a:lnTo>
                  <a:lnTo>
                    <a:pt x="2026" y="483"/>
                  </a:lnTo>
                  <a:lnTo>
                    <a:pt x="1801" y="439"/>
                  </a:lnTo>
                  <a:lnTo>
                    <a:pt x="1790" y="438"/>
                  </a:lnTo>
                  <a:lnTo>
                    <a:pt x="1781" y="444"/>
                  </a:lnTo>
                  <a:lnTo>
                    <a:pt x="1670" y="554"/>
                  </a:lnTo>
                  <a:lnTo>
                    <a:pt x="1541" y="620"/>
                  </a:lnTo>
                  <a:lnTo>
                    <a:pt x="1533" y="626"/>
                  </a:lnTo>
                  <a:lnTo>
                    <a:pt x="1530" y="629"/>
                  </a:lnTo>
                  <a:lnTo>
                    <a:pt x="1529" y="634"/>
                  </a:lnTo>
                  <a:lnTo>
                    <a:pt x="1498" y="733"/>
                  </a:lnTo>
                  <a:lnTo>
                    <a:pt x="1323" y="754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51" name="Freeform 774"/>
            <p:cNvSpPr>
              <a:spLocks/>
            </p:cNvSpPr>
            <p:nvPr/>
          </p:nvSpPr>
          <p:spPr bwMode="auto">
            <a:xfrm>
              <a:off x="10439400" y="5076825"/>
              <a:ext cx="307975" cy="863600"/>
            </a:xfrm>
            <a:custGeom>
              <a:avLst/>
              <a:gdLst>
                <a:gd name="T0" fmla="*/ 2147483647 w 582"/>
                <a:gd name="T1" fmla="*/ 0 h 1632"/>
                <a:gd name="T2" fmla="*/ 2147483647 w 582"/>
                <a:gd name="T3" fmla="*/ 0 h 1632"/>
                <a:gd name="T4" fmla="*/ 2147483647 w 582"/>
                <a:gd name="T5" fmla="*/ 2147483647 h 1632"/>
                <a:gd name="T6" fmla="*/ 2147483647 w 582"/>
                <a:gd name="T7" fmla="*/ 2147483647 h 1632"/>
                <a:gd name="T8" fmla="*/ 2147483647 w 582"/>
                <a:gd name="T9" fmla="*/ 2147483647 h 1632"/>
                <a:gd name="T10" fmla="*/ 2147483647 w 582"/>
                <a:gd name="T11" fmla="*/ 2147483647 h 1632"/>
                <a:gd name="T12" fmla="*/ 0 w 582"/>
                <a:gd name="T13" fmla="*/ 2147483647 h 1632"/>
                <a:gd name="T14" fmla="*/ 0 w 582"/>
                <a:gd name="T15" fmla="*/ 2147483647 h 1632"/>
                <a:gd name="T16" fmla="*/ 0 w 582"/>
                <a:gd name="T17" fmla="*/ 2147483647 h 1632"/>
                <a:gd name="T18" fmla="*/ 2147483647 w 582"/>
                <a:gd name="T19" fmla="*/ 2147483647 h 1632"/>
                <a:gd name="T20" fmla="*/ 2147483647 w 582"/>
                <a:gd name="T21" fmla="*/ 2147483647 h 1632"/>
                <a:gd name="T22" fmla="*/ 2147483647 w 582"/>
                <a:gd name="T23" fmla="*/ 2147483647 h 1632"/>
                <a:gd name="T24" fmla="*/ 2147483647 w 582"/>
                <a:gd name="T25" fmla="*/ 2147483647 h 1632"/>
                <a:gd name="T26" fmla="*/ 2147483647 w 582"/>
                <a:gd name="T27" fmla="*/ 2147483647 h 1632"/>
                <a:gd name="T28" fmla="*/ 2147483647 w 582"/>
                <a:gd name="T29" fmla="*/ 2147483647 h 1632"/>
                <a:gd name="T30" fmla="*/ 2147483647 w 582"/>
                <a:gd name="T31" fmla="*/ 2147483647 h 1632"/>
                <a:gd name="T32" fmla="*/ 2147483647 w 582"/>
                <a:gd name="T33" fmla="*/ 2147483647 h 1632"/>
                <a:gd name="T34" fmla="*/ 2147483647 w 582"/>
                <a:gd name="T35" fmla="*/ 2147483647 h 1632"/>
                <a:gd name="T36" fmla="*/ 2147483647 w 582"/>
                <a:gd name="T37" fmla="*/ 2147483647 h 1632"/>
                <a:gd name="T38" fmla="*/ 2147483647 w 582"/>
                <a:gd name="T39" fmla="*/ 2147483647 h 1632"/>
                <a:gd name="T40" fmla="*/ 2147483647 w 582"/>
                <a:gd name="T41" fmla="*/ 2147483647 h 1632"/>
                <a:gd name="T42" fmla="*/ 2147483647 w 582"/>
                <a:gd name="T43" fmla="*/ 2147483647 h 1632"/>
                <a:gd name="T44" fmla="*/ 2147483647 w 582"/>
                <a:gd name="T45" fmla="*/ 2147483647 h 1632"/>
                <a:gd name="T46" fmla="*/ 2147483647 w 582"/>
                <a:gd name="T47" fmla="*/ 2147483647 h 1632"/>
                <a:gd name="T48" fmla="*/ 2147483647 w 582"/>
                <a:gd name="T49" fmla="*/ 2147483647 h 1632"/>
                <a:gd name="T50" fmla="*/ 2147483647 w 582"/>
                <a:gd name="T51" fmla="*/ 2147483647 h 1632"/>
                <a:gd name="T52" fmla="*/ 2147483647 w 582"/>
                <a:gd name="T53" fmla="*/ 2147483647 h 1632"/>
                <a:gd name="T54" fmla="*/ 2147483647 w 582"/>
                <a:gd name="T55" fmla="*/ 2147483647 h 1632"/>
                <a:gd name="T56" fmla="*/ 2147483647 w 582"/>
                <a:gd name="T57" fmla="*/ 2147483647 h 1632"/>
                <a:gd name="T58" fmla="*/ 2147483647 w 582"/>
                <a:gd name="T59" fmla="*/ 2147483647 h 1632"/>
                <a:gd name="T60" fmla="*/ 2147483647 w 582"/>
                <a:gd name="T61" fmla="*/ 2147483647 h 1632"/>
                <a:gd name="T62" fmla="*/ 2147483647 w 582"/>
                <a:gd name="T63" fmla="*/ 2147483647 h 1632"/>
                <a:gd name="T64" fmla="*/ 2147483647 w 582"/>
                <a:gd name="T65" fmla="*/ 2147483647 h 1632"/>
                <a:gd name="T66" fmla="*/ 2147483647 w 582"/>
                <a:gd name="T67" fmla="*/ 2147483647 h 1632"/>
                <a:gd name="T68" fmla="*/ 2147483647 w 582"/>
                <a:gd name="T69" fmla="*/ 2147483647 h 1632"/>
                <a:gd name="T70" fmla="*/ 2147483647 w 582"/>
                <a:gd name="T71" fmla="*/ 2147483647 h 1632"/>
                <a:gd name="T72" fmla="*/ 2147483647 w 582"/>
                <a:gd name="T73" fmla="*/ 2147483647 h 1632"/>
                <a:gd name="T74" fmla="*/ 2147483647 w 582"/>
                <a:gd name="T75" fmla="*/ 2147483647 h 1632"/>
                <a:gd name="T76" fmla="*/ 2147483647 w 582"/>
                <a:gd name="T77" fmla="*/ 2147483647 h 1632"/>
                <a:gd name="T78" fmla="*/ 2147483647 w 582"/>
                <a:gd name="T79" fmla="*/ 2147483647 h 1632"/>
                <a:gd name="T80" fmla="*/ 2147483647 w 582"/>
                <a:gd name="T81" fmla="*/ 2147483647 h 1632"/>
                <a:gd name="T82" fmla="*/ 2147483647 w 582"/>
                <a:gd name="T83" fmla="*/ 2147483647 h 1632"/>
                <a:gd name="T84" fmla="*/ 2147483647 w 582"/>
                <a:gd name="T85" fmla="*/ 2147483647 h 1632"/>
                <a:gd name="T86" fmla="*/ 2147483647 w 582"/>
                <a:gd name="T87" fmla="*/ 148129118 h 1632"/>
                <a:gd name="T88" fmla="*/ 2147483647 w 582"/>
                <a:gd name="T89" fmla="*/ 0 h 163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82"/>
                <a:gd name="T136" fmla="*/ 0 h 1632"/>
                <a:gd name="T137" fmla="*/ 582 w 582"/>
                <a:gd name="T138" fmla="*/ 1632 h 163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82" h="1632">
                  <a:moveTo>
                    <a:pt x="328" y="0"/>
                  </a:moveTo>
                  <a:lnTo>
                    <a:pt x="279" y="0"/>
                  </a:lnTo>
                  <a:lnTo>
                    <a:pt x="170" y="372"/>
                  </a:lnTo>
                  <a:lnTo>
                    <a:pt x="170" y="376"/>
                  </a:lnTo>
                  <a:lnTo>
                    <a:pt x="76" y="1300"/>
                  </a:lnTo>
                  <a:lnTo>
                    <a:pt x="76" y="1293"/>
                  </a:lnTo>
                  <a:lnTo>
                    <a:pt x="1" y="1472"/>
                  </a:lnTo>
                  <a:lnTo>
                    <a:pt x="0" y="1481"/>
                  </a:lnTo>
                  <a:lnTo>
                    <a:pt x="1" y="1491"/>
                  </a:lnTo>
                  <a:lnTo>
                    <a:pt x="60" y="1632"/>
                  </a:lnTo>
                  <a:lnTo>
                    <a:pt x="212" y="1632"/>
                  </a:lnTo>
                  <a:lnTo>
                    <a:pt x="338" y="1499"/>
                  </a:lnTo>
                  <a:lnTo>
                    <a:pt x="404" y="1632"/>
                  </a:lnTo>
                  <a:lnTo>
                    <a:pt x="495" y="1632"/>
                  </a:lnTo>
                  <a:lnTo>
                    <a:pt x="503" y="1602"/>
                  </a:lnTo>
                  <a:lnTo>
                    <a:pt x="525" y="1632"/>
                  </a:lnTo>
                  <a:lnTo>
                    <a:pt x="582" y="1632"/>
                  </a:lnTo>
                  <a:lnTo>
                    <a:pt x="513" y="1535"/>
                  </a:lnTo>
                  <a:lnTo>
                    <a:pt x="507" y="1530"/>
                  </a:lnTo>
                  <a:lnTo>
                    <a:pt x="502" y="1527"/>
                  </a:lnTo>
                  <a:lnTo>
                    <a:pt x="495" y="1526"/>
                  </a:lnTo>
                  <a:lnTo>
                    <a:pt x="489" y="1527"/>
                  </a:lnTo>
                  <a:lnTo>
                    <a:pt x="482" y="1528"/>
                  </a:lnTo>
                  <a:lnTo>
                    <a:pt x="478" y="1531"/>
                  </a:lnTo>
                  <a:lnTo>
                    <a:pt x="474" y="1535"/>
                  </a:lnTo>
                  <a:lnTo>
                    <a:pt x="471" y="1543"/>
                  </a:lnTo>
                  <a:lnTo>
                    <a:pt x="450" y="1621"/>
                  </a:lnTo>
                  <a:lnTo>
                    <a:pt x="364" y="1450"/>
                  </a:lnTo>
                  <a:lnTo>
                    <a:pt x="360" y="1443"/>
                  </a:lnTo>
                  <a:lnTo>
                    <a:pt x="356" y="1440"/>
                  </a:lnTo>
                  <a:lnTo>
                    <a:pt x="351" y="1438"/>
                  </a:lnTo>
                  <a:lnTo>
                    <a:pt x="347" y="1438"/>
                  </a:lnTo>
                  <a:lnTo>
                    <a:pt x="336" y="1438"/>
                  </a:lnTo>
                  <a:lnTo>
                    <a:pt x="327" y="1444"/>
                  </a:lnTo>
                  <a:lnTo>
                    <a:pt x="178" y="1599"/>
                  </a:lnTo>
                  <a:lnTo>
                    <a:pt x="111" y="1631"/>
                  </a:lnTo>
                  <a:lnTo>
                    <a:pt x="49" y="1482"/>
                  </a:lnTo>
                  <a:lnTo>
                    <a:pt x="120" y="1311"/>
                  </a:lnTo>
                  <a:lnTo>
                    <a:pt x="120" y="1307"/>
                  </a:lnTo>
                  <a:lnTo>
                    <a:pt x="120" y="1305"/>
                  </a:lnTo>
                  <a:lnTo>
                    <a:pt x="120" y="1304"/>
                  </a:lnTo>
                  <a:lnTo>
                    <a:pt x="121" y="1304"/>
                  </a:lnTo>
                  <a:lnTo>
                    <a:pt x="215" y="381"/>
                  </a:lnTo>
                  <a:lnTo>
                    <a:pt x="327" y="2"/>
                  </a:lnTo>
                  <a:lnTo>
                    <a:pt x="328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52" name="Freeform 775"/>
            <p:cNvSpPr>
              <a:spLocks/>
            </p:cNvSpPr>
            <p:nvPr/>
          </p:nvSpPr>
          <p:spPr bwMode="auto">
            <a:xfrm>
              <a:off x="10779125" y="5692775"/>
              <a:ext cx="428625" cy="247650"/>
            </a:xfrm>
            <a:custGeom>
              <a:avLst/>
              <a:gdLst>
                <a:gd name="T0" fmla="*/ 2147483647 w 809"/>
                <a:gd name="T1" fmla="*/ 2147483647 h 467"/>
                <a:gd name="T2" fmla="*/ 2147483647 w 809"/>
                <a:gd name="T3" fmla="*/ 2147483647 h 467"/>
                <a:gd name="T4" fmla="*/ 2147483647 w 809"/>
                <a:gd name="T5" fmla="*/ 149045555 h 467"/>
                <a:gd name="T6" fmla="*/ 2147483647 w 809"/>
                <a:gd name="T7" fmla="*/ 0 h 467"/>
                <a:gd name="T8" fmla="*/ 2147483647 w 809"/>
                <a:gd name="T9" fmla="*/ 0 h 467"/>
                <a:gd name="T10" fmla="*/ 2147483647 w 809"/>
                <a:gd name="T11" fmla="*/ 0 h 467"/>
                <a:gd name="T12" fmla="*/ 2147483647 w 809"/>
                <a:gd name="T13" fmla="*/ 298372169 h 467"/>
                <a:gd name="T14" fmla="*/ 2147483647 w 809"/>
                <a:gd name="T15" fmla="*/ 2147483647 h 467"/>
                <a:gd name="T16" fmla="*/ 1933529970 w 809"/>
                <a:gd name="T17" fmla="*/ 2147483647 h 467"/>
                <a:gd name="T18" fmla="*/ 0 w 809"/>
                <a:gd name="T19" fmla="*/ 2147483647 h 467"/>
                <a:gd name="T20" fmla="*/ 0 w 809"/>
                <a:gd name="T21" fmla="*/ 2147483647 h 467"/>
                <a:gd name="T22" fmla="*/ 0 w 809"/>
                <a:gd name="T23" fmla="*/ 2147483647 h 467"/>
                <a:gd name="T24" fmla="*/ 2147483647 w 809"/>
                <a:gd name="T25" fmla="*/ 2147483647 h 467"/>
                <a:gd name="T26" fmla="*/ 2147483647 w 809"/>
                <a:gd name="T27" fmla="*/ 2147483647 h 467"/>
                <a:gd name="T28" fmla="*/ 2147483647 w 809"/>
                <a:gd name="T29" fmla="*/ 2147483647 h 467"/>
                <a:gd name="T30" fmla="*/ 2147483647 w 809"/>
                <a:gd name="T31" fmla="*/ 2147483647 h 467"/>
                <a:gd name="T32" fmla="*/ 2147483647 w 809"/>
                <a:gd name="T33" fmla="*/ 2147483647 h 467"/>
                <a:gd name="T34" fmla="*/ 2147483647 w 809"/>
                <a:gd name="T35" fmla="*/ 2147483647 h 467"/>
                <a:gd name="T36" fmla="*/ 2147483647 w 809"/>
                <a:gd name="T37" fmla="*/ 2147483647 h 467"/>
                <a:gd name="T38" fmla="*/ 2147483647 w 809"/>
                <a:gd name="T39" fmla="*/ 2147483647 h 467"/>
                <a:gd name="T40" fmla="*/ 2147483647 w 809"/>
                <a:gd name="T41" fmla="*/ 2147483647 h 467"/>
                <a:gd name="T42" fmla="*/ 2147483647 w 809"/>
                <a:gd name="T43" fmla="*/ 2147483647 h 467"/>
                <a:gd name="T44" fmla="*/ 2147483647 w 809"/>
                <a:gd name="T45" fmla="*/ 2147483647 h 467"/>
                <a:gd name="T46" fmla="*/ 2147483647 w 809"/>
                <a:gd name="T47" fmla="*/ 2147483647 h 467"/>
                <a:gd name="T48" fmla="*/ 2147483647 w 809"/>
                <a:gd name="T49" fmla="*/ 2147483647 h 467"/>
                <a:gd name="T50" fmla="*/ 2147483647 w 809"/>
                <a:gd name="T51" fmla="*/ 2147483647 h 467"/>
                <a:gd name="T52" fmla="*/ 2147483647 w 809"/>
                <a:gd name="T53" fmla="*/ 2147483647 h 467"/>
                <a:gd name="T54" fmla="*/ 2147483647 w 809"/>
                <a:gd name="T55" fmla="*/ 2147483647 h 467"/>
                <a:gd name="T56" fmla="*/ 2147483647 w 809"/>
                <a:gd name="T57" fmla="*/ 2147483647 h 46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09"/>
                <a:gd name="T88" fmla="*/ 0 h 467"/>
                <a:gd name="T89" fmla="*/ 809 w 809"/>
                <a:gd name="T90" fmla="*/ 467 h 46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09" h="467">
                  <a:moveTo>
                    <a:pt x="555" y="91"/>
                  </a:moveTo>
                  <a:lnTo>
                    <a:pt x="332" y="48"/>
                  </a:lnTo>
                  <a:lnTo>
                    <a:pt x="262" y="4"/>
                  </a:lnTo>
                  <a:lnTo>
                    <a:pt x="253" y="1"/>
                  </a:lnTo>
                  <a:lnTo>
                    <a:pt x="246" y="0"/>
                  </a:lnTo>
                  <a:lnTo>
                    <a:pt x="240" y="1"/>
                  </a:lnTo>
                  <a:lnTo>
                    <a:pt x="234" y="7"/>
                  </a:lnTo>
                  <a:lnTo>
                    <a:pt x="45" y="164"/>
                  </a:lnTo>
                  <a:lnTo>
                    <a:pt x="39" y="175"/>
                  </a:lnTo>
                  <a:lnTo>
                    <a:pt x="1" y="288"/>
                  </a:lnTo>
                  <a:lnTo>
                    <a:pt x="0" y="295"/>
                  </a:lnTo>
                  <a:lnTo>
                    <a:pt x="1" y="304"/>
                  </a:lnTo>
                  <a:lnTo>
                    <a:pt x="68" y="465"/>
                  </a:lnTo>
                  <a:lnTo>
                    <a:pt x="64" y="467"/>
                  </a:lnTo>
                  <a:lnTo>
                    <a:pt x="119" y="467"/>
                  </a:lnTo>
                  <a:lnTo>
                    <a:pt x="119" y="466"/>
                  </a:lnTo>
                  <a:lnTo>
                    <a:pt x="48" y="293"/>
                  </a:lnTo>
                  <a:lnTo>
                    <a:pt x="80" y="197"/>
                  </a:lnTo>
                  <a:lnTo>
                    <a:pt x="251" y="53"/>
                  </a:lnTo>
                  <a:lnTo>
                    <a:pt x="311" y="89"/>
                  </a:lnTo>
                  <a:lnTo>
                    <a:pt x="320" y="92"/>
                  </a:lnTo>
                  <a:lnTo>
                    <a:pt x="536" y="135"/>
                  </a:lnTo>
                  <a:lnTo>
                    <a:pt x="751" y="467"/>
                  </a:lnTo>
                  <a:lnTo>
                    <a:pt x="809" y="467"/>
                  </a:lnTo>
                  <a:lnTo>
                    <a:pt x="664" y="238"/>
                  </a:lnTo>
                  <a:lnTo>
                    <a:pt x="569" y="101"/>
                  </a:lnTo>
                  <a:lnTo>
                    <a:pt x="566" y="97"/>
                  </a:lnTo>
                  <a:lnTo>
                    <a:pt x="562" y="94"/>
                  </a:lnTo>
                  <a:lnTo>
                    <a:pt x="555" y="91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53" name="Freeform 776"/>
            <p:cNvSpPr>
              <a:spLocks/>
            </p:cNvSpPr>
            <p:nvPr/>
          </p:nvSpPr>
          <p:spPr bwMode="auto">
            <a:xfrm>
              <a:off x="10471150" y="5940425"/>
              <a:ext cx="80963" cy="26988"/>
            </a:xfrm>
            <a:custGeom>
              <a:avLst/>
              <a:gdLst>
                <a:gd name="T0" fmla="*/ 2147483647 w 152"/>
                <a:gd name="T1" fmla="*/ 279596766 h 52"/>
                <a:gd name="T2" fmla="*/ 2147483647 w 152"/>
                <a:gd name="T3" fmla="*/ 139798383 h 52"/>
                <a:gd name="T4" fmla="*/ 2147483647 w 152"/>
                <a:gd name="T5" fmla="*/ 0 h 52"/>
                <a:gd name="T6" fmla="*/ 2147483647 w 152"/>
                <a:gd name="T7" fmla="*/ 0 h 52"/>
                <a:gd name="T8" fmla="*/ 0 w 152"/>
                <a:gd name="T9" fmla="*/ 0 h 52"/>
                <a:gd name="T10" fmla="*/ 755539222 w 152"/>
                <a:gd name="T11" fmla="*/ 1817378134 h 52"/>
                <a:gd name="T12" fmla="*/ 1057981713 w 152"/>
                <a:gd name="T13" fmla="*/ 2096974770 h 52"/>
                <a:gd name="T14" fmla="*/ 1208919322 w 152"/>
                <a:gd name="T15" fmla="*/ 2147483647 h 52"/>
                <a:gd name="T16" fmla="*/ 1511361814 w 152"/>
                <a:gd name="T17" fmla="*/ 2147483647 h 52"/>
                <a:gd name="T18" fmla="*/ 1964458278 w 152"/>
                <a:gd name="T19" fmla="*/ 2147483647 h 52"/>
                <a:gd name="T20" fmla="*/ 2115680056 w 152"/>
                <a:gd name="T21" fmla="*/ 2147483647 h 52"/>
                <a:gd name="T22" fmla="*/ 2147483647 w 152"/>
                <a:gd name="T23" fmla="*/ 2147483647 h 52"/>
                <a:gd name="T24" fmla="*/ 2147483647 w 152"/>
                <a:gd name="T25" fmla="*/ 2147483647 h 52"/>
                <a:gd name="T26" fmla="*/ 2147483647 w 152"/>
                <a:gd name="T27" fmla="*/ 279596766 h 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52"/>
                <a:gd name="T43" fmla="*/ 0 h 52"/>
                <a:gd name="T44" fmla="*/ 152 w 152"/>
                <a:gd name="T45" fmla="*/ 52 h 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52" h="52">
                  <a:moveTo>
                    <a:pt x="143" y="6"/>
                  </a:moveTo>
                  <a:lnTo>
                    <a:pt x="144" y="4"/>
                  </a:lnTo>
                  <a:lnTo>
                    <a:pt x="150" y="1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16" y="39"/>
                  </a:lnTo>
                  <a:lnTo>
                    <a:pt x="22" y="46"/>
                  </a:lnTo>
                  <a:lnTo>
                    <a:pt x="25" y="48"/>
                  </a:lnTo>
                  <a:lnTo>
                    <a:pt x="30" y="51"/>
                  </a:lnTo>
                  <a:lnTo>
                    <a:pt x="39" y="52"/>
                  </a:lnTo>
                  <a:lnTo>
                    <a:pt x="43" y="51"/>
                  </a:lnTo>
                  <a:lnTo>
                    <a:pt x="46" y="50"/>
                  </a:lnTo>
                  <a:lnTo>
                    <a:pt x="49" y="50"/>
                  </a:lnTo>
                  <a:lnTo>
                    <a:pt x="143" y="6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54" name="Freeform 777"/>
            <p:cNvSpPr>
              <a:spLocks/>
            </p:cNvSpPr>
            <p:nvPr/>
          </p:nvSpPr>
          <p:spPr bwMode="auto">
            <a:xfrm>
              <a:off x="10653713" y="5940425"/>
              <a:ext cx="47625" cy="39688"/>
            </a:xfrm>
            <a:custGeom>
              <a:avLst/>
              <a:gdLst>
                <a:gd name="T0" fmla="*/ 2147483647 w 91"/>
                <a:gd name="T1" fmla="*/ 0 h 75"/>
                <a:gd name="T2" fmla="*/ 0 w 91"/>
                <a:gd name="T3" fmla="*/ 0 h 75"/>
                <a:gd name="T4" fmla="*/ 1576823970 w 91"/>
                <a:gd name="T5" fmla="*/ 2147483647 h 75"/>
                <a:gd name="T6" fmla="*/ 1720072595 w 91"/>
                <a:gd name="T7" fmla="*/ 2147483647 h 75"/>
                <a:gd name="T8" fmla="*/ 1863594409 w 91"/>
                <a:gd name="T9" fmla="*/ 2147483647 h 75"/>
                <a:gd name="T10" fmla="*/ 2147483647 w 91"/>
                <a:gd name="T11" fmla="*/ 2147483647 h 75"/>
                <a:gd name="T12" fmla="*/ 2147483647 w 91"/>
                <a:gd name="T13" fmla="*/ 2147483647 h 75"/>
                <a:gd name="T14" fmla="*/ 2147483647 w 91"/>
                <a:gd name="T15" fmla="*/ 2147483647 h 75"/>
                <a:gd name="T16" fmla="*/ 2147483647 w 91"/>
                <a:gd name="T17" fmla="*/ 2147483647 h 75"/>
                <a:gd name="T18" fmla="*/ 2147483647 w 91"/>
                <a:gd name="T19" fmla="*/ 2147483647 h 75"/>
                <a:gd name="T20" fmla="*/ 2147483647 w 91"/>
                <a:gd name="T21" fmla="*/ 2147483647 h 75"/>
                <a:gd name="T22" fmla="*/ 2147483647 w 91"/>
                <a:gd name="T23" fmla="*/ 2147483647 h 75"/>
                <a:gd name="T24" fmla="*/ 2147483647 w 91"/>
                <a:gd name="T25" fmla="*/ 2147483647 h 75"/>
                <a:gd name="T26" fmla="*/ 2147483647 w 91"/>
                <a:gd name="T27" fmla="*/ 2147483647 h 75"/>
                <a:gd name="T28" fmla="*/ 2147483647 w 91"/>
                <a:gd name="T29" fmla="*/ 0 h 7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1"/>
                <a:gd name="T46" fmla="*/ 0 h 75"/>
                <a:gd name="T47" fmla="*/ 91 w 91"/>
                <a:gd name="T48" fmla="*/ 75 h 7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1" h="75">
                  <a:moveTo>
                    <a:pt x="91" y="0"/>
                  </a:moveTo>
                  <a:lnTo>
                    <a:pt x="0" y="0"/>
                  </a:lnTo>
                  <a:lnTo>
                    <a:pt x="32" y="63"/>
                  </a:lnTo>
                  <a:lnTo>
                    <a:pt x="35" y="68"/>
                  </a:lnTo>
                  <a:lnTo>
                    <a:pt x="40" y="73"/>
                  </a:lnTo>
                  <a:lnTo>
                    <a:pt x="46" y="74"/>
                  </a:lnTo>
                  <a:lnTo>
                    <a:pt x="54" y="75"/>
                  </a:lnTo>
                  <a:lnTo>
                    <a:pt x="61" y="73"/>
                  </a:lnTo>
                  <a:lnTo>
                    <a:pt x="63" y="71"/>
                  </a:lnTo>
                  <a:lnTo>
                    <a:pt x="63" y="69"/>
                  </a:lnTo>
                  <a:lnTo>
                    <a:pt x="64" y="69"/>
                  </a:lnTo>
                  <a:lnTo>
                    <a:pt x="66" y="69"/>
                  </a:lnTo>
                  <a:lnTo>
                    <a:pt x="71" y="64"/>
                  </a:lnTo>
                  <a:lnTo>
                    <a:pt x="75" y="59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55" name="Freeform 778"/>
            <p:cNvSpPr>
              <a:spLocks/>
            </p:cNvSpPr>
            <p:nvPr/>
          </p:nvSpPr>
          <p:spPr bwMode="auto">
            <a:xfrm>
              <a:off x="10717213" y="5940425"/>
              <a:ext cx="125412" cy="52388"/>
            </a:xfrm>
            <a:custGeom>
              <a:avLst/>
              <a:gdLst>
                <a:gd name="T0" fmla="*/ 2147483647 w 236"/>
                <a:gd name="T1" fmla="*/ 0 h 98"/>
                <a:gd name="T2" fmla="*/ 0 w 236"/>
                <a:gd name="T3" fmla="*/ 0 h 98"/>
                <a:gd name="T4" fmla="*/ 2147483647 w 236"/>
                <a:gd name="T5" fmla="*/ 2147483647 h 98"/>
                <a:gd name="T6" fmla="*/ 2147483647 w 236"/>
                <a:gd name="T7" fmla="*/ 2147483647 h 98"/>
                <a:gd name="T8" fmla="*/ 2147483647 w 236"/>
                <a:gd name="T9" fmla="*/ 2147483647 h 98"/>
                <a:gd name="T10" fmla="*/ 2147483647 w 236"/>
                <a:gd name="T11" fmla="*/ 2147483647 h 98"/>
                <a:gd name="T12" fmla="*/ 2147483647 w 236"/>
                <a:gd name="T13" fmla="*/ 2147483647 h 98"/>
                <a:gd name="T14" fmla="*/ 2147483647 w 236"/>
                <a:gd name="T15" fmla="*/ 1374822667 h 98"/>
                <a:gd name="T16" fmla="*/ 2147483647 w 236"/>
                <a:gd name="T17" fmla="*/ 1069338445 h 98"/>
                <a:gd name="T18" fmla="*/ 2147483647 w 236"/>
                <a:gd name="T19" fmla="*/ 763854489 h 98"/>
                <a:gd name="T20" fmla="*/ 2147483647 w 236"/>
                <a:gd name="T21" fmla="*/ 610969247 h 98"/>
                <a:gd name="T22" fmla="*/ 2147483647 w 236"/>
                <a:gd name="T23" fmla="*/ 458369866 h 98"/>
                <a:gd name="T24" fmla="*/ 2147483647 w 236"/>
                <a:gd name="T25" fmla="*/ 458369866 h 98"/>
                <a:gd name="T26" fmla="*/ 2147483647 w 236"/>
                <a:gd name="T27" fmla="*/ 458369866 h 98"/>
                <a:gd name="T28" fmla="*/ 2147483647 w 236"/>
                <a:gd name="T29" fmla="*/ 152885309 h 98"/>
                <a:gd name="T30" fmla="*/ 2147483647 w 236"/>
                <a:gd name="T31" fmla="*/ 0 h 98"/>
                <a:gd name="T32" fmla="*/ 2147483647 w 236"/>
                <a:gd name="T33" fmla="*/ 0 h 98"/>
                <a:gd name="T34" fmla="*/ 2147483647 w 236"/>
                <a:gd name="T35" fmla="*/ 2147483647 h 98"/>
                <a:gd name="T36" fmla="*/ 2147483647 w 236"/>
                <a:gd name="T37" fmla="*/ 0 h 9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36"/>
                <a:gd name="T58" fmla="*/ 0 h 98"/>
                <a:gd name="T59" fmla="*/ 236 w 236"/>
                <a:gd name="T60" fmla="*/ 98 h 9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36" h="98">
                  <a:moveTo>
                    <a:pt x="57" y="0"/>
                  </a:moveTo>
                  <a:lnTo>
                    <a:pt x="0" y="0"/>
                  </a:lnTo>
                  <a:lnTo>
                    <a:pt x="64" y="88"/>
                  </a:lnTo>
                  <a:lnTo>
                    <a:pt x="69" y="93"/>
                  </a:lnTo>
                  <a:lnTo>
                    <a:pt x="76" y="98"/>
                  </a:lnTo>
                  <a:lnTo>
                    <a:pt x="83" y="98"/>
                  </a:lnTo>
                  <a:lnTo>
                    <a:pt x="92" y="96"/>
                  </a:lnTo>
                  <a:lnTo>
                    <a:pt x="224" y="28"/>
                  </a:lnTo>
                  <a:lnTo>
                    <a:pt x="231" y="22"/>
                  </a:lnTo>
                  <a:lnTo>
                    <a:pt x="235" y="15"/>
                  </a:lnTo>
                  <a:lnTo>
                    <a:pt x="235" y="11"/>
                  </a:lnTo>
                  <a:lnTo>
                    <a:pt x="235" y="9"/>
                  </a:lnTo>
                  <a:lnTo>
                    <a:pt x="235" y="8"/>
                  </a:lnTo>
                  <a:lnTo>
                    <a:pt x="236" y="8"/>
                  </a:lnTo>
                  <a:lnTo>
                    <a:pt x="235" y="3"/>
                  </a:lnTo>
                  <a:lnTo>
                    <a:pt x="235" y="0"/>
                  </a:lnTo>
                  <a:lnTo>
                    <a:pt x="180" y="0"/>
                  </a:lnTo>
                  <a:lnTo>
                    <a:pt x="90" y="46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56" name="Freeform 779"/>
            <p:cNvSpPr>
              <a:spLocks/>
            </p:cNvSpPr>
            <p:nvPr/>
          </p:nvSpPr>
          <p:spPr bwMode="auto">
            <a:xfrm>
              <a:off x="11176000" y="5940425"/>
              <a:ext cx="334963" cy="863600"/>
            </a:xfrm>
            <a:custGeom>
              <a:avLst/>
              <a:gdLst>
                <a:gd name="T0" fmla="*/ 2147483647 w 632"/>
                <a:gd name="T1" fmla="*/ 0 h 1631"/>
                <a:gd name="T2" fmla="*/ 0 w 632"/>
                <a:gd name="T3" fmla="*/ 0 h 1631"/>
                <a:gd name="T4" fmla="*/ 2147483647 w 632"/>
                <a:gd name="T5" fmla="*/ 2147483647 h 1631"/>
                <a:gd name="T6" fmla="*/ 2147483647 w 632"/>
                <a:gd name="T7" fmla="*/ 2147483647 h 1631"/>
                <a:gd name="T8" fmla="*/ 2147483647 w 632"/>
                <a:gd name="T9" fmla="*/ 2147483647 h 1631"/>
                <a:gd name="T10" fmla="*/ 2147483647 w 632"/>
                <a:gd name="T11" fmla="*/ 2147483647 h 1631"/>
                <a:gd name="T12" fmla="*/ 2147483647 w 632"/>
                <a:gd name="T13" fmla="*/ 2147483647 h 1631"/>
                <a:gd name="T14" fmla="*/ 2147483647 w 632"/>
                <a:gd name="T15" fmla="*/ 2147483647 h 1631"/>
                <a:gd name="T16" fmla="*/ 2147483647 w 632"/>
                <a:gd name="T17" fmla="*/ 2147483647 h 1631"/>
                <a:gd name="T18" fmla="*/ 2147483647 w 632"/>
                <a:gd name="T19" fmla="*/ 2147483647 h 1631"/>
                <a:gd name="T20" fmla="*/ 2147483647 w 632"/>
                <a:gd name="T21" fmla="*/ 2147483647 h 1631"/>
                <a:gd name="T22" fmla="*/ 2147483647 w 632"/>
                <a:gd name="T23" fmla="*/ 2147483647 h 1631"/>
                <a:gd name="T24" fmla="*/ 2147483647 w 632"/>
                <a:gd name="T25" fmla="*/ 2147483647 h 1631"/>
                <a:gd name="T26" fmla="*/ 2147483647 w 632"/>
                <a:gd name="T27" fmla="*/ 2147483647 h 1631"/>
                <a:gd name="T28" fmla="*/ 2147483647 w 632"/>
                <a:gd name="T29" fmla="*/ 2147483647 h 1631"/>
                <a:gd name="T30" fmla="*/ 2147483647 w 632"/>
                <a:gd name="T31" fmla="*/ 2147483647 h 1631"/>
                <a:gd name="T32" fmla="*/ 2147483647 w 632"/>
                <a:gd name="T33" fmla="*/ 2147483647 h 1631"/>
                <a:gd name="T34" fmla="*/ 2147483647 w 632"/>
                <a:gd name="T35" fmla="*/ 2147483647 h 1631"/>
                <a:gd name="T36" fmla="*/ 2147483647 w 632"/>
                <a:gd name="T37" fmla="*/ 2147483647 h 1631"/>
                <a:gd name="T38" fmla="*/ 2147483647 w 632"/>
                <a:gd name="T39" fmla="*/ 2147483647 h 1631"/>
                <a:gd name="T40" fmla="*/ 2147483647 w 632"/>
                <a:gd name="T41" fmla="*/ 2147483647 h 1631"/>
                <a:gd name="T42" fmla="*/ 2147483647 w 632"/>
                <a:gd name="T43" fmla="*/ 2147483647 h 1631"/>
                <a:gd name="T44" fmla="*/ 2147483647 w 632"/>
                <a:gd name="T45" fmla="*/ 2147483647 h 1631"/>
                <a:gd name="T46" fmla="*/ 2147483647 w 632"/>
                <a:gd name="T47" fmla="*/ 0 h 163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32"/>
                <a:gd name="T73" fmla="*/ 0 h 1631"/>
                <a:gd name="T74" fmla="*/ 632 w 632"/>
                <a:gd name="T75" fmla="*/ 1631 h 163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32" h="1631">
                  <a:moveTo>
                    <a:pt x="58" y="0"/>
                  </a:moveTo>
                  <a:lnTo>
                    <a:pt x="0" y="0"/>
                  </a:lnTo>
                  <a:lnTo>
                    <a:pt x="98" y="151"/>
                  </a:lnTo>
                  <a:lnTo>
                    <a:pt x="173" y="507"/>
                  </a:lnTo>
                  <a:lnTo>
                    <a:pt x="175" y="513"/>
                  </a:lnTo>
                  <a:lnTo>
                    <a:pt x="326" y="831"/>
                  </a:lnTo>
                  <a:lnTo>
                    <a:pt x="496" y="1100"/>
                  </a:lnTo>
                  <a:lnTo>
                    <a:pt x="569" y="1319"/>
                  </a:lnTo>
                  <a:lnTo>
                    <a:pt x="588" y="1600"/>
                  </a:lnTo>
                  <a:lnTo>
                    <a:pt x="572" y="1631"/>
                  </a:lnTo>
                  <a:lnTo>
                    <a:pt x="625" y="1631"/>
                  </a:lnTo>
                  <a:lnTo>
                    <a:pt x="631" y="1616"/>
                  </a:lnTo>
                  <a:lnTo>
                    <a:pt x="632" y="1605"/>
                  </a:lnTo>
                  <a:lnTo>
                    <a:pt x="614" y="1313"/>
                  </a:lnTo>
                  <a:lnTo>
                    <a:pt x="613" y="1311"/>
                  </a:lnTo>
                  <a:lnTo>
                    <a:pt x="613" y="1310"/>
                  </a:lnTo>
                  <a:lnTo>
                    <a:pt x="613" y="1306"/>
                  </a:lnTo>
                  <a:lnTo>
                    <a:pt x="538" y="1082"/>
                  </a:lnTo>
                  <a:lnTo>
                    <a:pt x="536" y="1077"/>
                  </a:lnTo>
                  <a:lnTo>
                    <a:pt x="365" y="807"/>
                  </a:lnTo>
                  <a:lnTo>
                    <a:pt x="218" y="497"/>
                  </a:lnTo>
                  <a:lnTo>
                    <a:pt x="142" y="138"/>
                  </a:lnTo>
                  <a:lnTo>
                    <a:pt x="139" y="13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57" name="Freeform 780"/>
            <p:cNvSpPr>
              <a:spLocks/>
            </p:cNvSpPr>
            <p:nvPr/>
          </p:nvSpPr>
          <p:spPr bwMode="auto">
            <a:xfrm>
              <a:off x="9232900" y="6826250"/>
              <a:ext cx="1873250" cy="839788"/>
            </a:xfrm>
            <a:custGeom>
              <a:avLst/>
              <a:gdLst>
                <a:gd name="T0" fmla="*/ 2147483647 w 3539"/>
                <a:gd name="T1" fmla="*/ 2147483647 h 1589"/>
                <a:gd name="T2" fmla="*/ 2147483647 w 3539"/>
                <a:gd name="T3" fmla="*/ 2147483647 h 1589"/>
                <a:gd name="T4" fmla="*/ 2147483647 w 3539"/>
                <a:gd name="T5" fmla="*/ 2147483647 h 1589"/>
                <a:gd name="T6" fmla="*/ 2147483647 w 3539"/>
                <a:gd name="T7" fmla="*/ 2147483647 h 1589"/>
                <a:gd name="T8" fmla="*/ 2147483647 w 3539"/>
                <a:gd name="T9" fmla="*/ 2147483647 h 1589"/>
                <a:gd name="T10" fmla="*/ 2147483647 w 3539"/>
                <a:gd name="T11" fmla="*/ 2147483647 h 1589"/>
                <a:gd name="T12" fmla="*/ 2147483647 w 3539"/>
                <a:gd name="T13" fmla="*/ 2147483647 h 1589"/>
                <a:gd name="T14" fmla="*/ 2147483647 w 3539"/>
                <a:gd name="T15" fmla="*/ 2147483647 h 1589"/>
                <a:gd name="T16" fmla="*/ 2147483647 w 3539"/>
                <a:gd name="T17" fmla="*/ 2147483647 h 1589"/>
                <a:gd name="T18" fmla="*/ 2147483647 w 3539"/>
                <a:gd name="T19" fmla="*/ 2147483647 h 1589"/>
                <a:gd name="T20" fmla="*/ 2147483647 w 3539"/>
                <a:gd name="T21" fmla="*/ 2147483647 h 1589"/>
                <a:gd name="T22" fmla="*/ 2147483647 w 3539"/>
                <a:gd name="T23" fmla="*/ 2147483647 h 1589"/>
                <a:gd name="T24" fmla="*/ 2147483647 w 3539"/>
                <a:gd name="T25" fmla="*/ 2147483647 h 1589"/>
                <a:gd name="T26" fmla="*/ 2147483647 w 3539"/>
                <a:gd name="T27" fmla="*/ 2147483647 h 1589"/>
                <a:gd name="T28" fmla="*/ 2147483647 w 3539"/>
                <a:gd name="T29" fmla="*/ 2147483647 h 1589"/>
                <a:gd name="T30" fmla="*/ 2147483647 w 3539"/>
                <a:gd name="T31" fmla="*/ 2147483647 h 1589"/>
                <a:gd name="T32" fmla="*/ 2147483647 w 3539"/>
                <a:gd name="T33" fmla="*/ 2147483647 h 1589"/>
                <a:gd name="T34" fmla="*/ 2147483647 w 3539"/>
                <a:gd name="T35" fmla="*/ 2147483647 h 1589"/>
                <a:gd name="T36" fmla="*/ 2147483647 w 3539"/>
                <a:gd name="T37" fmla="*/ 2147483647 h 1589"/>
                <a:gd name="T38" fmla="*/ 2147483647 w 3539"/>
                <a:gd name="T39" fmla="*/ 2147483647 h 1589"/>
                <a:gd name="T40" fmla="*/ 2147483647 w 3539"/>
                <a:gd name="T41" fmla="*/ 2147483647 h 1589"/>
                <a:gd name="T42" fmla="*/ 2147483647 w 3539"/>
                <a:gd name="T43" fmla="*/ 2147483647 h 1589"/>
                <a:gd name="T44" fmla="*/ 2147483647 w 3539"/>
                <a:gd name="T45" fmla="*/ 2147483647 h 1589"/>
                <a:gd name="T46" fmla="*/ 2147483647 w 3539"/>
                <a:gd name="T47" fmla="*/ 2147483647 h 1589"/>
                <a:gd name="T48" fmla="*/ 2147483647 w 3539"/>
                <a:gd name="T49" fmla="*/ 2147483647 h 1589"/>
                <a:gd name="T50" fmla="*/ 2147483647 w 3539"/>
                <a:gd name="T51" fmla="*/ 2147483647 h 1589"/>
                <a:gd name="T52" fmla="*/ 2147483647 w 3539"/>
                <a:gd name="T53" fmla="*/ 2147483647 h 1589"/>
                <a:gd name="T54" fmla="*/ 2147483647 w 3539"/>
                <a:gd name="T55" fmla="*/ 2147483647 h 1589"/>
                <a:gd name="T56" fmla="*/ 2147483647 w 3539"/>
                <a:gd name="T57" fmla="*/ 295234410 h 1589"/>
                <a:gd name="T58" fmla="*/ 2147483647 w 3539"/>
                <a:gd name="T59" fmla="*/ 0 h 1589"/>
                <a:gd name="T60" fmla="*/ 2147483647 w 3539"/>
                <a:gd name="T61" fmla="*/ 2147483647 h 1589"/>
                <a:gd name="T62" fmla="*/ 2147483647 w 3539"/>
                <a:gd name="T63" fmla="*/ 2147483647 h 1589"/>
                <a:gd name="T64" fmla="*/ 148212793 w 3539"/>
                <a:gd name="T65" fmla="*/ 2147483647 h 1589"/>
                <a:gd name="T66" fmla="*/ 889837702 w 3539"/>
                <a:gd name="T67" fmla="*/ 2147483647 h 1589"/>
                <a:gd name="T68" fmla="*/ 2147483647 w 3539"/>
                <a:gd name="T69" fmla="*/ 2147483647 h 1589"/>
                <a:gd name="T70" fmla="*/ 1927888132 w 3539"/>
                <a:gd name="T71" fmla="*/ 2147483647 h 1589"/>
                <a:gd name="T72" fmla="*/ 2147483647 w 3539"/>
                <a:gd name="T73" fmla="*/ 2147483647 h 1589"/>
                <a:gd name="T74" fmla="*/ 0 w 3539"/>
                <a:gd name="T75" fmla="*/ 2147483647 h 1589"/>
                <a:gd name="T76" fmla="*/ 2147483647 w 3539"/>
                <a:gd name="T77" fmla="*/ 2147483647 h 1589"/>
                <a:gd name="T78" fmla="*/ 2147483647 w 3539"/>
                <a:gd name="T79" fmla="*/ 2147483647 h 1589"/>
                <a:gd name="T80" fmla="*/ 2147483647 w 3539"/>
                <a:gd name="T81" fmla="*/ 2147483647 h 1589"/>
                <a:gd name="T82" fmla="*/ 2147483647 w 3539"/>
                <a:gd name="T83" fmla="*/ 2147483647 h 1589"/>
                <a:gd name="T84" fmla="*/ 2147483647 w 3539"/>
                <a:gd name="T85" fmla="*/ 2147483647 h 1589"/>
                <a:gd name="T86" fmla="*/ 2147483647 w 3539"/>
                <a:gd name="T87" fmla="*/ 2147483647 h 1589"/>
                <a:gd name="T88" fmla="*/ 2147483647 w 3539"/>
                <a:gd name="T89" fmla="*/ 2147483647 h 1589"/>
                <a:gd name="T90" fmla="*/ 2147483647 w 3539"/>
                <a:gd name="T91" fmla="*/ 2147483647 h 158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539"/>
                <a:gd name="T139" fmla="*/ 0 h 1589"/>
                <a:gd name="T140" fmla="*/ 3539 w 3539"/>
                <a:gd name="T141" fmla="*/ 1589 h 158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539" h="1589">
                  <a:moveTo>
                    <a:pt x="251" y="263"/>
                  </a:moveTo>
                  <a:lnTo>
                    <a:pt x="485" y="90"/>
                  </a:lnTo>
                  <a:lnTo>
                    <a:pt x="782" y="46"/>
                  </a:lnTo>
                  <a:lnTo>
                    <a:pt x="1013" y="46"/>
                  </a:lnTo>
                  <a:lnTo>
                    <a:pt x="1365" y="378"/>
                  </a:lnTo>
                  <a:lnTo>
                    <a:pt x="1548" y="689"/>
                  </a:lnTo>
                  <a:lnTo>
                    <a:pt x="1551" y="693"/>
                  </a:lnTo>
                  <a:lnTo>
                    <a:pt x="1835" y="985"/>
                  </a:lnTo>
                  <a:lnTo>
                    <a:pt x="1839" y="989"/>
                  </a:lnTo>
                  <a:lnTo>
                    <a:pt x="1844" y="991"/>
                  </a:lnTo>
                  <a:lnTo>
                    <a:pt x="1848" y="992"/>
                  </a:lnTo>
                  <a:lnTo>
                    <a:pt x="1852" y="992"/>
                  </a:lnTo>
                  <a:lnTo>
                    <a:pt x="2226" y="971"/>
                  </a:lnTo>
                  <a:lnTo>
                    <a:pt x="2444" y="1012"/>
                  </a:lnTo>
                  <a:lnTo>
                    <a:pt x="2441" y="1010"/>
                  </a:lnTo>
                  <a:lnTo>
                    <a:pt x="2451" y="1014"/>
                  </a:lnTo>
                  <a:lnTo>
                    <a:pt x="2444" y="1012"/>
                  </a:lnTo>
                  <a:lnTo>
                    <a:pt x="2624" y="1143"/>
                  </a:lnTo>
                  <a:lnTo>
                    <a:pt x="2678" y="1314"/>
                  </a:lnTo>
                  <a:lnTo>
                    <a:pt x="2679" y="1318"/>
                  </a:lnTo>
                  <a:lnTo>
                    <a:pt x="2682" y="1322"/>
                  </a:lnTo>
                  <a:lnTo>
                    <a:pt x="2685" y="1325"/>
                  </a:lnTo>
                  <a:lnTo>
                    <a:pt x="2691" y="1328"/>
                  </a:lnTo>
                  <a:lnTo>
                    <a:pt x="2695" y="1328"/>
                  </a:lnTo>
                  <a:lnTo>
                    <a:pt x="2697" y="1328"/>
                  </a:lnTo>
                  <a:lnTo>
                    <a:pt x="2698" y="1328"/>
                  </a:lnTo>
                  <a:lnTo>
                    <a:pt x="2700" y="1330"/>
                  </a:lnTo>
                  <a:lnTo>
                    <a:pt x="2711" y="1327"/>
                  </a:lnTo>
                  <a:lnTo>
                    <a:pt x="3050" y="1148"/>
                  </a:lnTo>
                  <a:lnTo>
                    <a:pt x="3054" y="1143"/>
                  </a:lnTo>
                  <a:lnTo>
                    <a:pt x="3059" y="1138"/>
                  </a:lnTo>
                  <a:lnTo>
                    <a:pt x="3061" y="1133"/>
                  </a:lnTo>
                  <a:lnTo>
                    <a:pt x="3062" y="1129"/>
                  </a:lnTo>
                  <a:lnTo>
                    <a:pt x="3079" y="915"/>
                  </a:lnTo>
                  <a:lnTo>
                    <a:pt x="3241" y="808"/>
                  </a:lnTo>
                  <a:lnTo>
                    <a:pt x="3243" y="805"/>
                  </a:lnTo>
                  <a:lnTo>
                    <a:pt x="3244" y="803"/>
                  </a:lnTo>
                  <a:lnTo>
                    <a:pt x="3246" y="802"/>
                  </a:lnTo>
                  <a:lnTo>
                    <a:pt x="3251" y="794"/>
                  </a:lnTo>
                  <a:lnTo>
                    <a:pt x="3302" y="587"/>
                  </a:lnTo>
                  <a:lnTo>
                    <a:pt x="3350" y="587"/>
                  </a:lnTo>
                  <a:lnTo>
                    <a:pt x="3318" y="740"/>
                  </a:lnTo>
                  <a:lnTo>
                    <a:pt x="3317" y="751"/>
                  </a:lnTo>
                  <a:lnTo>
                    <a:pt x="3319" y="755"/>
                  </a:lnTo>
                  <a:lnTo>
                    <a:pt x="3325" y="760"/>
                  </a:lnTo>
                  <a:lnTo>
                    <a:pt x="3392" y="821"/>
                  </a:lnTo>
                  <a:lnTo>
                    <a:pt x="3392" y="1215"/>
                  </a:lnTo>
                  <a:lnTo>
                    <a:pt x="3393" y="1223"/>
                  </a:lnTo>
                  <a:lnTo>
                    <a:pt x="3490" y="1589"/>
                  </a:lnTo>
                  <a:lnTo>
                    <a:pt x="3539" y="1589"/>
                  </a:lnTo>
                  <a:lnTo>
                    <a:pt x="3438" y="1210"/>
                  </a:lnTo>
                  <a:lnTo>
                    <a:pt x="3438" y="812"/>
                  </a:lnTo>
                  <a:lnTo>
                    <a:pt x="3437" y="805"/>
                  </a:lnTo>
                  <a:lnTo>
                    <a:pt x="3435" y="801"/>
                  </a:lnTo>
                  <a:lnTo>
                    <a:pt x="3432" y="796"/>
                  </a:lnTo>
                  <a:lnTo>
                    <a:pt x="3430" y="794"/>
                  </a:lnTo>
                  <a:lnTo>
                    <a:pt x="3366" y="737"/>
                  </a:lnTo>
                  <a:lnTo>
                    <a:pt x="3401" y="568"/>
                  </a:lnTo>
                  <a:lnTo>
                    <a:pt x="3400" y="557"/>
                  </a:lnTo>
                  <a:lnTo>
                    <a:pt x="3395" y="550"/>
                  </a:lnTo>
                  <a:lnTo>
                    <a:pt x="3391" y="545"/>
                  </a:lnTo>
                  <a:lnTo>
                    <a:pt x="3387" y="543"/>
                  </a:lnTo>
                  <a:lnTo>
                    <a:pt x="3381" y="541"/>
                  </a:lnTo>
                  <a:lnTo>
                    <a:pt x="3377" y="541"/>
                  </a:lnTo>
                  <a:lnTo>
                    <a:pt x="3283" y="541"/>
                  </a:lnTo>
                  <a:lnTo>
                    <a:pt x="3275" y="542"/>
                  </a:lnTo>
                  <a:lnTo>
                    <a:pt x="3268" y="545"/>
                  </a:lnTo>
                  <a:lnTo>
                    <a:pt x="3263" y="551"/>
                  </a:lnTo>
                  <a:lnTo>
                    <a:pt x="3261" y="559"/>
                  </a:lnTo>
                  <a:lnTo>
                    <a:pt x="3208" y="775"/>
                  </a:lnTo>
                  <a:lnTo>
                    <a:pt x="3045" y="882"/>
                  </a:lnTo>
                  <a:lnTo>
                    <a:pt x="3037" y="890"/>
                  </a:lnTo>
                  <a:lnTo>
                    <a:pt x="3035" y="901"/>
                  </a:lnTo>
                  <a:lnTo>
                    <a:pt x="3017" y="1112"/>
                  </a:lnTo>
                  <a:lnTo>
                    <a:pt x="2712" y="1273"/>
                  </a:lnTo>
                  <a:lnTo>
                    <a:pt x="2664" y="1120"/>
                  </a:lnTo>
                  <a:lnTo>
                    <a:pt x="2661" y="1113"/>
                  </a:lnTo>
                  <a:lnTo>
                    <a:pt x="2656" y="1108"/>
                  </a:lnTo>
                  <a:lnTo>
                    <a:pt x="2467" y="972"/>
                  </a:lnTo>
                  <a:lnTo>
                    <a:pt x="2458" y="969"/>
                  </a:lnTo>
                  <a:lnTo>
                    <a:pt x="2232" y="924"/>
                  </a:lnTo>
                  <a:lnTo>
                    <a:pt x="1861" y="946"/>
                  </a:lnTo>
                  <a:lnTo>
                    <a:pt x="1587" y="663"/>
                  </a:lnTo>
                  <a:lnTo>
                    <a:pt x="1401" y="349"/>
                  </a:lnTo>
                  <a:lnTo>
                    <a:pt x="1398" y="347"/>
                  </a:lnTo>
                  <a:lnTo>
                    <a:pt x="1396" y="345"/>
                  </a:lnTo>
                  <a:lnTo>
                    <a:pt x="1038" y="7"/>
                  </a:lnTo>
                  <a:lnTo>
                    <a:pt x="1029" y="1"/>
                  </a:lnTo>
                  <a:lnTo>
                    <a:pt x="1022" y="0"/>
                  </a:lnTo>
                  <a:lnTo>
                    <a:pt x="777" y="0"/>
                  </a:lnTo>
                  <a:lnTo>
                    <a:pt x="774" y="1"/>
                  </a:lnTo>
                  <a:lnTo>
                    <a:pt x="472" y="46"/>
                  </a:lnTo>
                  <a:lnTo>
                    <a:pt x="461" y="50"/>
                  </a:lnTo>
                  <a:lnTo>
                    <a:pt x="217" y="229"/>
                  </a:lnTo>
                  <a:lnTo>
                    <a:pt x="210" y="236"/>
                  </a:lnTo>
                  <a:lnTo>
                    <a:pt x="78" y="440"/>
                  </a:lnTo>
                  <a:lnTo>
                    <a:pt x="3" y="599"/>
                  </a:lnTo>
                  <a:lnTo>
                    <a:pt x="0" y="608"/>
                  </a:lnTo>
                  <a:lnTo>
                    <a:pt x="4" y="620"/>
                  </a:lnTo>
                  <a:lnTo>
                    <a:pt x="7" y="625"/>
                  </a:lnTo>
                  <a:lnTo>
                    <a:pt x="12" y="628"/>
                  </a:lnTo>
                  <a:lnTo>
                    <a:pt x="17" y="630"/>
                  </a:lnTo>
                  <a:lnTo>
                    <a:pt x="24" y="631"/>
                  </a:lnTo>
                  <a:lnTo>
                    <a:pt x="62" y="631"/>
                  </a:lnTo>
                  <a:lnTo>
                    <a:pt x="93" y="781"/>
                  </a:lnTo>
                  <a:lnTo>
                    <a:pt x="48" y="816"/>
                  </a:lnTo>
                  <a:lnTo>
                    <a:pt x="41" y="820"/>
                  </a:lnTo>
                  <a:lnTo>
                    <a:pt x="38" y="827"/>
                  </a:lnTo>
                  <a:lnTo>
                    <a:pt x="37" y="834"/>
                  </a:lnTo>
                  <a:lnTo>
                    <a:pt x="40" y="843"/>
                  </a:lnTo>
                  <a:lnTo>
                    <a:pt x="93" y="970"/>
                  </a:lnTo>
                  <a:lnTo>
                    <a:pt x="40" y="1095"/>
                  </a:lnTo>
                  <a:lnTo>
                    <a:pt x="39" y="1100"/>
                  </a:lnTo>
                  <a:lnTo>
                    <a:pt x="1" y="1371"/>
                  </a:lnTo>
                  <a:lnTo>
                    <a:pt x="1" y="1381"/>
                  </a:lnTo>
                  <a:lnTo>
                    <a:pt x="55" y="1576"/>
                  </a:lnTo>
                  <a:lnTo>
                    <a:pt x="50" y="1589"/>
                  </a:lnTo>
                  <a:lnTo>
                    <a:pt x="101" y="1589"/>
                  </a:lnTo>
                  <a:lnTo>
                    <a:pt x="102" y="1586"/>
                  </a:lnTo>
                  <a:lnTo>
                    <a:pt x="103" y="1571"/>
                  </a:lnTo>
                  <a:lnTo>
                    <a:pt x="48" y="1371"/>
                  </a:lnTo>
                  <a:lnTo>
                    <a:pt x="83" y="1113"/>
                  </a:lnTo>
                  <a:lnTo>
                    <a:pt x="140" y="979"/>
                  </a:lnTo>
                  <a:lnTo>
                    <a:pt x="140" y="973"/>
                  </a:lnTo>
                  <a:lnTo>
                    <a:pt x="141" y="969"/>
                  </a:lnTo>
                  <a:lnTo>
                    <a:pt x="140" y="960"/>
                  </a:lnTo>
                  <a:lnTo>
                    <a:pt x="90" y="841"/>
                  </a:lnTo>
                  <a:lnTo>
                    <a:pt x="132" y="807"/>
                  </a:lnTo>
                  <a:lnTo>
                    <a:pt x="137" y="802"/>
                  </a:lnTo>
                  <a:lnTo>
                    <a:pt x="140" y="797"/>
                  </a:lnTo>
                  <a:lnTo>
                    <a:pt x="141" y="791"/>
                  </a:lnTo>
                  <a:lnTo>
                    <a:pt x="141" y="785"/>
                  </a:lnTo>
                  <a:lnTo>
                    <a:pt x="103" y="604"/>
                  </a:lnTo>
                  <a:lnTo>
                    <a:pt x="100" y="594"/>
                  </a:lnTo>
                  <a:lnTo>
                    <a:pt x="95" y="589"/>
                  </a:lnTo>
                  <a:lnTo>
                    <a:pt x="88" y="586"/>
                  </a:lnTo>
                  <a:lnTo>
                    <a:pt x="80" y="585"/>
                  </a:lnTo>
                  <a:lnTo>
                    <a:pt x="61" y="585"/>
                  </a:lnTo>
                  <a:lnTo>
                    <a:pt x="119" y="461"/>
                  </a:lnTo>
                  <a:lnTo>
                    <a:pt x="251" y="263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58" name="Freeform 781"/>
            <p:cNvSpPr>
              <a:spLocks/>
            </p:cNvSpPr>
            <p:nvPr/>
          </p:nvSpPr>
          <p:spPr bwMode="auto">
            <a:xfrm>
              <a:off x="11447463" y="6804025"/>
              <a:ext cx="84137" cy="862013"/>
            </a:xfrm>
            <a:custGeom>
              <a:avLst/>
              <a:gdLst>
                <a:gd name="T0" fmla="*/ 0 w 158"/>
                <a:gd name="T1" fmla="*/ 2147483647 h 1631"/>
                <a:gd name="T2" fmla="*/ 0 w 158"/>
                <a:gd name="T3" fmla="*/ 2147483647 h 1631"/>
                <a:gd name="T4" fmla="*/ 2147483647 w 158"/>
                <a:gd name="T5" fmla="*/ 2147483647 h 1631"/>
                <a:gd name="T6" fmla="*/ 2147483647 w 158"/>
                <a:gd name="T7" fmla="*/ 2147483647 h 1631"/>
                <a:gd name="T8" fmla="*/ 2147483647 w 158"/>
                <a:gd name="T9" fmla="*/ 2147483647 h 1631"/>
                <a:gd name="T10" fmla="*/ 2147483647 w 158"/>
                <a:gd name="T11" fmla="*/ 2147483647 h 1631"/>
                <a:gd name="T12" fmla="*/ 2147483647 w 158"/>
                <a:gd name="T13" fmla="*/ 2147483647 h 1631"/>
                <a:gd name="T14" fmla="*/ 2147483647 w 158"/>
                <a:gd name="T15" fmla="*/ 2147483647 h 1631"/>
                <a:gd name="T16" fmla="*/ 2147483647 w 158"/>
                <a:gd name="T17" fmla="*/ 2147483647 h 1631"/>
                <a:gd name="T18" fmla="*/ 2147483647 w 158"/>
                <a:gd name="T19" fmla="*/ 2147483647 h 1631"/>
                <a:gd name="T20" fmla="*/ 2147483647 w 158"/>
                <a:gd name="T21" fmla="*/ 2147483647 h 1631"/>
                <a:gd name="T22" fmla="*/ 2147483647 w 158"/>
                <a:gd name="T23" fmla="*/ 2147483647 h 1631"/>
                <a:gd name="T24" fmla="*/ 2147483647 w 158"/>
                <a:gd name="T25" fmla="*/ 0 h 1631"/>
                <a:gd name="T26" fmla="*/ 2147483647 w 158"/>
                <a:gd name="T27" fmla="*/ 0 h 1631"/>
                <a:gd name="T28" fmla="*/ 0 w 158"/>
                <a:gd name="T29" fmla="*/ 2147483647 h 163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58"/>
                <a:gd name="T46" fmla="*/ 0 h 1631"/>
                <a:gd name="T47" fmla="*/ 158 w 158"/>
                <a:gd name="T48" fmla="*/ 1631 h 163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58" h="1631">
                  <a:moveTo>
                    <a:pt x="1" y="123"/>
                  </a:moveTo>
                  <a:lnTo>
                    <a:pt x="0" y="137"/>
                  </a:lnTo>
                  <a:lnTo>
                    <a:pt x="76" y="630"/>
                  </a:lnTo>
                  <a:lnTo>
                    <a:pt x="113" y="1167"/>
                  </a:lnTo>
                  <a:lnTo>
                    <a:pt x="76" y="1392"/>
                  </a:lnTo>
                  <a:lnTo>
                    <a:pt x="49" y="1631"/>
                  </a:lnTo>
                  <a:lnTo>
                    <a:pt x="94" y="1631"/>
                  </a:lnTo>
                  <a:lnTo>
                    <a:pt x="120" y="1396"/>
                  </a:lnTo>
                  <a:lnTo>
                    <a:pt x="158" y="1173"/>
                  </a:lnTo>
                  <a:lnTo>
                    <a:pt x="158" y="1167"/>
                  </a:lnTo>
                  <a:lnTo>
                    <a:pt x="120" y="627"/>
                  </a:lnTo>
                  <a:lnTo>
                    <a:pt x="46" y="139"/>
                  </a:lnTo>
                  <a:lnTo>
                    <a:pt x="113" y="0"/>
                  </a:lnTo>
                  <a:lnTo>
                    <a:pt x="60" y="0"/>
                  </a:lnTo>
                  <a:lnTo>
                    <a:pt x="1" y="123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59" name="Freeform 782"/>
            <p:cNvSpPr>
              <a:spLocks/>
            </p:cNvSpPr>
            <p:nvPr/>
          </p:nvSpPr>
          <p:spPr bwMode="auto">
            <a:xfrm>
              <a:off x="10907713" y="7666038"/>
              <a:ext cx="588962" cy="863600"/>
            </a:xfrm>
            <a:custGeom>
              <a:avLst/>
              <a:gdLst>
                <a:gd name="T0" fmla="*/ 2147483647 w 1113"/>
                <a:gd name="T1" fmla="*/ 2147483647 h 1631"/>
                <a:gd name="T2" fmla="*/ 2147483647 w 1113"/>
                <a:gd name="T3" fmla="*/ 2147483647 h 1631"/>
                <a:gd name="T4" fmla="*/ 2147483647 w 1113"/>
                <a:gd name="T5" fmla="*/ 2147483647 h 1631"/>
                <a:gd name="T6" fmla="*/ 2147483647 w 1113"/>
                <a:gd name="T7" fmla="*/ 2147483647 h 1631"/>
                <a:gd name="T8" fmla="*/ 0 w 1113"/>
                <a:gd name="T9" fmla="*/ 2147483647 h 1631"/>
                <a:gd name="T10" fmla="*/ 148128971 w 1113"/>
                <a:gd name="T11" fmla="*/ 2147483647 h 1631"/>
                <a:gd name="T12" fmla="*/ 2147483647 w 1113"/>
                <a:gd name="T13" fmla="*/ 2147483647 h 1631"/>
                <a:gd name="T14" fmla="*/ 2147483647 w 1113"/>
                <a:gd name="T15" fmla="*/ 2147483647 h 1631"/>
                <a:gd name="T16" fmla="*/ 2147483647 w 1113"/>
                <a:gd name="T17" fmla="*/ 2147483647 h 1631"/>
                <a:gd name="T18" fmla="*/ 2147483647 w 1113"/>
                <a:gd name="T19" fmla="*/ 2147483647 h 1631"/>
                <a:gd name="T20" fmla="*/ 2147483647 w 1113"/>
                <a:gd name="T21" fmla="*/ 2147483647 h 1631"/>
                <a:gd name="T22" fmla="*/ 2147483647 w 1113"/>
                <a:gd name="T23" fmla="*/ 2147483647 h 1631"/>
                <a:gd name="T24" fmla="*/ 2147483647 w 1113"/>
                <a:gd name="T25" fmla="*/ 2147483647 h 1631"/>
                <a:gd name="T26" fmla="*/ 2147483647 w 1113"/>
                <a:gd name="T27" fmla="*/ 2147483647 h 1631"/>
                <a:gd name="T28" fmla="*/ 2147483647 w 1113"/>
                <a:gd name="T29" fmla="*/ 2147483647 h 1631"/>
                <a:gd name="T30" fmla="*/ 2147483647 w 1113"/>
                <a:gd name="T31" fmla="*/ 2147483647 h 1631"/>
                <a:gd name="T32" fmla="*/ 2147483647 w 1113"/>
                <a:gd name="T33" fmla="*/ 2147483647 h 1631"/>
                <a:gd name="T34" fmla="*/ 2147483647 w 1113"/>
                <a:gd name="T35" fmla="*/ 2147483647 h 1631"/>
                <a:gd name="T36" fmla="*/ 2147483647 w 1113"/>
                <a:gd name="T37" fmla="*/ 2147483647 h 1631"/>
                <a:gd name="T38" fmla="*/ 2147483647 w 1113"/>
                <a:gd name="T39" fmla="*/ 2147483647 h 1631"/>
                <a:gd name="T40" fmla="*/ 2147483647 w 1113"/>
                <a:gd name="T41" fmla="*/ 2147483647 h 1631"/>
                <a:gd name="T42" fmla="*/ 2147483647 w 1113"/>
                <a:gd name="T43" fmla="*/ 2147483647 h 1631"/>
                <a:gd name="T44" fmla="*/ 2147483647 w 1113"/>
                <a:gd name="T45" fmla="*/ 2147483647 h 1631"/>
                <a:gd name="T46" fmla="*/ 2147483647 w 1113"/>
                <a:gd name="T47" fmla="*/ 2147483647 h 1631"/>
                <a:gd name="T48" fmla="*/ 2147483647 w 1113"/>
                <a:gd name="T49" fmla="*/ 2147483647 h 1631"/>
                <a:gd name="T50" fmla="*/ 2147483647 w 1113"/>
                <a:gd name="T51" fmla="*/ 0 h 1631"/>
                <a:gd name="T52" fmla="*/ 2147483647 w 1113"/>
                <a:gd name="T53" fmla="*/ 2147483647 h 1631"/>
                <a:gd name="T54" fmla="*/ 2147483647 w 1113"/>
                <a:gd name="T55" fmla="*/ 2147483647 h 1631"/>
                <a:gd name="T56" fmla="*/ 2147483647 w 1113"/>
                <a:gd name="T57" fmla="*/ 2147483647 h 1631"/>
                <a:gd name="T58" fmla="*/ 2147483647 w 1113"/>
                <a:gd name="T59" fmla="*/ 2147483647 h 1631"/>
                <a:gd name="T60" fmla="*/ 2147483647 w 1113"/>
                <a:gd name="T61" fmla="*/ 2147483647 h 1631"/>
                <a:gd name="T62" fmla="*/ 2147483647 w 1113"/>
                <a:gd name="T63" fmla="*/ 2147483647 h 1631"/>
                <a:gd name="T64" fmla="*/ 2147483647 w 1113"/>
                <a:gd name="T65" fmla="*/ 2147483647 h 1631"/>
                <a:gd name="T66" fmla="*/ 2147483647 w 1113"/>
                <a:gd name="T67" fmla="*/ 2147483647 h 1631"/>
                <a:gd name="T68" fmla="*/ 2147483647 w 1113"/>
                <a:gd name="T69" fmla="*/ 2147483647 h 1631"/>
                <a:gd name="T70" fmla="*/ 2147483647 w 1113"/>
                <a:gd name="T71" fmla="*/ 2147483647 h 1631"/>
                <a:gd name="T72" fmla="*/ 2147483647 w 1113"/>
                <a:gd name="T73" fmla="*/ 2147483647 h 1631"/>
                <a:gd name="T74" fmla="*/ 2147483647 w 1113"/>
                <a:gd name="T75" fmla="*/ 2147483647 h 1631"/>
                <a:gd name="T76" fmla="*/ 2147483647 w 1113"/>
                <a:gd name="T77" fmla="*/ 2147483647 h 1631"/>
                <a:gd name="T78" fmla="*/ 2147483647 w 1113"/>
                <a:gd name="T79" fmla="*/ 2147483647 h 1631"/>
                <a:gd name="T80" fmla="*/ 2147483647 w 1113"/>
                <a:gd name="T81" fmla="*/ 2147483647 h 1631"/>
                <a:gd name="T82" fmla="*/ 2147483647 w 1113"/>
                <a:gd name="T83" fmla="*/ 2147483647 h 1631"/>
                <a:gd name="T84" fmla="*/ 2147483647 w 1113"/>
                <a:gd name="T85" fmla="*/ 2147483647 h 1631"/>
                <a:gd name="T86" fmla="*/ 2147483647 w 1113"/>
                <a:gd name="T87" fmla="*/ 2147483647 h 1631"/>
                <a:gd name="T88" fmla="*/ 2147483647 w 1113"/>
                <a:gd name="T89" fmla="*/ 2147483647 h 1631"/>
                <a:gd name="T90" fmla="*/ 2147483647 w 1113"/>
                <a:gd name="T91" fmla="*/ 2147483647 h 1631"/>
                <a:gd name="T92" fmla="*/ 2147483647 w 1113"/>
                <a:gd name="T93" fmla="*/ 2147483647 h 1631"/>
                <a:gd name="T94" fmla="*/ 2147483647 w 1113"/>
                <a:gd name="T95" fmla="*/ 0 h 163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113"/>
                <a:gd name="T145" fmla="*/ 0 h 1631"/>
                <a:gd name="T146" fmla="*/ 1113 w 1113"/>
                <a:gd name="T147" fmla="*/ 1631 h 163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113" h="1631">
                  <a:moveTo>
                    <a:pt x="324" y="0"/>
                  </a:moveTo>
                  <a:lnTo>
                    <a:pt x="340" y="60"/>
                  </a:lnTo>
                  <a:lnTo>
                    <a:pt x="306" y="389"/>
                  </a:lnTo>
                  <a:lnTo>
                    <a:pt x="198" y="370"/>
                  </a:lnTo>
                  <a:lnTo>
                    <a:pt x="186" y="370"/>
                  </a:lnTo>
                  <a:lnTo>
                    <a:pt x="177" y="376"/>
                  </a:lnTo>
                  <a:lnTo>
                    <a:pt x="64" y="489"/>
                  </a:lnTo>
                  <a:lnTo>
                    <a:pt x="59" y="498"/>
                  </a:lnTo>
                  <a:lnTo>
                    <a:pt x="1" y="680"/>
                  </a:lnTo>
                  <a:lnTo>
                    <a:pt x="0" y="689"/>
                  </a:lnTo>
                  <a:lnTo>
                    <a:pt x="0" y="692"/>
                  </a:lnTo>
                  <a:lnTo>
                    <a:pt x="2" y="696"/>
                  </a:lnTo>
                  <a:lnTo>
                    <a:pt x="116" y="922"/>
                  </a:lnTo>
                  <a:lnTo>
                    <a:pt x="228" y="1191"/>
                  </a:lnTo>
                  <a:lnTo>
                    <a:pt x="263" y="1355"/>
                  </a:lnTo>
                  <a:lnTo>
                    <a:pt x="176" y="1460"/>
                  </a:lnTo>
                  <a:lnTo>
                    <a:pt x="171" y="1469"/>
                  </a:lnTo>
                  <a:lnTo>
                    <a:pt x="172" y="1483"/>
                  </a:lnTo>
                  <a:lnTo>
                    <a:pt x="228" y="1618"/>
                  </a:lnTo>
                  <a:lnTo>
                    <a:pt x="230" y="1623"/>
                  </a:lnTo>
                  <a:lnTo>
                    <a:pt x="235" y="1628"/>
                  </a:lnTo>
                  <a:lnTo>
                    <a:pt x="240" y="1630"/>
                  </a:lnTo>
                  <a:lnTo>
                    <a:pt x="247" y="1631"/>
                  </a:lnTo>
                  <a:lnTo>
                    <a:pt x="252" y="1631"/>
                  </a:lnTo>
                  <a:lnTo>
                    <a:pt x="259" y="1630"/>
                  </a:lnTo>
                  <a:lnTo>
                    <a:pt x="263" y="1627"/>
                  </a:lnTo>
                  <a:lnTo>
                    <a:pt x="265" y="1625"/>
                  </a:lnTo>
                  <a:lnTo>
                    <a:pt x="265" y="1623"/>
                  </a:lnTo>
                  <a:lnTo>
                    <a:pt x="266" y="1623"/>
                  </a:lnTo>
                  <a:lnTo>
                    <a:pt x="268" y="1623"/>
                  </a:lnTo>
                  <a:lnTo>
                    <a:pt x="401" y="1443"/>
                  </a:lnTo>
                  <a:lnTo>
                    <a:pt x="405" y="1431"/>
                  </a:lnTo>
                  <a:lnTo>
                    <a:pt x="423" y="1274"/>
                  </a:lnTo>
                  <a:lnTo>
                    <a:pt x="423" y="1278"/>
                  </a:lnTo>
                  <a:lnTo>
                    <a:pt x="476" y="1092"/>
                  </a:lnTo>
                  <a:lnTo>
                    <a:pt x="517" y="1092"/>
                  </a:lnTo>
                  <a:lnTo>
                    <a:pt x="548" y="1168"/>
                  </a:lnTo>
                  <a:lnTo>
                    <a:pt x="551" y="1173"/>
                  </a:lnTo>
                  <a:lnTo>
                    <a:pt x="555" y="1177"/>
                  </a:lnTo>
                  <a:lnTo>
                    <a:pt x="567" y="1182"/>
                  </a:lnTo>
                  <a:lnTo>
                    <a:pt x="775" y="1204"/>
                  </a:lnTo>
                  <a:lnTo>
                    <a:pt x="780" y="1204"/>
                  </a:lnTo>
                  <a:lnTo>
                    <a:pt x="782" y="1203"/>
                  </a:lnTo>
                  <a:lnTo>
                    <a:pt x="785" y="1203"/>
                  </a:lnTo>
                  <a:lnTo>
                    <a:pt x="790" y="1200"/>
                  </a:lnTo>
                  <a:lnTo>
                    <a:pt x="795" y="1196"/>
                  </a:lnTo>
                  <a:lnTo>
                    <a:pt x="1003" y="925"/>
                  </a:lnTo>
                  <a:lnTo>
                    <a:pt x="1007" y="919"/>
                  </a:lnTo>
                  <a:lnTo>
                    <a:pt x="1100" y="648"/>
                  </a:lnTo>
                  <a:lnTo>
                    <a:pt x="1101" y="640"/>
                  </a:lnTo>
                  <a:lnTo>
                    <a:pt x="1083" y="260"/>
                  </a:lnTo>
                  <a:lnTo>
                    <a:pt x="1113" y="0"/>
                  </a:lnTo>
                  <a:lnTo>
                    <a:pt x="1068" y="0"/>
                  </a:lnTo>
                  <a:lnTo>
                    <a:pt x="1037" y="256"/>
                  </a:lnTo>
                  <a:lnTo>
                    <a:pt x="1037" y="260"/>
                  </a:lnTo>
                  <a:lnTo>
                    <a:pt x="1054" y="641"/>
                  </a:lnTo>
                  <a:lnTo>
                    <a:pt x="965" y="900"/>
                  </a:lnTo>
                  <a:lnTo>
                    <a:pt x="767" y="1159"/>
                  </a:lnTo>
                  <a:lnTo>
                    <a:pt x="586" y="1138"/>
                  </a:lnTo>
                  <a:lnTo>
                    <a:pt x="554" y="1060"/>
                  </a:lnTo>
                  <a:lnTo>
                    <a:pt x="550" y="1052"/>
                  </a:lnTo>
                  <a:lnTo>
                    <a:pt x="544" y="1049"/>
                  </a:lnTo>
                  <a:lnTo>
                    <a:pt x="538" y="1046"/>
                  </a:lnTo>
                  <a:lnTo>
                    <a:pt x="531" y="1046"/>
                  </a:lnTo>
                  <a:lnTo>
                    <a:pt x="456" y="1046"/>
                  </a:lnTo>
                  <a:lnTo>
                    <a:pt x="448" y="1047"/>
                  </a:lnTo>
                  <a:lnTo>
                    <a:pt x="442" y="1050"/>
                  </a:lnTo>
                  <a:lnTo>
                    <a:pt x="437" y="1056"/>
                  </a:lnTo>
                  <a:lnTo>
                    <a:pt x="434" y="1063"/>
                  </a:lnTo>
                  <a:lnTo>
                    <a:pt x="378" y="1265"/>
                  </a:lnTo>
                  <a:lnTo>
                    <a:pt x="378" y="1269"/>
                  </a:lnTo>
                  <a:lnTo>
                    <a:pt x="361" y="1418"/>
                  </a:lnTo>
                  <a:lnTo>
                    <a:pt x="255" y="1562"/>
                  </a:lnTo>
                  <a:lnTo>
                    <a:pt x="221" y="1478"/>
                  </a:lnTo>
                  <a:lnTo>
                    <a:pt x="305" y="1377"/>
                  </a:lnTo>
                  <a:lnTo>
                    <a:pt x="307" y="1372"/>
                  </a:lnTo>
                  <a:lnTo>
                    <a:pt x="310" y="1367"/>
                  </a:lnTo>
                  <a:lnTo>
                    <a:pt x="310" y="1362"/>
                  </a:lnTo>
                  <a:lnTo>
                    <a:pt x="310" y="1359"/>
                  </a:lnTo>
                  <a:lnTo>
                    <a:pt x="311" y="1356"/>
                  </a:lnTo>
                  <a:lnTo>
                    <a:pt x="272" y="1176"/>
                  </a:lnTo>
                  <a:lnTo>
                    <a:pt x="271" y="1173"/>
                  </a:lnTo>
                  <a:lnTo>
                    <a:pt x="158" y="901"/>
                  </a:lnTo>
                  <a:lnTo>
                    <a:pt x="48" y="685"/>
                  </a:lnTo>
                  <a:lnTo>
                    <a:pt x="99" y="519"/>
                  </a:lnTo>
                  <a:lnTo>
                    <a:pt x="201" y="418"/>
                  </a:lnTo>
                  <a:lnTo>
                    <a:pt x="320" y="439"/>
                  </a:lnTo>
                  <a:lnTo>
                    <a:pt x="325" y="439"/>
                  </a:lnTo>
                  <a:lnTo>
                    <a:pt x="330" y="439"/>
                  </a:lnTo>
                  <a:lnTo>
                    <a:pt x="335" y="437"/>
                  </a:lnTo>
                  <a:lnTo>
                    <a:pt x="339" y="435"/>
                  </a:lnTo>
                  <a:lnTo>
                    <a:pt x="345" y="427"/>
                  </a:lnTo>
                  <a:lnTo>
                    <a:pt x="348" y="418"/>
                  </a:lnTo>
                  <a:lnTo>
                    <a:pt x="386" y="58"/>
                  </a:lnTo>
                  <a:lnTo>
                    <a:pt x="386" y="49"/>
                  </a:lnTo>
                  <a:lnTo>
                    <a:pt x="373" y="0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60" name="Freeform 783"/>
            <p:cNvSpPr>
              <a:spLocks/>
            </p:cNvSpPr>
            <p:nvPr/>
          </p:nvSpPr>
          <p:spPr bwMode="auto">
            <a:xfrm>
              <a:off x="10577513" y="5711825"/>
              <a:ext cx="85725" cy="109538"/>
            </a:xfrm>
            <a:custGeom>
              <a:avLst/>
              <a:gdLst>
                <a:gd name="T0" fmla="*/ 2147483647 w 163"/>
                <a:gd name="T1" fmla="*/ 1202797605 h 206"/>
                <a:gd name="T2" fmla="*/ 2147483647 w 163"/>
                <a:gd name="T3" fmla="*/ 751819423 h 206"/>
                <a:gd name="T4" fmla="*/ 2147483647 w 163"/>
                <a:gd name="T5" fmla="*/ 450978580 h 206"/>
                <a:gd name="T6" fmla="*/ 2147483647 w 163"/>
                <a:gd name="T7" fmla="*/ 150420688 h 206"/>
                <a:gd name="T8" fmla="*/ 2147483647 w 163"/>
                <a:gd name="T9" fmla="*/ 150420688 h 206"/>
                <a:gd name="T10" fmla="*/ 2147483647 w 163"/>
                <a:gd name="T11" fmla="*/ 0 h 206"/>
                <a:gd name="T12" fmla="*/ 2147483647 w 163"/>
                <a:gd name="T13" fmla="*/ 0 h 206"/>
                <a:gd name="T14" fmla="*/ 2147483647 w 163"/>
                <a:gd name="T15" fmla="*/ 150420688 h 206"/>
                <a:gd name="T16" fmla="*/ 2147483647 w 163"/>
                <a:gd name="T17" fmla="*/ 300557959 h 206"/>
                <a:gd name="T18" fmla="*/ 2147483647 w 163"/>
                <a:gd name="T19" fmla="*/ 601399334 h 206"/>
                <a:gd name="T20" fmla="*/ 2147483647 w 163"/>
                <a:gd name="T21" fmla="*/ 901957160 h 206"/>
                <a:gd name="T22" fmla="*/ 2147483647 w 163"/>
                <a:gd name="T23" fmla="*/ 1353218758 h 206"/>
                <a:gd name="T24" fmla="*/ 1309110192 w 163"/>
                <a:gd name="T25" fmla="*/ 1804196141 h 206"/>
                <a:gd name="T26" fmla="*/ 145487432 w 163"/>
                <a:gd name="T27" fmla="*/ 2147483647 h 206"/>
                <a:gd name="T28" fmla="*/ 0 w 163"/>
                <a:gd name="T29" fmla="*/ 2147483647 h 206"/>
                <a:gd name="T30" fmla="*/ 0 w 163"/>
                <a:gd name="T31" fmla="*/ 2147483647 h 206"/>
                <a:gd name="T32" fmla="*/ 145487432 w 163"/>
                <a:gd name="T33" fmla="*/ 2147483647 h 206"/>
                <a:gd name="T34" fmla="*/ 581949730 w 163"/>
                <a:gd name="T35" fmla="*/ 2147483647 h 206"/>
                <a:gd name="T36" fmla="*/ 1163622825 w 163"/>
                <a:gd name="T37" fmla="*/ 2147483647 h 206"/>
                <a:gd name="T38" fmla="*/ 1600084926 w 163"/>
                <a:gd name="T39" fmla="*/ 2147483647 h 206"/>
                <a:gd name="T40" fmla="*/ 2036547026 w 163"/>
                <a:gd name="T41" fmla="*/ 2147483647 h 206"/>
                <a:gd name="T42" fmla="*/ 2036547026 w 163"/>
                <a:gd name="T43" fmla="*/ 2147483647 h 206"/>
                <a:gd name="T44" fmla="*/ 2036547026 w 163"/>
                <a:gd name="T45" fmla="*/ 2147483647 h 206"/>
                <a:gd name="T46" fmla="*/ 2147483647 w 163"/>
                <a:gd name="T47" fmla="*/ 2147483647 h 206"/>
                <a:gd name="T48" fmla="*/ 2147483647 w 163"/>
                <a:gd name="T49" fmla="*/ 2147483647 h 206"/>
                <a:gd name="T50" fmla="*/ 2147483647 w 163"/>
                <a:gd name="T51" fmla="*/ 2147483647 h 206"/>
                <a:gd name="T52" fmla="*/ 2147483647 w 163"/>
                <a:gd name="T53" fmla="*/ 2147483647 h 206"/>
                <a:gd name="T54" fmla="*/ 2147483647 w 163"/>
                <a:gd name="T55" fmla="*/ 2147483647 h 206"/>
                <a:gd name="T56" fmla="*/ 2147483647 w 163"/>
                <a:gd name="T57" fmla="*/ 2147483647 h 206"/>
                <a:gd name="T58" fmla="*/ 2147483647 w 163"/>
                <a:gd name="T59" fmla="*/ 2147483647 h 206"/>
                <a:gd name="T60" fmla="*/ 2147483647 w 163"/>
                <a:gd name="T61" fmla="*/ 2147483647 h 206"/>
                <a:gd name="T62" fmla="*/ 2147483647 w 163"/>
                <a:gd name="T63" fmla="*/ 2147483647 h 206"/>
                <a:gd name="T64" fmla="*/ 2147483647 w 163"/>
                <a:gd name="T65" fmla="*/ 2147483647 h 206"/>
                <a:gd name="T66" fmla="*/ 2147483647 w 163"/>
                <a:gd name="T67" fmla="*/ 2147483647 h 206"/>
                <a:gd name="T68" fmla="*/ 2147483647 w 163"/>
                <a:gd name="T69" fmla="*/ 2147483647 h 206"/>
                <a:gd name="T70" fmla="*/ 2147483647 w 163"/>
                <a:gd name="T71" fmla="*/ 2147483647 h 206"/>
                <a:gd name="T72" fmla="*/ 2147483647 w 163"/>
                <a:gd name="T73" fmla="*/ 2147483647 h 206"/>
                <a:gd name="T74" fmla="*/ 2147483647 w 163"/>
                <a:gd name="T75" fmla="*/ 2147483647 h 206"/>
                <a:gd name="T76" fmla="*/ 2147483647 w 163"/>
                <a:gd name="T77" fmla="*/ 2147483647 h 206"/>
                <a:gd name="T78" fmla="*/ 2147483647 w 163"/>
                <a:gd name="T79" fmla="*/ 2147483647 h 206"/>
                <a:gd name="T80" fmla="*/ 2147483647 w 163"/>
                <a:gd name="T81" fmla="*/ 2147483647 h 206"/>
                <a:gd name="T82" fmla="*/ 2147483647 w 163"/>
                <a:gd name="T83" fmla="*/ 2147483647 h 206"/>
                <a:gd name="T84" fmla="*/ 2147483647 w 163"/>
                <a:gd name="T85" fmla="*/ 2147483647 h 206"/>
                <a:gd name="T86" fmla="*/ 2147483647 w 163"/>
                <a:gd name="T87" fmla="*/ 2147483647 h 206"/>
                <a:gd name="T88" fmla="*/ 2147483647 w 163"/>
                <a:gd name="T89" fmla="*/ 2104754499 h 206"/>
                <a:gd name="T90" fmla="*/ 2147483647 w 163"/>
                <a:gd name="T91" fmla="*/ 1653776052 h 206"/>
                <a:gd name="T92" fmla="*/ 2147483647 w 163"/>
                <a:gd name="T93" fmla="*/ 1202797605 h 20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3"/>
                <a:gd name="T142" fmla="*/ 0 h 206"/>
                <a:gd name="T143" fmla="*/ 163 w 163"/>
                <a:gd name="T144" fmla="*/ 206 h 20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3" h="206">
                  <a:moveTo>
                    <a:pt x="132" y="24"/>
                  </a:moveTo>
                  <a:lnTo>
                    <a:pt x="130" y="14"/>
                  </a:lnTo>
                  <a:lnTo>
                    <a:pt x="128" y="9"/>
                  </a:lnTo>
                  <a:lnTo>
                    <a:pt x="125" y="3"/>
                  </a:lnTo>
                  <a:lnTo>
                    <a:pt x="123" y="2"/>
                  </a:lnTo>
                  <a:lnTo>
                    <a:pt x="117" y="0"/>
                  </a:lnTo>
                  <a:lnTo>
                    <a:pt x="112" y="1"/>
                  </a:lnTo>
                  <a:lnTo>
                    <a:pt x="103" y="3"/>
                  </a:lnTo>
                  <a:lnTo>
                    <a:pt x="93" y="7"/>
                  </a:lnTo>
                  <a:lnTo>
                    <a:pt x="79" y="12"/>
                  </a:lnTo>
                  <a:lnTo>
                    <a:pt x="64" y="18"/>
                  </a:lnTo>
                  <a:lnTo>
                    <a:pt x="46" y="26"/>
                  </a:lnTo>
                  <a:lnTo>
                    <a:pt x="27" y="36"/>
                  </a:lnTo>
                  <a:lnTo>
                    <a:pt x="3" y="64"/>
                  </a:lnTo>
                  <a:lnTo>
                    <a:pt x="0" y="67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13" y="76"/>
                  </a:lnTo>
                  <a:lnTo>
                    <a:pt x="24" y="87"/>
                  </a:lnTo>
                  <a:lnTo>
                    <a:pt x="33" y="101"/>
                  </a:lnTo>
                  <a:lnTo>
                    <a:pt x="41" y="119"/>
                  </a:lnTo>
                  <a:lnTo>
                    <a:pt x="41" y="121"/>
                  </a:lnTo>
                  <a:lnTo>
                    <a:pt x="42" y="126"/>
                  </a:lnTo>
                  <a:lnTo>
                    <a:pt x="45" y="136"/>
                  </a:lnTo>
                  <a:lnTo>
                    <a:pt x="45" y="149"/>
                  </a:lnTo>
                  <a:lnTo>
                    <a:pt x="46" y="165"/>
                  </a:lnTo>
                  <a:lnTo>
                    <a:pt x="46" y="177"/>
                  </a:lnTo>
                  <a:lnTo>
                    <a:pt x="48" y="189"/>
                  </a:lnTo>
                  <a:lnTo>
                    <a:pt x="51" y="196"/>
                  </a:lnTo>
                  <a:lnTo>
                    <a:pt x="55" y="204"/>
                  </a:lnTo>
                  <a:lnTo>
                    <a:pt x="58" y="205"/>
                  </a:lnTo>
                  <a:lnTo>
                    <a:pt x="62" y="206"/>
                  </a:lnTo>
                  <a:lnTo>
                    <a:pt x="67" y="205"/>
                  </a:lnTo>
                  <a:lnTo>
                    <a:pt x="75" y="202"/>
                  </a:lnTo>
                  <a:lnTo>
                    <a:pt x="96" y="187"/>
                  </a:lnTo>
                  <a:lnTo>
                    <a:pt x="130" y="202"/>
                  </a:lnTo>
                  <a:lnTo>
                    <a:pt x="131" y="202"/>
                  </a:lnTo>
                  <a:lnTo>
                    <a:pt x="134" y="203"/>
                  </a:lnTo>
                  <a:lnTo>
                    <a:pt x="138" y="203"/>
                  </a:lnTo>
                  <a:lnTo>
                    <a:pt x="140" y="202"/>
                  </a:lnTo>
                  <a:lnTo>
                    <a:pt x="143" y="200"/>
                  </a:lnTo>
                  <a:lnTo>
                    <a:pt x="163" y="103"/>
                  </a:lnTo>
                  <a:lnTo>
                    <a:pt x="137" y="52"/>
                  </a:lnTo>
                  <a:lnTo>
                    <a:pt x="135" y="47"/>
                  </a:lnTo>
                  <a:lnTo>
                    <a:pt x="135" y="41"/>
                  </a:lnTo>
                  <a:lnTo>
                    <a:pt x="132" y="33"/>
                  </a:lnTo>
                  <a:lnTo>
                    <a:pt x="132" y="24"/>
                  </a:lnTo>
                  <a:close/>
                </a:path>
              </a:pathLst>
            </a:custGeom>
            <a:solidFill>
              <a:srgbClr val="808000">
                <a:alpha val="18823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61" name="Freeform 784"/>
            <p:cNvSpPr>
              <a:spLocks noEditPoints="1"/>
            </p:cNvSpPr>
            <p:nvPr/>
          </p:nvSpPr>
          <p:spPr bwMode="auto">
            <a:xfrm>
              <a:off x="10567988" y="5699125"/>
              <a:ext cx="103187" cy="125413"/>
            </a:xfrm>
            <a:custGeom>
              <a:avLst/>
              <a:gdLst>
                <a:gd name="T0" fmla="*/ 1956313739 w 194"/>
                <a:gd name="T1" fmla="*/ 1778124635 h 237"/>
                <a:gd name="T2" fmla="*/ 1504792036 w 194"/>
                <a:gd name="T3" fmla="*/ 1926254813 h 237"/>
                <a:gd name="T4" fmla="*/ 0 w 194"/>
                <a:gd name="T5" fmla="*/ 2147483647 h 237"/>
                <a:gd name="T6" fmla="*/ 301015133 w 194"/>
                <a:gd name="T7" fmla="*/ 2147483647 h 237"/>
                <a:gd name="T8" fmla="*/ 602030267 w 194"/>
                <a:gd name="T9" fmla="*/ 2147483647 h 237"/>
                <a:gd name="T10" fmla="*/ 1203777568 w 194"/>
                <a:gd name="T11" fmla="*/ 2147483647 h 237"/>
                <a:gd name="T12" fmla="*/ 1655299271 w 194"/>
                <a:gd name="T13" fmla="*/ 2147483647 h 237"/>
                <a:gd name="T14" fmla="*/ 2106539071 w 194"/>
                <a:gd name="T15" fmla="*/ 2147483647 h 237"/>
                <a:gd name="T16" fmla="*/ 2147483647 w 194"/>
                <a:gd name="T17" fmla="*/ 2147483647 h 237"/>
                <a:gd name="T18" fmla="*/ 2147483647 w 194"/>
                <a:gd name="T19" fmla="*/ 2147483647 h 237"/>
                <a:gd name="T20" fmla="*/ 2147483647 w 194"/>
                <a:gd name="T21" fmla="*/ 2147483647 h 237"/>
                <a:gd name="T22" fmla="*/ 2147483647 w 194"/>
                <a:gd name="T23" fmla="*/ 2147483647 h 237"/>
                <a:gd name="T24" fmla="*/ 2147483647 w 194"/>
                <a:gd name="T25" fmla="*/ 2147483647 h 237"/>
                <a:gd name="T26" fmla="*/ 2147483647 w 194"/>
                <a:gd name="T27" fmla="*/ 2147483647 h 237"/>
                <a:gd name="T28" fmla="*/ 2147483647 w 194"/>
                <a:gd name="T29" fmla="*/ 2147483647 h 237"/>
                <a:gd name="T30" fmla="*/ 2147483647 w 194"/>
                <a:gd name="T31" fmla="*/ 2147483647 h 237"/>
                <a:gd name="T32" fmla="*/ 2147483647 w 194"/>
                <a:gd name="T33" fmla="*/ 2147483647 h 237"/>
                <a:gd name="T34" fmla="*/ 2147483647 w 194"/>
                <a:gd name="T35" fmla="*/ 2147483647 h 237"/>
                <a:gd name="T36" fmla="*/ 2147483647 w 194"/>
                <a:gd name="T37" fmla="*/ 2147483647 h 237"/>
                <a:gd name="T38" fmla="*/ 2147483647 w 194"/>
                <a:gd name="T39" fmla="*/ 2147483647 h 237"/>
                <a:gd name="T40" fmla="*/ 2147483647 w 194"/>
                <a:gd name="T41" fmla="*/ 2147483647 h 237"/>
                <a:gd name="T42" fmla="*/ 2147483647 w 194"/>
                <a:gd name="T43" fmla="*/ 2147483647 h 237"/>
                <a:gd name="T44" fmla="*/ 2147483647 w 194"/>
                <a:gd name="T45" fmla="*/ 2147483647 h 237"/>
                <a:gd name="T46" fmla="*/ 2147483647 w 194"/>
                <a:gd name="T47" fmla="*/ 889062318 h 237"/>
                <a:gd name="T48" fmla="*/ 2147483647 w 194"/>
                <a:gd name="T49" fmla="*/ 740932140 h 237"/>
                <a:gd name="T50" fmla="*/ 2147483647 w 194"/>
                <a:gd name="T51" fmla="*/ 0 h 237"/>
                <a:gd name="T52" fmla="*/ 2147483647 w 194"/>
                <a:gd name="T53" fmla="*/ 0 h 237"/>
                <a:gd name="T54" fmla="*/ 2147483647 w 194"/>
                <a:gd name="T55" fmla="*/ 1333733045 h 237"/>
                <a:gd name="T56" fmla="*/ 2147483647 w 194"/>
                <a:gd name="T57" fmla="*/ 1629994458 h 237"/>
                <a:gd name="T58" fmla="*/ 2147483647 w 194"/>
                <a:gd name="T59" fmla="*/ 1629994458 h 237"/>
                <a:gd name="T60" fmla="*/ 2147483647 w 194"/>
                <a:gd name="T61" fmla="*/ 2074384990 h 237"/>
                <a:gd name="T62" fmla="*/ 2147483647 w 194"/>
                <a:gd name="T63" fmla="*/ 2147483647 h 237"/>
                <a:gd name="T64" fmla="*/ 2147483647 w 194"/>
                <a:gd name="T65" fmla="*/ 2147483647 h 237"/>
                <a:gd name="T66" fmla="*/ 2147483647 w 194"/>
                <a:gd name="T67" fmla="*/ 2147483647 h 237"/>
                <a:gd name="T68" fmla="*/ 2147483647 w 194"/>
                <a:gd name="T69" fmla="*/ 2147483647 h 237"/>
                <a:gd name="T70" fmla="*/ 2147483647 w 194"/>
                <a:gd name="T71" fmla="*/ 2147483647 h 237"/>
                <a:gd name="T72" fmla="*/ 2147483647 w 194"/>
                <a:gd name="T73" fmla="*/ 2147483647 h 237"/>
                <a:gd name="T74" fmla="*/ 2147483647 w 194"/>
                <a:gd name="T75" fmla="*/ 2147483647 h 237"/>
                <a:gd name="T76" fmla="*/ 1956313739 w 194"/>
                <a:gd name="T77" fmla="*/ 2147483647 h 237"/>
                <a:gd name="T78" fmla="*/ 2147483647 w 194"/>
                <a:gd name="T79" fmla="*/ 2147483647 h 2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94"/>
                <a:gd name="T121" fmla="*/ 0 h 237"/>
                <a:gd name="T122" fmla="*/ 194 w 194"/>
                <a:gd name="T123" fmla="*/ 237 h 23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94" h="237">
                  <a:moveTo>
                    <a:pt x="55" y="26"/>
                  </a:moveTo>
                  <a:lnTo>
                    <a:pt x="38" y="35"/>
                  </a:lnTo>
                  <a:lnTo>
                    <a:pt x="33" y="36"/>
                  </a:lnTo>
                  <a:lnTo>
                    <a:pt x="31" y="39"/>
                  </a:lnTo>
                  <a:lnTo>
                    <a:pt x="4" y="73"/>
                  </a:lnTo>
                  <a:lnTo>
                    <a:pt x="1" y="77"/>
                  </a:lnTo>
                  <a:lnTo>
                    <a:pt x="0" y="82"/>
                  </a:lnTo>
                  <a:lnTo>
                    <a:pt x="5" y="93"/>
                  </a:lnTo>
                  <a:lnTo>
                    <a:pt x="7" y="94"/>
                  </a:lnTo>
                  <a:lnTo>
                    <a:pt x="11" y="98"/>
                  </a:lnTo>
                  <a:lnTo>
                    <a:pt x="16" y="101"/>
                  </a:lnTo>
                  <a:lnTo>
                    <a:pt x="24" y="106"/>
                  </a:lnTo>
                  <a:lnTo>
                    <a:pt x="22" y="103"/>
                  </a:lnTo>
                  <a:lnTo>
                    <a:pt x="32" y="117"/>
                  </a:lnTo>
                  <a:lnTo>
                    <a:pt x="30" y="115"/>
                  </a:lnTo>
                  <a:lnTo>
                    <a:pt x="42" y="140"/>
                  </a:lnTo>
                  <a:lnTo>
                    <a:pt x="42" y="136"/>
                  </a:lnTo>
                  <a:lnTo>
                    <a:pt x="46" y="157"/>
                  </a:lnTo>
                  <a:lnTo>
                    <a:pt x="45" y="153"/>
                  </a:lnTo>
                  <a:lnTo>
                    <a:pt x="49" y="202"/>
                  </a:lnTo>
                  <a:lnTo>
                    <a:pt x="50" y="206"/>
                  </a:lnTo>
                  <a:lnTo>
                    <a:pt x="57" y="223"/>
                  </a:lnTo>
                  <a:lnTo>
                    <a:pt x="57" y="225"/>
                  </a:lnTo>
                  <a:lnTo>
                    <a:pt x="60" y="227"/>
                  </a:lnTo>
                  <a:lnTo>
                    <a:pt x="65" y="231"/>
                  </a:lnTo>
                  <a:lnTo>
                    <a:pt x="74" y="235"/>
                  </a:lnTo>
                  <a:lnTo>
                    <a:pt x="80" y="237"/>
                  </a:lnTo>
                  <a:lnTo>
                    <a:pt x="87" y="235"/>
                  </a:lnTo>
                  <a:lnTo>
                    <a:pt x="98" y="229"/>
                  </a:lnTo>
                  <a:lnTo>
                    <a:pt x="101" y="228"/>
                  </a:lnTo>
                  <a:lnTo>
                    <a:pt x="109" y="220"/>
                  </a:lnTo>
                  <a:lnTo>
                    <a:pt x="114" y="218"/>
                  </a:lnTo>
                  <a:lnTo>
                    <a:pt x="140" y="229"/>
                  </a:lnTo>
                  <a:lnTo>
                    <a:pt x="143" y="230"/>
                  </a:lnTo>
                  <a:lnTo>
                    <a:pt x="151" y="232"/>
                  </a:lnTo>
                  <a:lnTo>
                    <a:pt x="157" y="232"/>
                  </a:lnTo>
                  <a:lnTo>
                    <a:pt x="159" y="230"/>
                  </a:lnTo>
                  <a:lnTo>
                    <a:pt x="159" y="229"/>
                  </a:lnTo>
                  <a:lnTo>
                    <a:pt x="161" y="229"/>
                  </a:lnTo>
                  <a:lnTo>
                    <a:pt x="163" y="229"/>
                  </a:lnTo>
                  <a:lnTo>
                    <a:pt x="168" y="226"/>
                  </a:lnTo>
                  <a:lnTo>
                    <a:pt x="174" y="217"/>
                  </a:lnTo>
                  <a:lnTo>
                    <a:pt x="194" y="119"/>
                  </a:lnTo>
                  <a:lnTo>
                    <a:pt x="192" y="108"/>
                  </a:lnTo>
                  <a:lnTo>
                    <a:pt x="178" y="86"/>
                  </a:lnTo>
                  <a:lnTo>
                    <a:pt x="167" y="62"/>
                  </a:lnTo>
                  <a:lnTo>
                    <a:pt x="161" y="20"/>
                  </a:lnTo>
                  <a:lnTo>
                    <a:pt x="159" y="18"/>
                  </a:lnTo>
                  <a:lnTo>
                    <a:pt x="159" y="17"/>
                  </a:lnTo>
                  <a:lnTo>
                    <a:pt x="157" y="15"/>
                  </a:lnTo>
                  <a:lnTo>
                    <a:pt x="151" y="6"/>
                  </a:lnTo>
                  <a:lnTo>
                    <a:pt x="144" y="1"/>
                  </a:lnTo>
                  <a:lnTo>
                    <a:pt x="138" y="0"/>
                  </a:lnTo>
                  <a:lnTo>
                    <a:pt x="132" y="0"/>
                  </a:lnTo>
                  <a:lnTo>
                    <a:pt x="118" y="3"/>
                  </a:lnTo>
                  <a:lnTo>
                    <a:pt x="55" y="26"/>
                  </a:lnTo>
                  <a:close/>
                  <a:moveTo>
                    <a:pt x="127" y="33"/>
                  </a:moveTo>
                  <a:lnTo>
                    <a:pt x="131" y="32"/>
                  </a:lnTo>
                  <a:lnTo>
                    <a:pt x="131" y="30"/>
                  </a:lnTo>
                  <a:lnTo>
                    <a:pt x="132" y="32"/>
                  </a:lnTo>
                  <a:lnTo>
                    <a:pt x="131" y="32"/>
                  </a:lnTo>
                  <a:lnTo>
                    <a:pt x="133" y="41"/>
                  </a:lnTo>
                  <a:lnTo>
                    <a:pt x="137" y="68"/>
                  </a:lnTo>
                  <a:lnTo>
                    <a:pt x="138" y="71"/>
                  </a:lnTo>
                  <a:lnTo>
                    <a:pt x="163" y="118"/>
                  </a:lnTo>
                  <a:lnTo>
                    <a:pt x="146" y="200"/>
                  </a:lnTo>
                  <a:lnTo>
                    <a:pt x="118" y="187"/>
                  </a:lnTo>
                  <a:lnTo>
                    <a:pt x="109" y="184"/>
                  </a:lnTo>
                  <a:lnTo>
                    <a:pt x="103" y="187"/>
                  </a:lnTo>
                  <a:lnTo>
                    <a:pt x="81" y="203"/>
                  </a:lnTo>
                  <a:lnTo>
                    <a:pt x="78" y="196"/>
                  </a:lnTo>
                  <a:lnTo>
                    <a:pt x="76" y="151"/>
                  </a:lnTo>
                  <a:lnTo>
                    <a:pt x="71" y="129"/>
                  </a:lnTo>
                  <a:lnTo>
                    <a:pt x="70" y="126"/>
                  </a:lnTo>
                  <a:lnTo>
                    <a:pt x="58" y="101"/>
                  </a:lnTo>
                  <a:lnTo>
                    <a:pt x="56" y="99"/>
                  </a:lnTo>
                  <a:lnTo>
                    <a:pt x="45" y="86"/>
                  </a:lnTo>
                  <a:lnTo>
                    <a:pt x="39" y="79"/>
                  </a:lnTo>
                  <a:lnTo>
                    <a:pt x="40" y="77"/>
                  </a:lnTo>
                  <a:lnTo>
                    <a:pt x="55" y="61"/>
                  </a:lnTo>
                  <a:lnTo>
                    <a:pt x="127" y="33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62" name="Rectangle 785"/>
            <p:cNvSpPr>
              <a:spLocks noChangeArrowheads="1"/>
            </p:cNvSpPr>
            <p:nvPr/>
          </p:nvSpPr>
          <p:spPr bwMode="auto">
            <a:xfrm>
              <a:off x="427038" y="4699000"/>
              <a:ext cx="448408" cy="83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400">
                  <a:solidFill>
                    <a:srgbClr val="000000"/>
                  </a:solidFill>
                  <a:latin typeface="Calibri" pitchFamily="34" charset="0"/>
                </a:rPr>
                <a:t>Ростов на Дону</a:t>
              </a:r>
              <a:endParaRPr lang="ru-RU" sz="400">
                <a:latin typeface="Calibri" pitchFamily="34" charset="0"/>
              </a:endParaRPr>
            </a:p>
          </p:txBody>
        </p:sp>
        <p:sp>
          <p:nvSpPr>
            <p:cNvPr id="163" name="Freeform 790"/>
            <p:cNvSpPr>
              <a:spLocks/>
            </p:cNvSpPr>
            <p:nvPr/>
          </p:nvSpPr>
          <p:spPr bwMode="auto">
            <a:xfrm>
              <a:off x="11342688" y="5876925"/>
              <a:ext cx="158750" cy="214313"/>
            </a:xfrm>
            <a:custGeom>
              <a:avLst/>
              <a:gdLst>
                <a:gd name="T0" fmla="*/ 2147483647 w 298"/>
                <a:gd name="T1" fmla="*/ 2147483647 h 407"/>
                <a:gd name="T2" fmla="*/ 2147483647 w 298"/>
                <a:gd name="T3" fmla="*/ 2147483647 h 407"/>
                <a:gd name="T4" fmla="*/ 2147483647 w 298"/>
                <a:gd name="T5" fmla="*/ 2147483647 h 407"/>
                <a:gd name="T6" fmla="*/ 1360482148 w 298"/>
                <a:gd name="T7" fmla="*/ 730061228 h 407"/>
                <a:gd name="T8" fmla="*/ 756012738 w 298"/>
                <a:gd name="T9" fmla="*/ 0 h 407"/>
                <a:gd name="T10" fmla="*/ 0 w 298"/>
                <a:gd name="T11" fmla="*/ 438092105 h 407"/>
                <a:gd name="T12" fmla="*/ 2147483647 w 298"/>
                <a:gd name="T13" fmla="*/ 2147483647 h 407"/>
                <a:gd name="T14" fmla="*/ 2147483647 w 298"/>
                <a:gd name="T15" fmla="*/ 2147483647 h 407"/>
                <a:gd name="T16" fmla="*/ 2147483647 w 298"/>
                <a:gd name="T17" fmla="*/ 2147483647 h 407"/>
                <a:gd name="T18" fmla="*/ 2147483647 w 298"/>
                <a:gd name="T19" fmla="*/ 2147483647 h 407"/>
                <a:gd name="T20" fmla="*/ 2147483647 w 298"/>
                <a:gd name="T21" fmla="*/ 2147483647 h 407"/>
                <a:gd name="T22" fmla="*/ 2147483647 w 298"/>
                <a:gd name="T23" fmla="*/ 2147483647 h 407"/>
                <a:gd name="T24" fmla="*/ 2147483647 w 298"/>
                <a:gd name="T25" fmla="*/ 2147483647 h 407"/>
                <a:gd name="T26" fmla="*/ 2147483647 w 298"/>
                <a:gd name="T27" fmla="*/ 2147483647 h 407"/>
                <a:gd name="T28" fmla="*/ 2147483647 w 298"/>
                <a:gd name="T29" fmla="*/ 2147483647 h 407"/>
                <a:gd name="T30" fmla="*/ 2147483647 w 298"/>
                <a:gd name="T31" fmla="*/ 2147483647 h 407"/>
                <a:gd name="T32" fmla="*/ 2147483647 w 298"/>
                <a:gd name="T33" fmla="*/ 2147483647 h 407"/>
                <a:gd name="T34" fmla="*/ 2147483647 w 298"/>
                <a:gd name="T35" fmla="*/ 2147483647 h 407"/>
                <a:gd name="T36" fmla="*/ 2147483647 w 298"/>
                <a:gd name="T37" fmla="*/ 2147483647 h 407"/>
                <a:gd name="T38" fmla="*/ 2147483647 w 298"/>
                <a:gd name="T39" fmla="*/ 2147483647 h 407"/>
                <a:gd name="T40" fmla="*/ 2147483647 w 298"/>
                <a:gd name="T41" fmla="*/ 2147483647 h 407"/>
                <a:gd name="T42" fmla="*/ 2147483647 w 298"/>
                <a:gd name="T43" fmla="*/ 2147483647 h 407"/>
                <a:gd name="T44" fmla="*/ 2147483647 w 298"/>
                <a:gd name="T45" fmla="*/ 2147483647 h 407"/>
                <a:gd name="T46" fmla="*/ 2147483647 w 298"/>
                <a:gd name="T47" fmla="*/ 2147483647 h 407"/>
                <a:gd name="T48" fmla="*/ 2147483647 w 298"/>
                <a:gd name="T49" fmla="*/ 2147483647 h 407"/>
                <a:gd name="T50" fmla="*/ 2147483647 w 298"/>
                <a:gd name="T51" fmla="*/ 2147483647 h 407"/>
                <a:gd name="T52" fmla="*/ 2147483647 w 298"/>
                <a:gd name="T53" fmla="*/ 2147483647 h 407"/>
                <a:gd name="T54" fmla="*/ 2147483647 w 298"/>
                <a:gd name="T55" fmla="*/ 2147483647 h 407"/>
                <a:gd name="T56" fmla="*/ 2147483647 w 298"/>
                <a:gd name="T57" fmla="*/ 2147483647 h 407"/>
                <a:gd name="T58" fmla="*/ 2147483647 w 298"/>
                <a:gd name="T59" fmla="*/ 2147483647 h 407"/>
                <a:gd name="T60" fmla="*/ 2147483647 w 298"/>
                <a:gd name="T61" fmla="*/ 2147483647 h 407"/>
                <a:gd name="T62" fmla="*/ 2147483647 w 298"/>
                <a:gd name="T63" fmla="*/ 2147483647 h 407"/>
                <a:gd name="T64" fmla="*/ 2147483647 w 298"/>
                <a:gd name="T65" fmla="*/ 2147483647 h 407"/>
                <a:gd name="T66" fmla="*/ 2147483647 w 298"/>
                <a:gd name="T67" fmla="*/ 2147483647 h 407"/>
                <a:gd name="T68" fmla="*/ 2147483647 w 298"/>
                <a:gd name="T69" fmla="*/ 2147483647 h 407"/>
                <a:gd name="T70" fmla="*/ 2147483647 w 298"/>
                <a:gd name="T71" fmla="*/ 2147483647 h 407"/>
                <a:gd name="T72" fmla="*/ 2147483647 w 298"/>
                <a:gd name="T73" fmla="*/ 2147483647 h 407"/>
                <a:gd name="T74" fmla="*/ 2147483647 w 298"/>
                <a:gd name="T75" fmla="*/ 2147483647 h 40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98"/>
                <a:gd name="T115" fmla="*/ 0 h 407"/>
                <a:gd name="T116" fmla="*/ 298 w 298"/>
                <a:gd name="T117" fmla="*/ 407 h 40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98" h="407">
                  <a:moveTo>
                    <a:pt x="130" y="256"/>
                  </a:moveTo>
                  <a:lnTo>
                    <a:pt x="116" y="190"/>
                  </a:lnTo>
                  <a:lnTo>
                    <a:pt x="115" y="188"/>
                  </a:lnTo>
                  <a:lnTo>
                    <a:pt x="27" y="15"/>
                  </a:lnTo>
                  <a:lnTo>
                    <a:pt x="16" y="0"/>
                  </a:lnTo>
                  <a:lnTo>
                    <a:pt x="0" y="10"/>
                  </a:lnTo>
                  <a:lnTo>
                    <a:pt x="97" y="197"/>
                  </a:lnTo>
                  <a:lnTo>
                    <a:pt x="97" y="196"/>
                  </a:lnTo>
                  <a:lnTo>
                    <a:pt x="110" y="263"/>
                  </a:lnTo>
                  <a:lnTo>
                    <a:pt x="138" y="314"/>
                  </a:lnTo>
                  <a:lnTo>
                    <a:pt x="152" y="364"/>
                  </a:lnTo>
                  <a:lnTo>
                    <a:pt x="156" y="371"/>
                  </a:lnTo>
                  <a:lnTo>
                    <a:pt x="165" y="377"/>
                  </a:lnTo>
                  <a:lnTo>
                    <a:pt x="188" y="390"/>
                  </a:lnTo>
                  <a:lnTo>
                    <a:pt x="189" y="390"/>
                  </a:lnTo>
                  <a:lnTo>
                    <a:pt x="216" y="402"/>
                  </a:lnTo>
                  <a:lnTo>
                    <a:pt x="219" y="403"/>
                  </a:lnTo>
                  <a:lnTo>
                    <a:pt x="244" y="407"/>
                  </a:lnTo>
                  <a:lnTo>
                    <a:pt x="250" y="407"/>
                  </a:lnTo>
                  <a:lnTo>
                    <a:pt x="264" y="399"/>
                  </a:lnTo>
                  <a:lnTo>
                    <a:pt x="267" y="397"/>
                  </a:lnTo>
                  <a:lnTo>
                    <a:pt x="298" y="351"/>
                  </a:lnTo>
                  <a:lnTo>
                    <a:pt x="279" y="340"/>
                  </a:lnTo>
                  <a:lnTo>
                    <a:pt x="252" y="383"/>
                  </a:lnTo>
                  <a:lnTo>
                    <a:pt x="255" y="380"/>
                  </a:lnTo>
                  <a:lnTo>
                    <a:pt x="251" y="384"/>
                  </a:lnTo>
                  <a:lnTo>
                    <a:pt x="252" y="383"/>
                  </a:lnTo>
                  <a:lnTo>
                    <a:pt x="244" y="387"/>
                  </a:lnTo>
                  <a:lnTo>
                    <a:pt x="248" y="387"/>
                  </a:lnTo>
                  <a:lnTo>
                    <a:pt x="241" y="388"/>
                  </a:lnTo>
                  <a:lnTo>
                    <a:pt x="244" y="387"/>
                  </a:lnTo>
                  <a:lnTo>
                    <a:pt x="223" y="383"/>
                  </a:lnTo>
                  <a:lnTo>
                    <a:pt x="225" y="384"/>
                  </a:lnTo>
                  <a:lnTo>
                    <a:pt x="198" y="373"/>
                  </a:lnTo>
                  <a:lnTo>
                    <a:pt x="173" y="357"/>
                  </a:lnTo>
                  <a:lnTo>
                    <a:pt x="158" y="308"/>
                  </a:lnTo>
                  <a:lnTo>
                    <a:pt x="156" y="306"/>
                  </a:lnTo>
                  <a:lnTo>
                    <a:pt x="130" y="256"/>
                  </a:lnTo>
                  <a:close/>
                </a:path>
              </a:pathLst>
            </a:custGeom>
            <a:solidFill>
              <a:srgbClr val="33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64" name="Freeform 791"/>
            <p:cNvSpPr>
              <a:spLocks/>
            </p:cNvSpPr>
            <p:nvPr/>
          </p:nvSpPr>
          <p:spPr bwMode="auto">
            <a:xfrm>
              <a:off x="11539538" y="6129338"/>
              <a:ext cx="112712" cy="214312"/>
            </a:xfrm>
            <a:custGeom>
              <a:avLst/>
              <a:gdLst>
                <a:gd name="T0" fmla="*/ 146192228 w 214"/>
                <a:gd name="T1" fmla="*/ 1343422323 h 404"/>
                <a:gd name="T2" fmla="*/ 0 w 214"/>
                <a:gd name="T3" fmla="*/ 2147483647 h 404"/>
                <a:gd name="T4" fmla="*/ 292106364 w 214"/>
                <a:gd name="T5" fmla="*/ 2147483647 h 404"/>
                <a:gd name="T6" fmla="*/ 584490294 w 214"/>
                <a:gd name="T7" fmla="*/ 2147483647 h 404"/>
                <a:gd name="T8" fmla="*/ 1461086819 w 214"/>
                <a:gd name="T9" fmla="*/ 2147483647 h 404"/>
                <a:gd name="T10" fmla="*/ 2147483647 w 214"/>
                <a:gd name="T11" fmla="*/ 2147483647 h 404"/>
                <a:gd name="T12" fmla="*/ 2147483647 w 214"/>
                <a:gd name="T13" fmla="*/ 2147483647 h 404"/>
                <a:gd name="T14" fmla="*/ 2147483647 w 214"/>
                <a:gd name="T15" fmla="*/ 2147483647 h 404"/>
                <a:gd name="T16" fmla="*/ 2147483647 w 214"/>
                <a:gd name="T17" fmla="*/ 2147483647 h 404"/>
                <a:gd name="T18" fmla="*/ 2147483647 w 214"/>
                <a:gd name="T19" fmla="*/ 2147483647 h 404"/>
                <a:gd name="T20" fmla="*/ 2147483647 w 214"/>
                <a:gd name="T21" fmla="*/ 2147483647 h 404"/>
                <a:gd name="T22" fmla="*/ 2147483647 w 214"/>
                <a:gd name="T23" fmla="*/ 2147483647 h 404"/>
                <a:gd name="T24" fmla="*/ 2147483647 w 214"/>
                <a:gd name="T25" fmla="*/ 2147483647 h 404"/>
                <a:gd name="T26" fmla="*/ 2147483647 w 214"/>
                <a:gd name="T27" fmla="*/ 2147483647 h 404"/>
                <a:gd name="T28" fmla="*/ 2147483647 w 214"/>
                <a:gd name="T29" fmla="*/ 2147483647 h 404"/>
                <a:gd name="T30" fmla="*/ 2147483647 w 214"/>
                <a:gd name="T31" fmla="*/ 2147483647 h 404"/>
                <a:gd name="T32" fmla="*/ 2147483647 w 214"/>
                <a:gd name="T33" fmla="*/ 2147483647 h 404"/>
                <a:gd name="T34" fmla="*/ 2147483647 w 214"/>
                <a:gd name="T35" fmla="*/ 2147483647 h 404"/>
                <a:gd name="T36" fmla="*/ 2147483647 w 214"/>
                <a:gd name="T37" fmla="*/ 2147483647 h 404"/>
                <a:gd name="T38" fmla="*/ 2147483647 w 214"/>
                <a:gd name="T39" fmla="*/ 2147483647 h 404"/>
                <a:gd name="T40" fmla="*/ 2147483647 w 214"/>
                <a:gd name="T41" fmla="*/ 2147483647 h 404"/>
                <a:gd name="T42" fmla="*/ 2147483647 w 214"/>
                <a:gd name="T43" fmla="*/ 2147483647 h 404"/>
                <a:gd name="T44" fmla="*/ 2147483647 w 214"/>
                <a:gd name="T45" fmla="*/ 2147483647 h 404"/>
                <a:gd name="T46" fmla="*/ 2147483647 w 214"/>
                <a:gd name="T47" fmla="*/ 2147483647 h 404"/>
                <a:gd name="T48" fmla="*/ 2147483647 w 214"/>
                <a:gd name="T49" fmla="*/ 2147483647 h 404"/>
                <a:gd name="T50" fmla="*/ 2147483647 w 214"/>
                <a:gd name="T51" fmla="*/ 2147483647 h 404"/>
                <a:gd name="T52" fmla="*/ 2147483647 w 214"/>
                <a:gd name="T53" fmla="*/ 2147483647 h 404"/>
                <a:gd name="T54" fmla="*/ 2147483647 w 214"/>
                <a:gd name="T55" fmla="*/ 2147483647 h 404"/>
                <a:gd name="T56" fmla="*/ 2147483647 w 214"/>
                <a:gd name="T57" fmla="*/ 2147483647 h 404"/>
                <a:gd name="T58" fmla="*/ 2147483647 w 214"/>
                <a:gd name="T59" fmla="*/ 2147483647 h 404"/>
                <a:gd name="T60" fmla="*/ 1461086819 w 214"/>
                <a:gd name="T61" fmla="*/ 2147483647 h 404"/>
                <a:gd name="T62" fmla="*/ 1022788688 w 214"/>
                <a:gd name="T63" fmla="*/ 2147483647 h 404"/>
                <a:gd name="T64" fmla="*/ 1314895184 w 214"/>
                <a:gd name="T65" fmla="*/ 1044853173 h 404"/>
                <a:gd name="T66" fmla="*/ 1607278455 w 214"/>
                <a:gd name="T67" fmla="*/ 1044853173 h 404"/>
                <a:gd name="T68" fmla="*/ 1753193051 w 214"/>
                <a:gd name="T69" fmla="*/ 1044853173 h 404"/>
                <a:gd name="T70" fmla="*/ 2147483647 w 214"/>
                <a:gd name="T71" fmla="*/ 2147483647 h 404"/>
                <a:gd name="T72" fmla="*/ 2147483647 w 214"/>
                <a:gd name="T73" fmla="*/ 597139626 h 404"/>
                <a:gd name="T74" fmla="*/ 1899384687 w 214"/>
                <a:gd name="T75" fmla="*/ 0 h 404"/>
                <a:gd name="T76" fmla="*/ 876596526 w 214"/>
                <a:gd name="T77" fmla="*/ 149144198 h 404"/>
                <a:gd name="T78" fmla="*/ 292106364 w 214"/>
                <a:gd name="T79" fmla="*/ 746283227 h 40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14"/>
                <a:gd name="T121" fmla="*/ 0 h 404"/>
                <a:gd name="T122" fmla="*/ 214 w 214"/>
                <a:gd name="T123" fmla="*/ 404 h 40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14" h="404">
                  <a:moveTo>
                    <a:pt x="6" y="14"/>
                  </a:moveTo>
                  <a:lnTo>
                    <a:pt x="3" y="28"/>
                  </a:lnTo>
                  <a:lnTo>
                    <a:pt x="3" y="30"/>
                  </a:lnTo>
                  <a:lnTo>
                    <a:pt x="0" y="90"/>
                  </a:lnTo>
                  <a:lnTo>
                    <a:pt x="5" y="129"/>
                  </a:lnTo>
                  <a:lnTo>
                    <a:pt x="6" y="132"/>
                  </a:lnTo>
                  <a:lnTo>
                    <a:pt x="11" y="144"/>
                  </a:lnTo>
                  <a:lnTo>
                    <a:pt x="13" y="147"/>
                  </a:lnTo>
                  <a:lnTo>
                    <a:pt x="30" y="164"/>
                  </a:lnTo>
                  <a:lnTo>
                    <a:pt x="30" y="165"/>
                  </a:lnTo>
                  <a:lnTo>
                    <a:pt x="57" y="186"/>
                  </a:lnTo>
                  <a:lnTo>
                    <a:pt x="70" y="254"/>
                  </a:lnTo>
                  <a:lnTo>
                    <a:pt x="71" y="259"/>
                  </a:lnTo>
                  <a:lnTo>
                    <a:pt x="73" y="262"/>
                  </a:lnTo>
                  <a:lnTo>
                    <a:pt x="76" y="263"/>
                  </a:lnTo>
                  <a:lnTo>
                    <a:pt x="81" y="263"/>
                  </a:lnTo>
                  <a:lnTo>
                    <a:pt x="83" y="262"/>
                  </a:lnTo>
                  <a:lnTo>
                    <a:pt x="83" y="261"/>
                  </a:lnTo>
                  <a:lnTo>
                    <a:pt x="84" y="261"/>
                  </a:lnTo>
                  <a:lnTo>
                    <a:pt x="86" y="261"/>
                  </a:lnTo>
                  <a:lnTo>
                    <a:pt x="87" y="259"/>
                  </a:lnTo>
                  <a:lnTo>
                    <a:pt x="89" y="258"/>
                  </a:lnTo>
                  <a:lnTo>
                    <a:pt x="95" y="262"/>
                  </a:lnTo>
                  <a:lnTo>
                    <a:pt x="104" y="272"/>
                  </a:lnTo>
                  <a:lnTo>
                    <a:pt x="102" y="270"/>
                  </a:lnTo>
                  <a:lnTo>
                    <a:pt x="114" y="287"/>
                  </a:lnTo>
                  <a:lnTo>
                    <a:pt x="127" y="312"/>
                  </a:lnTo>
                  <a:lnTo>
                    <a:pt x="131" y="322"/>
                  </a:lnTo>
                  <a:lnTo>
                    <a:pt x="131" y="323"/>
                  </a:lnTo>
                  <a:lnTo>
                    <a:pt x="131" y="324"/>
                  </a:lnTo>
                  <a:lnTo>
                    <a:pt x="131" y="325"/>
                  </a:lnTo>
                  <a:lnTo>
                    <a:pt x="129" y="325"/>
                  </a:lnTo>
                  <a:lnTo>
                    <a:pt x="130" y="324"/>
                  </a:lnTo>
                  <a:lnTo>
                    <a:pt x="124" y="328"/>
                  </a:lnTo>
                  <a:lnTo>
                    <a:pt x="123" y="335"/>
                  </a:lnTo>
                  <a:lnTo>
                    <a:pt x="123" y="337"/>
                  </a:lnTo>
                  <a:lnTo>
                    <a:pt x="125" y="340"/>
                  </a:lnTo>
                  <a:lnTo>
                    <a:pt x="127" y="341"/>
                  </a:lnTo>
                  <a:lnTo>
                    <a:pt x="132" y="343"/>
                  </a:lnTo>
                  <a:lnTo>
                    <a:pt x="171" y="357"/>
                  </a:lnTo>
                  <a:lnTo>
                    <a:pt x="169" y="353"/>
                  </a:lnTo>
                  <a:lnTo>
                    <a:pt x="174" y="359"/>
                  </a:lnTo>
                  <a:lnTo>
                    <a:pt x="171" y="357"/>
                  </a:lnTo>
                  <a:lnTo>
                    <a:pt x="193" y="400"/>
                  </a:lnTo>
                  <a:lnTo>
                    <a:pt x="196" y="404"/>
                  </a:lnTo>
                  <a:lnTo>
                    <a:pt x="214" y="396"/>
                  </a:lnTo>
                  <a:lnTo>
                    <a:pt x="187" y="344"/>
                  </a:lnTo>
                  <a:lnTo>
                    <a:pt x="182" y="339"/>
                  </a:lnTo>
                  <a:lnTo>
                    <a:pt x="150" y="328"/>
                  </a:lnTo>
                  <a:lnTo>
                    <a:pt x="150" y="318"/>
                  </a:lnTo>
                  <a:lnTo>
                    <a:pt x="147" y="304"/>
                  </a:lnTo>
                  <a:lnTo>
                    <a:pt x="146" y="302"/>
                  </a:lnTo>
                  <a:lnTo>
                    <a:pt x="146" y="301"/>
                  </a:lnTo>
                  <a:lnTo>
                    <a:pt x="119" y="259"/>
                  </a:lnTo>
                  <a:lnTo>
                    <a:pt x="118" y="257"/>
                  </a:lnTo>
                  <a:lnTo>
                    <a:pt x="95" y="235"/>
                  </a:lnTo>
                  <a:lnTo>
                    <a:pt x="89" y="232"/>
                  </a:lnTo>
                  <a:lnTo>
                    <a:pt x="87" y="233"/>
                  </a:lnTo>
                  <a:lnTo>
                    <a:pt x="76" y="178"/>
                  </a:lnTo>
                  <a:lnTo>
                    <a:pt x="72" y="172"/>
                  </a:lnTo>
                  <a:lnTo>
                    <a:pt x="43" y="149"/>
                  </a:lnTo>
                  <a:lnTo>
                    <a:pt x="30" y="134"/>
                  </a:lnTo>
                  <a:lnTo>
                    <a:pt x="25" y="125"/>
                  </a:lnTo>
                  <a:lnTo>
                    <a:pt x="22" y="111"/>
                  </a:lnTo>
                  <a:lnTo>
                    <a:pt x="22" y="33"/>
                  </a:lnTo>
                  <a:lnTo>
                    <a:pt x="26" y="21"/>
                  </a:lnTo>
                  <a:lnTo>
                    <a:pt x="35" y="21"/>
                  </a:lnTo>
                  <a:lnTo>
                    <a:pt x="33" y="20"/>
                  </a:lnTo>
                  <a:lnTo>
                    <a:pt x="38" y="21"/>
                  </a:lnTo>
                  <a:lnTo>
                    <a:pt x="35" y="21"/>
                  </a:lnTo>
                  <a:lnTo>
                    <a:pt x="46" y="28"/>
                  </a:lnTo>
                  <a:lnTo>
                    <a:pt x="73" y="53"/>
                  </a:lnTo>
                  <a:lnTo>
                    <a:pt x="86" y="37"/>
                  </a:lnTo>
                  <a:lnTo>
                    <a:pt x="60" y="13"/>
                  </a:lnTo>
                  <a:lnTo>
                    <a:pt x="46" y="3"/>
                  </a:lnTo>
                  <a:lnTo>
                    <a:pt x="39" y="1"/>
                  </a:lnTo>
                  <a:lnTo>
                    <a:pt x="24" y="0"/>
                  </a:lnTo>
                  <a:lnTo>
                    <a:pt x="17" y="2"/>
                  </a:lnTo>
                  <a:lnTo>
                    <a:pt x="9" y="9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33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65" name="Freeform 792"/>
            <p:cNvSpPr>
              <a:spLocks/>
            </p:cNvSpPr>
            <p:nvPr/>
          </p:nvSpPr>
          <p:spPr bwMode="auto">
            <a:xfrm>
              <a:off x="11001375" y="7820025"/>
              <a:ext cx="122238" cy="200025"/>
            </a:xfrm>
            <a:custGeom>
              <a:avLst/>
              <a:gdLst>
                <a:gd name="T0" fmla="*/ 2147483647 w 231"/>
                <a:gd name="T1" fmla="*/ 2147483647 h 379"/>
                <a:gd name="T2" fmla="*/ 1333734232 w 231"/>
                <a:gd name="T3" fmla="*/ 2147483647 h 379"/>
                <a:gd name="T4" fmla="*/ 444671167 w 231"/>
                <a:gd name="T5" fmla="*/ 2147483647 h 379"/>
                <a:gd name="T6" fmla="*/ 0 w 231"/>
                <a:gd name="T7" fmla="*/ 2147483647 h 379"/>
                <a:gd name="T8" fmla="*/ 0 w 231"/>
                <a:gd name="T9" fmla="*/ 2147483647 h 379"/>
                <a:gd name="T10" fmla="*/ 444671167 w 231"/>
                <a:gd name="T11" fmla="*/ 2147483647 h 379"/>
                <a:gd name="T12" fmla="*/ 889062404 w 231"/>
                <a:gd name="T13" fmla="*/ 2147483647 h 379"/>
                <a:gd name="T14" fmla="*/ 1629994616 w 231"/>
                <a:gd name="T15" fmla="*/ 2147483647 h 379"/>
                <a:gd name="T16" fmla="*/ 2147483647 w 231"/>
                <a:gd name="T17" fmla="*/ 2147483647 h 379"/>
                <a:gd name="T18" fmla="*/ 2147483647 w 231"/>
                <a:gd name="T19" fmla="*/ 2147483647 h 379"/>
                <a:gd name="T20" fmla="*/ 2147483647 w 231"/>
                <a:gd name="T21" fmla="*/ 2147483647 h 379"/>
                <a:gd name="T22" fmla="*/ 2147483647 w 231"/>
                <a:gd name="T23" fmla="*/ 2147483647 h 379"/>
                <a:gd name="T24" fmla="*/ 2147483647 w 231"/>
                <a:gd name="T25" fmla="*/ 2147483647 h 379"/>
                <a:gd name="T26" fmla="*/ 2147483647 w 231"/>
                <a:gd name="T27" fmla="*/ 2147483647 h 379"/>
                <a:gd name="T28" fmla="*/ 2147483647 w 231"/>
                <a:gd name="T29" fmla="*/ 2147483647 h 379"/>
                <a:gd name="T30" fmla="*/ 2147483647 w 231"/>
                <a:gd name="T31" fmla="*/ 2147483647 h 379"/>
                <a:gd name="T32" fmla="*/ 2147483647 w 231"/>
                <a:gd name="T33" fmla="*/ 2147483647 h 379"/>
                <a:gd name="T34" fmla="*/ 2147483647 w 231"/>
                <a:gd name="T35" fmla="*/ 2147483647 h 379"/>
                <a:gd name="T36" fmla="*/ 2147483647 w 231"/>
                <a:gd name="T37" fmla="*/ 2147483647 h 379"/>
                <a:gd name="T38" fmla="*/ 2147483647 w 231"/>
                <a:gd name="T39" fmla="*/ 2147483647 h 379"/>
                <a:gd name="T40" fmla="*/ 2147483647 w 231"/>
                <a:gd name="T41" fmla="*/ 2147483647 h 379"/>
                <a:gd name="T42" fmla="*/ 2147483647 w 231"/>
                <a:gd name="T43" fmla="*/ 2147483647 h 379"/>
                <a:gd name="T44" fmla="*/ 2147483647 w 231"/>
                <a:gd name="T45" fmla="*/ 2147483647 h 379"/>
                <a:gd name="T46" fmla="*/ 2147483647 w 231"/>
                <a:gd name="T47" fmla="*/ 1323073117 h 379"/>
                <a:gd name="T48" fmla="*/ 2147483647 w 231"/>
                <a:gd name="T49" fmla="*/ 440931617 h 379"/>
                <a:gd name="T50" fmla="*/ 2147483647 w 231"/>
                <a:gd name="T51" fmla="*/ 0 h 379"/>
                <a:gd name="T52" fmla="*/ 2147483647 w 231"/>
                <a:gd name="T53" fmla="*/ 1323073117 h 379"/>
                <a:gd name="T54" fmla="*/ 2147483647 w 231"/>
                <a:gd name="T55" fmla="*/ 2147483647 h 379"/>
                <a:gd name="T56" fmla="*/ 2147483647 w 231"/>
                <a:gd name="T57" fmla="*/ 2147483647 h 379"/>
                <a:gd name="T58" fmla="*/ 2147483647 w 231"/>
                <a:gd name="T59" fmla="*/ 2147483647 h 379"/>
                <a:gd name="T60" fmla="*/ 2147483647 w 231"/>
                <a:gd name="T61" fmla="*/ 2147483647 h 379"/>
                <a:gd name="T62" fmla="*/ 2147483647 w 231"/>
                <a:gd name="T63" fmla="*/ 2147483647 h 379"/>
                <a:gd name="T64" fmla="*/ 2147483647 w 231"/>
                <a:gd name="T65" fmla="*/ 2147483647 h 379"/>
                <a:gd name="T66" fmla="*/ 2147483647 w 231"/>
                <a:gd name="T67" fmla="*/ 2147483647 h 379"/>
                <a:gd name="T68" fmla="*/ 2147483647 w 231"/>
                <a:gd name="T69" fmla="*/ 2147483647 h 37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1"/>
                <a:gd name="T106" fmla="*/ 0 h 379"/>
                <a:gd name="T107" fmla="*/ 231 w 231"/>
                <a:gd name="T108" fmla="*/ 379 h 37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1" h="379">
                  <a:moveTo>
                    <a:pt x="74" y="147"/>
                  </a:moveTo>
                  <a:lnTo>
                    <a:pt x="55" y="145"/>
                  </a:lnTo>
                  <a:lnTo>
                    <a:pt x="40" y="145"/>
                  </a:lnTo>
                  <a:lnTo>
                    <a:pt x="27" y="147"/>
                  </a:lnTo>
                  <a:lnTo>
                    <a:pt x="17" y="149"/>
                  </a:lnTo>
                  <a:lnTo>
                    <a:pt x="9" y="150"/>
                  </a:lnTo>
                  <a:lnTo>
                    <a:pt x="3" y="152"/>
                  </a:lnTo>
                  <a:lnTo>
                    <a:pt x="0" y="154"/>
                  </a:lnTo>
                  <a:lnTo>
                    <a:pt x="1" y="159"/>
                  </a:lnTo>
                  <a:lnTo>
                    <a:pt x="1" y="162"/>
                  </a:lnTo>
                  <a:lnTo>
                    <a:pt x="4" y="167"/>
                  </a:lnTo>
                  <a:lnTo>
                    <a:pt x="8" y="173"/>
                  </a:lnTo>
                  <a:lnTo>
                    <a:pt x="13" y="181"/>
                  </a:lnTo>
                  <a:lnTo>
                    <a:pt x="19" y="189"/>
                  </a:lnTo>
                  <a:lnTo>
                    <a:pt x="26" y="199"/>
                  </a:lnTo>
                  <a:lnTo>
                    <a:pt x="34" y="210"/>
                  </a:lnTo>
                  <a:lnTo>
                    <a:pt x="45" y="223"/>
                  </a:lnTo>
                  <a:lnTo>
                    <a:pt x="53" y="235"/>
                  </a:lnTo>
                  <a:lnTo>
                    <a:pt x="62" y="245"/>
                  </a:lnTo>
                  <a:lnTo>
                    <a:pt x="70" y="254"/>
                  </a:lnTo>
                  <a:lnTo>
                    <a:pt x="76" y="263"/>
                  </a:lnTo>
                  <a:lnTo>
                    <a:pt x="80" y="269"/>
                  </a:lnTo>
                  <a:lnTo>
                    <a:pt x="85" y="275"/>
                  </a:lnTo>
                  <a:lnTo>
                    <a:pt x="88" y="279"/>
                  </a:lnTo>
                  <a:lnTo>
                    <a:pt x="90" y="282"/>
                  </a:lnTo>
                  <a:lnTo>
                    <a:pt x="111" y="353"/>
                  </a:lnTo>
                  <a:lnTo>
                    <a:pt x="114" y="361"/>
                  </a:lnTo>
                  <a:lnTo>
                    <a:pt x="119" y="367"/>
                  </a:lnTo>
                  <a:lnTo>
                    <a:pt x="131" y="376"/>
                  </a:lnTo>
                  <a:lnTo>
                    <a:pt x="138" y="378"/>
                  </a:lnTo>
                  <a:lnTo>
                    <a:pt x="146" y="379"/>
                  </a:lnTo>
                  <a:lnTo>
                    <a:pt x="154" y="379"/>
                  </a:lnTo>
                  <a:lnTo>
                    <a:pt x="164" y="378"/>
                  </a:lnTo>
                  <a:lnTo>
                    <a:pt x="186" y="372"/>
                  </a:lnTo>
                  <a:lnTo>
                    <a:pt x="203" y="369"/>
                  </a:lnTo>
                  <a:lnTo>
                    <a:pt x="216" y="368"/>
                  </a:lnTo>
                  <a:lnTo>
                    <a:pt x="222" y="369"/>
                  </a:lnTo>
                  <a:lnTo>
                    <a:pt x="226" y="371"/>
                  </a:lnTo>
                  <a:lnTo>
                    <a:pt x="226" y="368"/>
                  </a:lnTo>
                  <a:lnTo>
                    <a:pt x="227" y="366"/>
                  </a:lnTo>
                  <a:lnTo>
                    <a:pt x="229" y="361"/>
                  </a:lnTo>
                  <a:lnTo>
                    <a:pt x="230" y="354"/>
                  </a:lnTo>
                  <a:lnTo>
                    <a:pt x="231" y="347"/>
                  </a:lnTo>
                  <a:lnTo>
                    <a:pt x="230" y="339"/>
                  </a:lnTo>
                  <a:lnTo>
                    <a:pt x="230" y="330"/>
                  </a:lnTo>
                  <a:lnTo>
                    <a:pt x="229" y="319"/>
                  </a:lnTo>
                  <a:lnTo>
                    <a:pt x="229" y="308"/>
                  </a:lnTo>
                  <a:lnTo>
                    <a:pt x="203" y="26"/>
                  </a:lnTo>
                  <a:lnTo>
                    <a:pt x="202" y="16"/>
                  </a:lnTo>
                  <a:lnTo>
                    <a:pt x="202" y="9"/>
                  </a:lnTo>
                  <a:lnTo>
                    <a:pt x="202" y="1"/>
                  </a:lnTo>
                  <a:lnTo>
                    <a:pt x="200" y="0"/>
                  </a:lnTo>
                  <a:lnTo>
                    <a:pt x="200" y="8"/>
                  </a:lnTo>
                  <a:lnTo>
                    <a:pt x="195" y="26"/>
                  </a:lnTo>
                  <a:lnTo>
                    <a:pt x="151" y="131"/>
                  </a:lnTo>
                  <a:lnTo>
                    <a:pt x="149" y="134"/>
                  </a:lnTo>
                  <a:lnTo>
                    <a:pt x="147" y="135"/>
                  </a:lnTo>
                  <a:lnTo>
                    <a:pt x="146" y="137"/>
                  </a:lnTo>
                  <a:lnTo>
                    <a:pt x="139" y="139"/>
                  </a:lnTo>
                  <a:lnTo>
                    <a:pt x="135" y="140"/>
                  </a:lnTo>
                  <a:lnTo>
                    <a:pt x="131" y="142"/>
                  </a:lnTo>
                  <a:lnTo>
                    <a:pt x="125" y="142"/>
                  </a:lnTo>
                  <a:lnTo>
                    <a:pt x="122" y="142"/>
                  </a:lnTo>
                  <a:lnTo>
                    <a:pt x="119" y="143"/>
                  </a:lnTo>
                  <a:lnTo>
                    <a:pt x="106" y="145"/>
                  </a:lnTo>
                  <a:lnTo>
                    <a:pt x="90" y="145"/>
                  </a:lnTo>
                  <a:lnTo>
                    <a:pt x="81" y="145"/>
                  </a:lnTo>
                  <a:lnTo>
                    <a:pt x="77" y="145"/>
                  </a:lnTo>
                  <a:lnTo>
                    <a:pt x="75" y="145"/>
                  </a:lnTo>
                  <a:lnTo>
                    <a:pt x="74" y="145"/>
                  </a:lnTo>
                  <a:lnTo>
                    <a:pt x="74" y="147"/>
                  </a:lnTo>
                  <a:close/>
                </a:path>
              </a:pathLst>
            </a:custGeom>
            <a:solidFill>
              <a:srgbClr val="33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66" name="Freeform 793"/>
            <p:cNvSpPr>
              <a:spLocks noEditPoints="1"/>
            </p:cNvSpPr>
            <p:nvPr/>
          </p:nvSpPr>
          <p:spPr bwMode="auto">
            <a:xfrm>
              <a:off x="10996613" y="7813675"/>
              <a:ext cx="133350" cy="212725"/>
            </a:xfrm>
            <a:custGeom>
              <a:avLst/>
              <a:gdLst>
                <a:gd name="T0" fmla="*/ 0 w 252"/>
                <a:gd name="T1" fmla="*/ 2147483647 h 402"/>
                <a:gd name="T2" fmla="*/ 296258252 w 252"/>
                <a:gd name="T3" fmla="*/ 2147483647 h 402"/>
                <a:gd name="T4" fmla="*/ 2147483647 w 252"/>
                <a:gd name="T5" fmla="*/ 2147483647 h 402"/>
                <a:gd name="T6" fmla="*/ 2147483647 w 252"/>
                <a:gd name="T7" fmla="*/ 2147483647 h 402"/>
                <a:gd name="T8" fmla="*/ 2147483647 w 252"/>
                <a:gd name="T9" fmla="*/ 2147483647 h 402"/>
                <a:gd name="T10" fmla="*/ 2147483647 w 252"/>
                <a:gd name="T11" fmla="*/ 2147483647 h 402"/>
                <a:gd name="T12" fmla="*/ 2147483647 w 252"/>
                <a:gd name="T13" fmla="*/ 2147483647 h 402"/>
                <a:gd name="T14" fmla="*/ 2147483647 w 252"/>
                <a:gd name="T15" fmla="*/ 2147483647 h 402"/>
                <a:gd name="T16" fmla="*/ 2147483647 w 252"/>
                <a:gd name="T17" fmla="*/ 2147483647 h 402"/>
                <a:gd name="T18" fmla="*/ 2147483647 w 252"/>
                <a:gd name="T19" fmla="*/ 2147483647 h 402"/>
                <a:gd name="T20" fmla="*/ 2147483647 w 252"/>
                <a:gd name="T21" fmla="*/ 2147483647 h 402"/>
                <a:gd name="T22" fmla="*/ 2147483647 w 252"/>
                <a:gd name="T23" fmla="*/ 2147483647 h 402"/>
                <a:gd name="T24" fmla="*/ 2147483647 w 252"/>
                <a:gd name="T25" fmla="*/ 1778110056 h 402"/>
                <a:gd name="T26" fmla="*/ 2147483647 w 252"/>
                <a:gd name="T27" fmla="*/ 444667743 h 402"/>
                <a:gd name="T28" fmla="*/ 2147483647 w 252"/>
                <a:gd name="T29" fmla="*/ 148129117 h 402"/>
                <a:gd name="T30" fmla="*/ 2147483647 w 252"/>
                <a:gd name="T31" fmla="*/ 148129117 h 402"/>
                <a:gd name="T32" fmla="*/ 2147483647 w 252"/>
                <a:gd name="T33" fmla="*/ 148129117 h 402"/>
                <a:gd name="T34" fmla="*/ 2147483647 w 252"/>
                <a:gd name="T35" fmla="*/ 592796926 h 402"/>
                <a:gd name="T36" fmla="*/ 2147483647 w 252"/>
                <a:gd name="T37" fmla="*/ 1629980476 h 402"/>
                <a:gd name="T38" fmla="*/ 2147483647 w 252"/>
                <a:gd name="T39" fmla="*/ 2147483647 h 402"/>
                <a:gd name="T40" fmla="*/ 2147483647 w 252"/>
                <a:gd name="T41" fmla="*/ 2147483647 h 402"/>
                <a:gd name="T42" fmla="*/ 592796963 w 252"/>
                <a:gd name="T43" fmla="*/ 2147483647 h 402"/>
                <a:gd name="T44" fmla="*/ 0 w 252"/>
                <a:gd name="T45" fmla="*/ 2147483647 h 402"/>
                <a:gd name="T46" fmla="*/ 1037184143 w 252"/>
                <a:gd name="T47" fmla="*/ 2147483647 h 402"/>
                <a:gd name="T48" fmla="*/ 2147483647 w 252"/>
                <a:gd name="T49" fmla="*/ 2147483647 h 402"/>
                <a:gd name="T50" fmla="*/ 2147483647 w 252"/>
                <a:gd name="T51" fmla="*/ 2147483647 h 402"/>
                <a:gd name="T52" fmla="*/ 2147483647 w 252"/>
                <a:gd name="T53" fmla="*/ 2147483647 h 402"/>
                <a:gd name="T54" fmla="*/ 2147483647 w 252"/>
                <a:gd name="T55" fmla="*/ 2147483647 h 402"/>
                <a:gd name="T56" fmla="*/ 2147483647 w 252"/>
                <a:gd name="T57" fmla="*/ 2147483647 h 402"/>
                <a:gd name="T58" fmla="*/ 2147483647 w 252"/>
                <a:gd name="T59" fmla="*/ 2147483647 h 402"/>
                <a:gd name="T60" fmla="*/ 2147483647 w 252"/>
                <a:gd name="T61" fmla="*/ 2147483647 h 402"/>
                <a:gd name="T62" fmla="*/ 2147483647 w 252"/>
                <a:gd name="T63" fmla="*/ 2147483647 h 402"/>
                <a:gd name="T64" fmla="*/ 2147483647 w 252"/>
                <a:gd name="T65" fmla="*/ 2147483647 h 402"/>
                <a:gd name="T66" fmla="*/ 2147483647 w 252"/>
                <a:gd name="T67" fmla="*/ 2147483647 h 402"/>
                <a:gd name="T68" fmla="*/ 1185313467 w 252"/>
                <a:gd name="T69" fmla="*/ 2147483647 h 40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52"/>
                <a:gd name="T106" fmla="*/ 0 h 402"/>
                <a:gd name="T107" fmla="*/ 252 w 252"/>
                <a:gd name="T108" fmla="*/ 402 h 40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52" h="402">
                  <a:moveTo>
                    <a:pt x="1" y="164"/>
                  </a:moveTo>
                  <a:lnTo>
                    <a:pt x="0" y="170"/>
                  </a:lnTo>
                  <a:lnTo>
                    <a:pt x="1" y="174"/>
                  </a:lnTo>
                  <a:lnTo>
                    <a:pt x="6" y="186"/>
                  </a:lnTo>
                  <a:lnTo>
                    <a:pt x="7" y="188"/>
                  </a:lnTo>
                  <a:lnTo>
                    <a:pt x="75" y="276"/>
                  </a:lnTo>
                  <a:lnTo>
                    <a:pt x="89" y="298"/>
                  </a:lnTo>
                  <a:lnTo>
                    <a:pt x="111" y="367"/>
                  </a:lnTo>
                  <a:lnTo>
                    <a:pt x="111" y="369"/>
                  </a:lnTo>
                  <a:lnTo>
                    <a:pt x="122" y="387"/>
                  </a:lnTo>
                  <a:lnTo>
                    <a:pt x="139" y="399"/>
                  </a:lnTo>
                  <a:lnTo>
                    <a:pt x="144" y="401"/>
                  </a:lnTo>
                  <a:lnTo>
                    <a:pt x="160" y="402"/>
                  </a:lnTo>
                  <a:lnTo>
                    <a:pt x="176" y="400"/>
                  </a:lnTo>
                  <a:lnTo>
                    <a:pt x="208" y="391"/>
                  </a:lnTo>
                  <a:lnTo>
                    <a:pt x="207" y="391"/>
                  </a:lnTo>
                  <a:lnTo>
                    <a:pt x="220" y="390"/>
                  </a:lnTo>
                  <a:lnTo>
                    <a:pt x="233" y="392"/>
                  </a:lnTo>
                  <a:lnTo>
                    <a:pt x="236" y="392"/>
                  </a:lnTo>
                  <a:lnTo>
                    <a:pt x="240" y="391"/>
                  </a:lnTo>
                  <a:lnTo>
                    <a:pt x="243" y="388"/>
                  </a:lnTo>
                  <a:lnTo>
                    <a:pt x="244" y="386"/>
                  </a:lnTo>
                  <a:lnTo>
                    <a:pt x="246" y="385"/>
                  </a:lnTo>
                  <a:lnTo>
                    <a:pt x="252" y="360"/>
                  </a:lnTo>
                  <a:lnTo>
                    <a:pt x="252" y="357"/>
                  </a:lnTo>
                  <a:lnTo>
                    <a:pt x="223" y="37"/>
                  </a:lnTo>
                  <a:lnTo>
                    <a:pt x="223" y="17"/>
                  </a:lnTo>
                  <a:lnTo>
                    <a:pt x="222" y="10"/>
                  </a:lnTo>
                  <a:lnTo>
                    <a:pt x="220" y="4"/>
                  </a:lnTo>
                  <a:lnTo>
                    <a:pt x="216" y="2"/>
                  </a:lnTo>
                  <a:lnTo>
                    <a:pt x="212" y="0"/>
                  </a:lnTo>
                  <a:lnTo>
                    <a:pt x="208" y="2"/>
                  </a:lnTo>
                  <a:lnTo>
                    <a:pt x="206" y="3"/>
                  </a:lnTo>
                  <a:lnTo>
                    <a:pt x="202" y="3"/>
                  </a:lnTo>
                  <a:lnTo>
                    <a:pt x="201" y="6"/>
                  </a:lnTo>
                  <a:lnTo>
                    <a:pt x="200" y="11"/>
                  </a:lnTo>
                  <a:lnTo>
                    <a:pt x="196" y="32"/>
                  </a:lnTo>
                  <a:lnTo>
                    <a:pt x="196" y="33"/>
                  </a:lnTo>
                  <a:lnTo>
                    <a:pt x="195" y="38"/>
                  </a:lnTo>
                  <a:lnTo>
                    <a:pt x="152" y="138"/>
                  </a:lnTo>
                  <a:lnTo>
                    <a:pt x="148" y="142"/>
                  </a:lnTo>
                  <a:lnTo>
                    <a:pt x="134" y="147"/>
                  </a:lnTo>
                  <a:lnTo>
                    <a:pt x="29" y="148"/>
                  </a:lnTo>
                  <a:lnTo>
                    <a:pt x="12" y="152"/>
                  </a:lnTo>
                  <a:lnTo>
                    <a:pt x="6" y="156"/>
                  </a:lnTo>
                  <a:lnTo>
                    <a:pt x="1" y="164"/>
                  </a:lnTo>
                  <a:close/>
                  <a:moveTo>
                    <a:pt x="23" y="175"/>
                  </a:moveTo>
                  <a:lnTo>
                    <a:pt x="22" y="172"/>
                  </a:lnTo>
                  <a:lnTo>
                    <a:pt x="34" y="168"/>
                  </a:lnTo>
                  <a:lnTo>
                    <a:pt x="138" y="166"/>
                  </a:lnTo>
                  <a:lnTo>
                    <a:pt x="156" y="162"/>
                  </a:lnTo>
                  <a:lnTo>
                    <a:pt x="162" y="158"/>
                  </a:lnTo>
                  <a:lnTo>
                    <a:pt x="169" y="149"/>
                  </a:lnTo>
                  <a:lnTo>
                    <a:pt x="170" y="147"/>
                  </a:lnTo>
                  <a:lnTo>
                    <a:pt x="171" y="141"/>
                  </a:lnTo>
                  <a:lnTo>
                    <a:pt x="206" y="63"/>
                  </a:lnTo>
                  <a:lnTo>
                    <a:pt x="222" y="278"/>
                  </a:lnTo>
                  <a:lnTo>
                    <a:pt x="232" y="356"/>
                  </a:lnTo>
                  <a:lnTo>
                    <a:pt x="228" y="370"/>
                  </a:lnTo>
                  <a:lnTo>
                    <a:pt x="223" y="368"/>
                  </a:lnTo>
                  <a:lnTo>
                    <a:pt x="220" y="368"/>
                  </a:lnTo>
                  <a:lnTo>
                    <a:pt x="204" y="370"/>
                  </a:lnTo>
                  <a:lnTo>
                    <a:pt x="203" y="370"/>
                  </a:lnTo>
                  <a:lnTo>
                    <a:pt x="158" y="382"/>
                  </a:lnTo>
                  <a:lnTo>
                    <a:pt x="149" y="381"/>
                  </a:lnTo>
                  <a:lnTo>
                    <a:pt x="139" y="375"/>
                  </a:lnTo>
                  <a:lnTo>
                    <a:pt x="131" y="360"/>
                  </a:lnTo>
                  <a:lnTo>
                    <a:pt x="110" y="291"/>
                  </a:lnTo>
                  <a:lnTo>
                    <a:pt x="109" y="289"/>
                  </a:lnTo>
                  <a:lnTo>
                    <a:pt x="23" y="175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67" name="Freeform 794"/>
            <p:cNvSpPr>
              <a:spLocks/>
            </p:cNvSpPr>
            <p:nvPr/>
          </p:nvSpPr>
          <p:spPr bwMode="auto">
            <a:xfrm>
              <a:off x="3459163" y="2974975"/>
              <a:ext cx="34925" cy="41275"/>
            </a:xfrm>
            <a:custGeom>
              <a:avLst/>
              <a:gdLst>
                <a:gd name="T0" fmla="*/ 0 w 64"/>
                <a:gd name="T1" fmla="*/ 1926238409 h 78"/>
                <a:gd name="T2" fmla="*/ 0 w 64"/>
                <a:gd name="T3" fmla="*/ 2147483647 h 78"/>
                <a:gd name="T4" fmla="*/ 162594420 w 64"/>
                <a:gd name="T5" fmla="*/ 2147483647 h 78"/>
                <a:gd name="T6" fmla="*/ 324890885 w 64"/>
                <a:gd name="T7" fmla="*/ 2147483647 h 78"/>
                <a:gd name="T8" fmla="*/ 487485237 w 64"/>
                <a:gd name="T9" fmla="*/ 2147483647 h 78"/>
                <a:gd name="T10" fmla="*/ 812674076 w 64"/>
                <a:gd name="T11" fmla="*/ 2147483647 h 78"/>
                <a:gd name="T12" fmla="*/ 1137564279 w 64"/>
                <a:gd name="T13" fmla="*/ 2147483647 h 78"/>
                <a:gd name="T14" fmla="*/ 1462455847 w 64"/>
                <a:gd name="T15" fmla="*/ 2147483647 h 78"/>
                <a:gd name="T16" fmla="*/ 1787643458 w 64"/>
                <a:gd name="T17" fmla="*/ 2147483647 h 78"/>
                <a:gd name="T18" fmla="*/ 1949939856 w 64"/>
                <a:gd name="T19" fmla="*/ 2147483647 h 78"/>
                <a:gd name="T20" fmla="*/ 2112534207 w 64"/>
                <a:gd name="T21" fmla="*/ 2147483647 h 78"/>
                <a:gd name="T22" fmla="*/ 2147483647 w 64"/>
                <a:gd name="T23" fmla="*/ 2147483647 h 78"/>
                <a:gd name="T24" fmla="*/ 2147483647 w 64"/>
                <a:gd name="T25" fmla="*/ 2147483647 h 78"/>
                <a:gd name="T26" fmla="*/ 2147483647 w 64"/>
                <a:gd name="T27" fmla="*/ 2147483647 h 78"/>
                <a:gd name="T28" fmla="*/ 2147483647 w 64"/>
                <a:gd name="T29" fmla="*/ 2147483647 h 78"/>
                <a:gd name="T30" fmla="*/ 2147483647 w 64"/>
                <a:gd name="T31" fmla="*/ 2147483647 h 78"/>
                <a:gd name="T32" fmla="*/ 2147483647 w 64"/>
                <a:gd name="T33" fmla="*/ 2147483647 h 78"/>
                <a:gd name="T34" fmla="*/ 2147483647 w 64"/>
                <a:gd name="T35" fmla="*/ 2147483647 h 78"/>
                <a:gd name="T36" fmla="*/ 2147483647 w 64"/>
                <a:gd name="T37" fmla="*/ 2147483647 h 78"/>
                <a:gd name="T38" fmla="*/ 2147483647 w 64"/>
                <a:gd name="T39" fmla="*/ 2147483647 h 78"/>
                <a:gd name="T40" fmla="*/ 2147483647 w 64"/>
                <a:gd name="T41" fmla="*/ 2147483647 h 78"/>
                <a:gd name="T42" fmla="*/ 2147483647 w 64"/>
                <a:gd name="T43" fmla="*/ 1926238409 h 78"/>
                <a:gd name="T44" fmla="*/ 2147483647 w 64"/>
                <a:gd name="T45" fmla="*/ 1481851824 h 78"/>
                <a:gd name="T46" fmla="*/ 2147483647 w 64"/>
                <a:gd name="T47" fmla="*/ 1037183988 h 78"/>
                <a:gd name="T48" fmla="*/ 2147483647 w 64"/>
                <a:gd name="T49" fmla="*/ 444387246 h 78"/>
                <a:gd name="T50" fmla="*/ 2147483647 w 64"/>
                <a:gd name="T51" fmla="*/ 296258208 h 78"/>
                <a:gd name="T52" fmla="*/ 2147483647 w 64"/>
                <a:gd name="T53" fmla="*/ 148129104 h 78"/>
                <a:gd name="T54" fmla="*/ 2112534207 w 64"/>
                <a:gd name="T55" fmla="*/ 0 h 78"/>
                <a:gd name="T56" fmla="*/ 1787643458 w 64"/>
                <a:gd name="T57" fmla="*/ 0 h 78"/>
                <a:gd name="T58" fmla="*/ 1137564279 w 64"/>
                <a:gd name="T59" fmla="*/ 148129104 h 78"/>
                <a:gd name="T60" fmla="*/ 487485237 w 64"/>
                <a:gd name="T61" fmla="*/ 444387246 h 78"/>
                <a:gd name="T62" fmla="*/ 162594420 w 64"/>
                <a:gd name="T63" fmla="*/ 1037183988 h 78"/>
                <a:gd name="T64" fmla="*/ 0 w 64"/>
                <a:gd name="T65" fmla="*/ 1926238409 h 7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4"/>
                <a:gd name="T100" fmla="*/ 0 h 78"/>
                <a:gd name="T101" fmla="*/ 64 w 64"/>
                <a:gd name="T102" fmla="*/ 78 h 7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4" h="78">
                  <a:moveTo>
                    <a:pt x="0" y="39"/>
                  </a:moveTo>
                  <a:lnTo>
                    <a:pt x="0" y="45"/>
                  </a:lnTo>
                  <a:lnTo>
                    <a:pt x="2" y="53"/>
                  </a:lnTo>
                  <a:lnTo>
                    <a:pt x="5" y="59"/>
                  </a:lnTo>
                  <a:lnTo>
                    <a:pt x="10" y="67"/>
                  </a:lnTo>
                  <a:lnTo>
                    <a:pt x="14" y="71"/>
                  </a:lnTo>
                  <a:lnTo>
                    <a:pt x="20" y="75"/>
                  </a:lnTo>
                  <a:lnTo>
                    <a:pt x="25" y="77"/>
                  </a:lnTo>
                  <a:lnTo>
                    <a:pt x="32" y="78"/>
                  </a:lnTo>
                  <a:lnTo>
                    <a:pt x="34" y="77"/>
                  </a:lnTo>
                  <a:lnTo>
                    <a:pt x="37" y="77"/>
                  </a:lnTo>
                  <a:lnTo>
                    <a:pt x="44" y="75"/>
                  </a:lnTo>
                  <a:lnTo>
                    <a:pt x="46" y="72"/>
                  </a:lnTo>
                  <a:lnTo>
                    <a:pt x="46" y="71"/>
                  </a:lnTo>
                  <a:lnTo>
                    <a:pt x="47" y="71"/>
                  </a:lnTo>
                  <a:lnTo>
                    <a:pt x="49" y="71"/>
                  </a:lnTo>
                  <a:lnTo>
                    <a:pt x="55" y="67"/>
                  </a:lnTo>
                  <a:lnTo>
                    <a:pt x="56" y="63"/>
                  </a:lnTo>
                  <a:lnTo>
                    <a:pt x="58" y="59"/>
                  </a:lnTo>
                  <a:lnTo>
                    <a:pt x="61" y="53"/>
                  </a:lnTo>
                  <a:lnTo>
                    <a:pt x="63" y="45"/>
                  </a:lnTo>
                  <a:lnTo>
                    <a:pt x="64" y="39"/>
                  </a:lnTo>
                  <a:lnTo>
                    <a:pt x="63" y="30"/>
                  </a:lnTo>
                  <a:lnTo>
                    <a:pt x="61" y="22"/>
                  </a:lnTo>
                  <a:lnTo>
                    <a:pt x="55" y="10"/>
                  </a:lnTo>
                  <a:lnTo>
                    <a:pt x="49" y="5"/>
                  </a:lnTo>
                  <a:lnTo>
                    <a:pt x="44" y="2"/>
                  </a:lnTo>
                  <a:lnTo>
                    <a:pt x="37" y="0"/>
                  </a:lnTo>
                  <a:lnTo>
                    <a:pt x="32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2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68" name="Freeform 795"/>
            <p:cNvSpPr>
              <a:spLocks noEditPoints="1"/>
            </p:cNvSpPr>
            <p:nvPr/>
          </p:nvSpPr>
          <p:spPr bwMode="auto">
            <a:xfrm>
              <a:off x="3454400" y="2970213"/>
              <a:ext cx="44450" cy="52387"/>
            </a:xfrm>
            <a:custGeom>
              <a:avLst/>
              <a:gdLst>
                <a:gd name="T0" fmla="*/ 2147483647 w 84"/>
                <a:gd name="T1" fmla="*/ 148126644 h 99"/>
                <a:gd name="T2" fmla="*/ 2147483647 w 84"/>
                <a:gd name="T3" fmla="*/ 0 h 99"/>
                <a:gd name="T4" fmla="*/ 1926238463 w 84"/>
                <a:gd name="T5" fmla="*/ 0 h 99"/>
                <a:gd name="T6" fmla="*/ 1333722295 w 84"/>
                <a:gd name="T7" fmla="*/ 148126644 h 99"/>
                <a:gd name="T8" fmla="*/ 1185313324 w 84"/>
                <a:gd name="T9" fmla="*/ 148126644 h 99"/>
                <a:gd name="T10" fmla="*/ 1037184017 w 84"/>
                <a:gd name="T11" fmla="*/ 296252759 h 99"/>
                <a:gd name="T12" fmla="*/ 592796891 w 84"/>
                <a:gd name="T13" fmla="*/ 740912023 h 99"/>
                <a:gd name="T14" fmla="*/ 444387258 w 84"/>
                <a:gd name="T15" fmla="*/ 889038072 h 99"/>
                <a:gd name="T16" fmla="*/ 0 w 84"/>
                <a:gd name="T17" fmla="*/ 2147483647 h 99"/>
                <a:gd name="T18" fmla="*/ 0 w 84"/>
                <a:gd name="T19" fmla="*/ 2147483647 h 99"/>
                <a:gd name="T20" fmla="*/ 444387258 w 84"/>
                <a:gd name="T21" fmla="*/ 2147483647 h 99"/>
                <a:gd name="T22" fmla="*/ 592796891 w 84"/>
                <a:gd name="T23" fmla="*/ 2147483647 h 99"/>
                <a:gd name="T24" fmla="*/ 1037184017 w 84"/>
                <a:gd name="T25" fmla="*/ 2147483647 h 99"/>
                <a:gd name="T26" fmla="*/ 1333722295 w 84"/>
                <a:gd name="T27" fmla="*/ 2147483647 h 99"/>
                <a:gd name="T28" fmla="*/ 1926238463 w 84"/>
                <a:gd name="T29" fmla="*/ 2147483647 h 99"/>
                <a:gd name="T30" fmla="*/ 2147483647 w 84"/>
                <a:gd name="T31" fmla="*/ 2147483647 h 99"/>
                <a:gd name="T32" fmla="*/ 2147483647 w 84"/>
                <a:gd name="T33" fmla="*/ 2147483647 h 99"/>
                <a:gd name="T34" fmla="*/ 2147483647 w 84"/>
                <a:gd name="T35" fmla="*/ 2147483647 h 99"/>
                <a:gd name="T36" fmla="*/ 2147483647 w 84"/>
                <a:gd name="T37" fmla="*/ 2147483647 h 99"/>
                <a:gd name="T38" fmla="*/ 2147483647 w 84"/>
                <a:gd name="T39" fmla="*/ 2147483647 h 99"/>
                <a:gd name="T40" fmla="*/ 2147483647 w 84"/>
                <a:gd name="T41" fmla="*/ 2147483647 h 99"/>
                <a:gd name="T42" fmla="*/ 2147483647 w 84"/>
                <a:gd name="T43" fmla="*/ 2147483647 h 99"/>
                <a:gd name="T44" fmla="*/ 2147483647 w 84"/>
                <a:gd name="T45" fmla="*/ 889038072 h 99"/>
                <a:gd name="T46" fmla="*/ 2147483647 w 84"/>
                <a:gd name="T47" fmla="*/ 740912023 h 99"/>
                <a:gd name="T48" fmla="*/ 2147483647 w 84"/>
                <a:gd name="T49" fmla="*/ 592785445 h 99"/>
                <a:gd name="T50" fmla="*/ 2147483647 w 84"/>
                <a:gd name="T51" fmla="*/ 148126644 h 99"/>
                <a:gd name="T52" fmla="*/ 2147483647 w 84"/>
                <a:gd name="T53" fmla="*/ 148126644 h 99"/>
                <a:gd name="T54" fmla="*/ 2147483647 w 84"/>
                <a:gd name="T55" fmla="*/ 1185290434 h 99"/>
                <a:gd name="T56" fmla="*/ 2147483647 w 84"/>
                <a:gd name="T57" fmla="*/ 1037164650 h 99"/>
                <a:gd name="T58" fmla="*/ 2147483647 w 84"/>
                <a:gd name="T59" fmla="*/ 1185290434 h 99"/>
                <a:gd name="T60" fmla="*/ 2147483647 w 84"/>
                <a:gd name="T61" fmla="*/ 1185290434 h 99"/>
                <a:gd name="T62" fmla="*/ 2147483647 w 84"/>
                <a:gd name="T63" fmla="*/ 1333417542 h 99"/>
                <a:gd name="T64" fmla="*/ 2147483647 w 84"/>
                <a:gd name="T65" fmla="*/ 2147483647 h 99"/>
                <a:gd name="T66" fmla="*/ 2147483647 w 84"/>
                <a:gd name="T67" fmla="*/ 2147483647 h 99"/>
                <a:gd name="T68" fmla="*/ 2147483647 w 84"/>
                <a:gd name="T69" fmla="*/ 2147483647 h 99"/>
                <a:gd name="T70" fmla="*/ 2147483647 w 84"/>
                <a:gd name="T71" fmla="*/ 2147483647 h 99"/>
                <a:gd name="T72" fmla="*/ 2147483647 w 84"/>
                <a:gd name="T73" fmla="*/ 2147483647 h 99"/>
                <a:gd name="T74" fmla="*/ 2147483647 w 84"/>
                <a:gd name="T75" fmla="*/ 2147483647 h 99"/>
                <a:gd name="T76" fmla="*/ 2074368034 w 84"/>
                <a:gd name="T77" fmla="*/ 2147483647 h 99"/>
                <a:gd name="T78" fmla="*/ 1778109950 w 84"/>
                <a:gd name="T79" fmla="*/ 2147483647 h 99"/>
                <a:gd name="T80" fmla="*/ 1778109950 w 84"/>
                <a:gd name="T81" fmla="*/ 2147483647 h 99"/>
                <a:gd name="T82" fmla="*/ 1481851866 w 84"/>
                <a:gd name="T83" fmla="*/ 2147483647 h 99"/>
                <a:gd name="T84" fmla="*/ 1778109950 w 84"/>
                <a:gd name="T85" fmla="*/ 2147483647 h 99"/>
                <a:gd name="T86" fmla="*/ 1481851866 w 84"/>
                <a:gd name="T87" fmla="*/ 2147483647 h 99"/>
                <a:gd name="T88" fmla="*/ 1037184017 w 84"/>
                <a:gd name="T89" fmla="*/ 2147483647 h 99"/>
                <a:gd name="T90" fmla="*/ 1481851866 w 84"/>
                <a:gd name="T91" fmla="*/ 1333417542 h 99"/>
                <a:gd name="T92" fmla="*/ 1629980379 w 84"/>
                <a:gd name="T93" fmla="*/ 1185290434 h 99"/>
                <a:gd name="T94" fmla="*/ 2074368034 w 84"/>
                <a:gd name="T95" fmla="*/ 1037164650 h 99"/>
                <a:gd name="T96" fmla="*/ 2147483647 w 84"/>
                <a:gd name="T97" fmla="*/ 1185290434 h 9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4"/>
                <a:gd name="T148" fmla="*/ 0 h 99"/>
                <a:gd name="T149" fmla="*/ 84 w 84"/>
                <a:gd name="T150" fmla="*/ 99 h 9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4" h="99">
                  <a:moveTo>
                    <a:pt x="56" y="2"/>
                  </a:moveTo>
                  <a:lnTo>
                    <a:pt x="44" y="0"/>
                  </a:lnTo>
                  <a:lnTo>
                    <a:pt x="39" y="0"/>
                  </a:lnTo>
                  <a:lnTo>
                    <a:pt x="27" y="2"/>
                  </a:lnTo>
                  <a:lnTo>
                    <a:pt x="23" y="2"/>
                  </a:lnTo>
                  <a:lnTo>
                    <a:pt x="21" y="5"/>
                  </a:lnTo>
                  <a:lnTo>
                    <a:pt x="13" y="14"/>
                  </a:lnTo>
                  <a:lnTo>
                    <a:pt x="9" y="18"/>
                  </a:lnTo>
                  <a:lnTo>
                    <a:pt x="0" y="45"/>
                  </a:lnTo>
                  <a:lnTo>
                    <a:pt x="0" y="53"/>
                  </a:lnTo>
                  <a:lnTo>
                    <a:pt x="9" y="80"/>
                  </a:lnTo>
                  <a:lnTo>
                    <a:pt x="13" y="85"/>
                  </a:lnTo>
                  <a:lnTo>
                    <a:pt x="21" y="93"/>
                  </a:lnTo>
                  <a:lnTo>
                    <a:pt x="27" y="95"/>
                  </a:lnTo>
                  <a:lnTo>
                    <a:pt x="39" y="99"/>
                  </a:lnTo>
                  <a:lnTo>
                    <a:pt x="44" y="99"/>
                  </a:lnTo>
                  <a:lnTo>
                    <a:pt x="56" y="95"/>
                  </a:lnTo>
                  <a:lnTo>
                    <a:pt x="60" y="94"/>
                  </a:lnTo>
                  <a:lnTo>
                    <a:pt x="71" y="86"/>
                  </a:lnTo>
                  <a:lnTo>
                    <a:pt x="74" y="80"/>
                  </a:lnTo>
                  <a:lnTo>
                    <a:pt x="84" y="53"/>
                  </a:lnTo>
                  <a:lnTo>
                    <a:pt x="84" y="45"/>
                  </a:lnTo>
                  <a:lnTo>
                    <a:pt x="74" y="18"/>
                  </a:lnTo>
                  <a:lnTo>
                    <a:pt x="72" y="15"/>
                  </a:lnTo>
                  <a:lnTo>
                    <a:pt x="71" y="13"/>
                  </a:lnTo>
                  <a:lnTo>
                    <a:pt x="60" y="4"/>
                  </a:lnTo>
                  <a:lnTo>
                    <a:pt x="56" y="2"/>
                  </a:lnTo>
                  <a:close/>
                  <a:moveTo>
                    <a:pt x="49" y="23"/>
                  </a:moveTo>
                  <a:lnTo>
                    <a:pt x="47" y="20"/>
                  </a:lnTo>
                  <a:lnTo>
                    <a:pt x="52" y="23"/>
                  </a:lnTo>
                  <a:lnTo>
                    <a:pt x="49" y="23"/>
                  </a:lnTo>
                  <a:lnTo>
                    <a:pt x="56" y="27"/>
                  </a:lnTo>
                  <a:lnTo>
                    <a:pt x="63" y="50"/>
                  </a:lnTo>
                  <a:lnTo>
                    <a:pt x="56" y="71"/>
                  </a:lnTo>
                  <a:lnTo>
                    <a:pt x="58" y="69"/>
                  </a:lnTo>
                  <a:lnTo>
                    <a:pt x="55" y="74"/>
                  </a:lnTo>
                  <a:lnTo>
                    <a:pt x="56" y="71"/>
                  </a:lnTo>
                  <a:lnTo>
                    <a:pt x="49" y="77"/>
                  </a:lnTo>
                  <a:lnTo>
                    <a:pt x="42" y="78"/>
                  </a:lnTo>
                  <a:lnTo>
                    <a:pt x="35" y="77"/>
                  </a:lnTo>
                  <a:lnTo>
                    <a:pt x="36" y="78"/>
                  </a:lnTo>
                  <a:lnTo>
                    <a:pt x="31" y="76"/>
                  </a:lnTo>
                  <a:lnTo>
                    <a:pt x="35" y="77"/>
                  </a:lnTo>
                  <a:lnTo>
                    <a:pt x="30" y="71"/>
                  </a:lnTo>
                  <a:lnTo>
                    <a:pt x="21" y="50"/>
                  </a:lnTo>
                  <a:lnTo>
                    <a:pt x="30" y="26"/>
                  </a:lnTo>
                  <a:lnTo>
                    <a:pt x="34" y="23"/>
                  </a:lnTo>
                  <a:lnTo>
                    <a:pt x="42" y="20"/>
                  </a:lnTo>
                  <a:lnTo>
                    <a:pt x="49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69" name="Freeform 796"/>
            <p:cNvSpPr>
              <a:spLocks/>
            </p:cNvSpPr>
            <p:nvPr/>
          </p:nvSpPr>
          <p:spPr bwMode="auto">
            <a:xfrm>
              <a:off x="3594100" y="3987800"/>
              <a:ext cx="34925" cy="46038"/>
            </a:xfrm>
            <a:custGeom>
              <a:avLst/>
              <a:gdLst>
                <a:gd name="T0" fmla="*/ 1558047848 w 67"/>
                <a:gd name="T1" fmla="*/ 2147483647 h 87"/>
                <a:gd name="T2" fmla="*/ 1699613925 w 67"/>
                <a:gd name="T3" fmla="*/ 2147483647 h 87"/>
                <a:gd name="T4" fmla="*/ 1841181045 w 67"/>
                <a:gd name="T5" fmla="*/ 2147483647 h 87"/>
                <a:gd name="T6" fmla="*/ 2124585302 w 67"/>
                <a:gd name="T7" fmla="*/ 2147483647 h 87"/>
                <a:gd name="T8" fmla="*/ 2147483647 w 67"/>
                <a:gd name="T9" fmla="*/ 2147483647 h 87"/>
                <a:gd name="T10" fmla="*/ 2147483647 w 67"/>
                <a:gd name="T11" fmla="*/ 2147483647 h 87"/>
                <a:gd name="T12" fmla="*/ 2147483647 w 67"/>
                <a:gd name="T13" fmla="*/ 2147483647 h 87"/>
                <a:gd name="T14" fmla="*/ 2147483647 w 67"/>
                <a:gd name="T15" fmla="*/ 2147483647 h 87"/>
                <a:gd name="T16" fmla="*/ 2147483647 w 67"/>
                <a:gd name="T17" fmla="*/ 2147483647 h 87"/>
                <a:gd name="T18" fmla="*/ 2147483647 w 67"/>
                <a:gd name="T19" fmla="*/ 2147483647 h 87"/>
                <a:gd name="T20" fmla="*/ 2147483647 w 67"/>
                <a:gd name="T21" fmla="*/ 2074412814 h 87"/>
                <a:gd name="T22" fmla="*/ 2147483647 w 67"/>
                <a:gd name="T23" fmla="*/ 2074412814 h 87"/>
                <a:gd name="T24" fmla="*/ 2147483647 w 67"/>
                <a:gd name="T25" fmla="*/ 2074412814 h 87"/>
                <a:gd name="T26" fmla="*/ 2147483647 w 67"/>
                <a:gd name="T27" fmla="*/ 1630016094 h 87"/>
                <a:gd name="T28" fmla="*/ 2147483647 w 67"/>
                <a:gd name="T29" fmla="*/ 1333751613 h 87"/>
                <a:gd name="T30" fmla="*/ 2147483647 w 67"/>
                <a:gd name="T31" fmla="*/ 592809687 h 87"/>
                <a:gd name="T32" fmla="*/ 2124585302 w 67"/>
                <a:gd name="T33" fmla="*/ 148132306 h 87"/>
                <a:gd name="T34" fmla="*/ 1841181045 w 67"/>
                <a:gd name="T35" fmla="*/ 0 h 87"/>
                <a:gd name="T36" fmla="*/ 1558047848 w 67"/>
                <a:gd name="T37" fmla="*/ 0 h 87"/>
                <a:gd name="T38" fmla="*/ 991509612 w 67"/>
                <a:gd name="T39" fmla="*/ 148132306 h 87"/>
                <a:gd name="T40" fmla="*/ 424971507 w 67"/>
                <a:gd name="T41" fmla="*/ 592809687 h 87"/>
                <a:gd name="T42" fmla="*/ 141566664 w 67"/>
                <a:gd name="T43" fmla="*/ 1333751613 h 87"/>
                <a:gd name="T44" fmla="*/ 0 w 67"/>
                <a:gd name="T45" fmla="*/ 2074412814 h 87"/>
                <a:gd name="T46" fmla="*/ 0 w 67"/>
                <a:gd name="T47" fmla="*/ 2147483647 h 87"/>
                <a:gd name="T48" fmla="*/ 141566664 w 67"/>
                <a:gd name="T49" fmla="*/ 2147483647 h 87"/>
                <a:gd name="T50" fmla="*/ 283404908 w 67"/>
                <a:gd name="T51" fmla="*/ 2147483647 h 87"/>
                <a:gd name="T52" fmla="*/ 424971507 w 67"/>
                <a:gd name="T53" fmla="*/ 2147483647 h 87"/>
                <a:gd name="T54" fmla="*/ 991509612 w 67"/>
                <a:gd name="T55" fmla="*/ 2147483647 h 87"/>
                <a:gd name="T56" fmla="*/ 1274642549 w 67"/>
                <a:gd name="T57" fmla="*/ 2147483647 h 87"/>
                <a:gd name="T58" fmla="*/ 1558047848 w 67"/>
                <a:gd name="T59" fmla="*/ 2147483647 h 8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67"/>
                <a:gd name="T91" fmla="*/ 0 h 87"/>
                <a:gd name="T92" fmla="*/ 67 w 67"/>
                <a:gd name="T93" fmla="*/ 87 h 8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67" h="87">
                  <a:moveTo>
                    <a:pt x="34" y="87"/>
                  </a:moveTo>
                  <a:lnTo>
                    <a:pt x="36" y="86"/>
                  </a:lnTo>
                  <a:lnTo>
                    <a:pt x="40" y="86"/>
                  </a:lnTo>
                  <a:lnTo>
                    <a:pt x="46" y="84"/>
                  </a:lnTo>
                  <a:lnTo>
                    <a:pt x="57" y="75"/>
                  </a:lnTo>
                  <a:lnTo>
                    <a:pt x="60" y="66"/>
                  </a:lnTo>
                  <a:lnTo>
                    <a:pt x="61" y="62"/>
                  </a:lnTo>
                  <a:lnTo>
                    <a:pt x="63" y="59"/>
                  </a:lnTo>
                  <a:lnTo>
                    <a:pt x="66" y="50"/>
                  </a:lnTo>
                  <a:lnTo>
                    <a:pt x="66" y="46"/>
                  </a:lnTo>
                  <a:lnTo>
                    <a:pt x="66" y="43"/>
                  </a:lnTo>
                  <a:lnTo>
                    <a:pt x="66" y="42"/>
                  </a:lnTo>
                  <a:lnTo>
                    <a:pt x="67" y="42"/>
                  </a:lnTo>
                  <a:lnTo>
                    <a:pt x="66" y="34"/>
                  </a:lnTo>
                  <a:lnTo>
                    <a:pt x="63" y="26"/>
                  </a:lnTo>
                  <a:lnTo>
                    <a:pt x="57" y="12"/>
                  </a:lnTo>
                  <a:lnTo>
                    <a:pt x="46" y="2"/>
                  </a:lnTo>
                  <a:lnTo>
                    <a:pt x="40" y="0"/>
                  </a:lnTo>
                  <a:lnTo>
                    <a:pt x="34" y="0"/>
                  </a:lnTo>
                  <a:lnTo>
                    <a:pt x="20" y="2"/>
                  </a:lnTo>
                  <a:lnTo>
                    <a:pt x="10" y="12"/>
                  </a:lnTo>
                  <a:lnTo>
                    <a:pt x="3" y="26"/>
                  </a:lnTo>
                  <a:lnTo>
                    <a:pt x="0" y="42"/>
                  </a:lnTo>
                  <a:lnTo>
                    <a:pt x="0" y="50"/>
                  </a:lnTo>
                  <a:lnTo>
                    <a:pt x="3" y="59"/>
                  </a:lnTo>
                  <a:lnTo>
                    <a:pt x="5" y="66"/>
                  </a:lnTo>
                  <a:lnTo>
                    <a:pt x="10" y="75"/>
                  </a:lnTo>
                  <a:lnTo>
                    <a:pt x="20" y="84"/>
                  </a:lnTo>
                  <a:lnTo>
                    <a:pt x="26" y="86"/>
                  </a:lnTo>
                  <a:lnTo>
                    <a:pt x="34" y="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70" name="Freeform 797"/>
            <p:cNvSpPr>
              <a:spLocks noEditPoints="1"/>
            </p:cNvSpPr>
            <p:nvPr/>
          </p:nvSpPr>
          <p:spPr bwMode="auto">
            <a:xfrm>
              <a:off x="3589338" y="3981450"/>
              <a:ext cx="46037" cy="57150"/>
            </a:xfrm>
            <a:custGeom>
              <a:avLst/>
              <a:gdLst>
                <a:gd name="T0" fmla="*/ 2147483647 w 87"/>
                <a:gd name="T1" fmla="*/ 296258240 h 108"/>
                <a:gd name="T2" fmla="*/ 2147483647 w 87"/>
                <a:gd name="T3" fmla="*/ 148129120 h 108"/>
                <a:gd name="T4" fmla="*/ 2147483647 w 87"/>
                <a:gd name="T5" fmla="*/ 0 h 108"/>
                <a:gd name="T6" fmla="*/ 1926197458 w 87"/>
                <a:gd name="T7" fmla="*/ 0 h 108"/>
                <a:gd name="T8" fmla="*/ 1333413613 w 87"/>
                <a:gd name="T9" fmla="*/ 148129120 h 108"/>
                <a:gd name="T10" fmla="*/ 1185287765 w 87"/>
                <a:gd name="T11" fmla="*/ 296258240 h 108"/>
                <a:gd name="T12" fmla="*/ 592784110 w 87"/>
                <a:gd name="T13" fmla="*/ 740925993 h 108"/>
                <a:gd name="T14" fmla="*/ 444377675 w 87"/>
                <a:gd name="T15" fmla="*/ 740925993 h 108"/>
                <a:gd name="T16" fmla="*/ 444377675 w 87"/>
                <a:gd name="T17" fmla="*/ 889055047 h 108"/>
                <a:gd name="T18" fmla="*/ 0 w 87"/>
                <a:gd name="T19" fmla="*/ 2147483647 h 108"/>
                <a:gd name="T20" fmla="*/ 0 w 87"/>
                <a:gd name="T21" fmla="*/ 2147483647 h 108"/>
                <a:gd name="T22" fmla="*/ 444377675 w 87"/>
                <a:gd name="T23" fmla="*/ 2147483647 h 108"/>
                <a:gd name="T24" fmla="*/ 592784110 w 87"/>
                <a:gd name="T25" fmla="*/ 2147483647 h 108"/>
                <a:gd name="T26" fmla="*/ 1185287765 w 87"/>
                <a:gd name="T27" fmla="*/ 2147483647 h 108"/>
                <a:gd name="T28" fmla="*/ 1926197458 w 87"/>
                <a:gd name="T29" fmla="*/ 2147483647 h 108"/>
                <a:gd name="T30" fmla="*/ 2147483647 w 87"/>
                <a:gd name="T31" fmla="*/ 2147483647 h 108"/>
                <a:gd name="T32" fmla="*/ 2147483647 w 87"/>
                <a:gd name="T33" fmla="*/ 2147483647 h 108"/>
                <a:gd name="T34" fmla="*/ 2147483647 w 87"/>
                <a:gd name="T35" fmla="*/ 2147483647 h 108"/>
                <a:gd name="T36" fmla="*/ 2147483647 w 87"/>
                <a:gd name="T37" fmla="*/ 2147483647 h 108"/>
                <a:gd name="T38" fmla="*/ 2147483647 w 87"/>
                <a:gd name="T39" fmla="*/ 2147483647 h 108"/>
                <a:gd name="T40" fmla="*/ 2147483647 w 87"/>
                <a:gd name="T41" fmla="*/ 2147483647 h 108"/>
                <a:gd name="T42" fmla="*/ 2147483647 w 87"/>
                <a:gd name="T43" fmla="*/ 889055047 h 108"/>
                <a:gd name="T44" fmla="*/ 2147483647 w 87"/>
                <a:gd name="T45" fmla="*/ 740925993 h 108"/>
                <a:gd name="T46" fmla="*/ 2147483647 w 87"/>
                <a:gd name="T47" fmla="*/ 740925993 h 108"/>
                <a:gd name="T48" fmla="*/ 2147483647 w 87"/>
                <a:gd name="T49" fmla="*/ 296258240 h 108"/>
                <a:gd name="T50" fmla="*/ 2147483647 w 87"/>
                <a:gd name="T51" fmla="*/ 1185313419 h 108"/>
                <a:gd name="T52" fmla="*/ 2147483647 w 87"/>
                <a:gd name="T53" fmla="*/ 1333722402 h 108"/>
                <a:gd name="T54" fmla="*/ 2147483647 w 87"/>
                <a:gd name="T55" fmla="*/ 2147483647 h 108"/>
                <a:gd name="T56" fmla="*/ 2147483647 w 87"/>
                <a:gd name="T57" fmla="*/ 2147483647 h 108"/>
                <a:gd name="T58" fmla="*/ 2147483647 w 87"/>
                <a:gd name="T59" fmla="*/ 2147483647 h 108"/>
                <a:gd name="T60" fmla="*/ 2147483647 w 87"/>
                <a:gd name="T61" fmla="*/ 2147483647 h 108"/>
                <a:gd name="T62" fmla="*/ 2147483647 w 87"/>
                <a:gd name="T63" fmla="*/ 2147483647 h 108"/>
                <a:gd name="T64" fmla="*/ 2074323306 w 87"/>
                <a:gd name="T65" fmla="*/ 2147483647 h 108"/>
                <a:gd name="T66" fmla="*/ 1778071611 w 87"/>
                <a:gd name="T67" fmla="*/ 2147483647 h 108"/>
                <a:gd name="T68" fmla="*/ 1481819916 w 87"/>
                <a:gd name="T69" fmla="*/ 2147483647 h 108"/>
                <a:gd name="T70" fmla="*/ 1481819916 w 87"/>
                <a:gd name="T71" fmla="*/ 2147483647 h 108"/>
                <a:gd name="T72" fmla="*/ 1333413613 w 87"/>
                <a:gd name="T73" fmla="*/ 2147483647 h 108"/>
                <a:gd name="T74" fmla="*/ 1481819916 w 87"/>
                <a:gd name="T75" fmla="*/ 2147483647 h 108"/>
                <a:gd name="T76" fmla="*/ 1037161653 w 87"/>
                <a:gd name="T77" fmla="*/ 2147483647 h 108"/>
                <a:gd name="T78" fmla="*/ 1481819916 w 87"/>
                <a:gd name="T79" fmla="*/ 1481851985 h 108"/>
                <a:gd name="T80" fmla="*/ 1778071611 w 87"/>
                <a:gd name="T81" fmla="*/ 1185313419 h 108"/>
                <a:gd name="T82" fmla="*/ 2074323306 w 87"/>
                <a:gd name="T83" fmla="*/ 1037184101 h 108"/>
                <a:gd name="T84" fmla="*/ 2147483647 w 87"/>
                <a:gd name="T85" fmla="*/ 1185313419 h 10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7"/>
                <a:gd name="T130" fmla="*/ 0 h 108"/>
                <a:gd name="T131" fmla="*/ 87 w 87"/>
                <a:gd name="T132" fmla="*/ 108 h 10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7" h="108">
                  <a:moveTo>
                    <a:pt x="63" y="6"/>
                  </a:moveTo>
                  <a:lnTo>
                    <a:pt x="59" y="3"/>
                  </a:lnTo>
                  <a:lnTo>
                    <a:pt x="46" y="0"/>
                  </a:lnTo>
                  <a:lnTo>
                    <a:pt x="40" y="0"/>
                  </a:lnTo>
                  <a:lnTo>
                    <a:pt x="28" y="3"/>
                  </a:lnTo>
                  <a:lnTo>
                    <a:pt x="25" y="6"/>
                  </a:lnTo>
                  <a:lnTo>
                    <a:pt x="13" y="14"/>
                  </a:lnTo>
                  <a:lnTo>
                    <a:pt x="10" y="15"/>
                  </a:lnTo>
                  <a:lnTo>
                    <a:pt x="9" y="19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9" y="88"/>
                  </a:lnTo>
                  <a:lnTo>
                    <a:pt x="13" y="94"/>
                  </a:lnTo>
                  <a:lnTo>
                    <a:pt x="25" y="102"/>
                  </a:lnTo>
                  <a:lnTo>
                    <a:pt x="40" y="108"/>
                  </a:lnTo>
                  <a:lnTo>
                    <a:pt x="46" y="108"/>
                  </a:lnTo>
                  <a:lnTo>
                    <a:pt x="63" y="102"/>
                  </a:lnTo>
                  <a:lnTo>
                    <a:pt x="72" y="94"/>
                  </a:lnTo>
                  <a:lnTo>
                    <a:pt x="77" y="88"/>
                  </a:lnTo>
                  <a:lnTo>
                    <a:pt x="87" y="57"/>
                  </a:lnTo>
                  <a:lnTo>
                    <a:pt x="87" y="50"/>
                  </a:lnTo>
                  <a:lnTo>
                    <a:pt x="77" y="19"/>
                  </a:lnTo>
                  <a:lnTo>
                    <a:pt x="75" y="16"/>
                  </a:lnTo>
                  <a:lnTo>
                    <a:pt x="72" y="14"/>
                  </a:lnTo>
                  <a:lnTo>
                    <a:pt x="63" y="6"/>
                  </a:lnTo>
                  <a:close/>
                  <a:moveTo>
                    <a:pt x="53" y="24"/>
                  </a:moveTo>
                  <a:lnTo>
                    <a:pt x="57" y="27"/>
                  </a:lnTo>
                  <a:lnTo>
                    <a:pt x="65" y="53"/>
                  </a:lnTo>
                  <a:lnTo>
                    <a:pt x="57" y="81"/>
                  </a:lnTo>
                  <a:lnTo>
                    <a:pt x="53" y="84"/>
                  </a:lnTo>
                  <a:lnTo>
                    <a:pt x="50" y="86"/>
                  </a:lnTo>
                  <a:lnTo>
                    <a:pt x="53" y="84"/>
                  </a:lnTo>
                  <a:lnTo>
                    <a:pt x="43" y="86"/>
                  </a:lnTo>
                  <a:lnTo>
                    <a:pt x="35" y="84"/>
                  </a:lnTo>
                  <a:lnTo>
                    <a:pt x="29" y="79"/>
                  </a:lnTo>
                  <a:lnTo>
                    <a:pt x="29" y="82"/>
                  </a:lnTo>
                  <a:lnTo>
                    <a:pt x="26" y="77"/>
                  </a:lnTo>
                  <a:lnTo>
                    <a:pt x="29" y="79"/>
                  </a:lnTo>
                  <a:lnTo>
                    <a:pt x="21" y="53"/>
                  </a:lnTo>
                  <a:lnTo>
                    <a:pt x="29" y="29"/>
                  </a:lnTo>
                  <a:lnTo>
                    <a:pt x="35" y="24"/>
                  </a:lnTo>
                  <a:lnTo>
                    <a:pt x="43" y="21"/>
                  </a:lnTo>
                  <a:lnTo>
                    <a:pt x="53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71" name="Freeform 799"/>
            <p:cNvSpPr>
              <a:spLocks noEditPoints="1"/>
            </p:cNvSpPr>
            <p:nvPr/>
          </p:nvSpPr>
          <p:spPr bwMode="auto">
            <a:xfrm>
              <a:off x="1576388" y="5468938"/>
              <a:ext cx="44450" cy="52387"/>
            </a:xfrm>
            <a:custGeom>
              <a:avLst/>
              <a:gdLst>
                <a:gd name="T0" fmla="*/ 2147483647 w 84"/>
                <a:gd name="T1" fmla="*/ 862564003 h 100"/>
                <a:gd name="T2" fmla="*/ 2147483647 w 84"/>
                <a:gd name="T3" fmla="*/ 718758065 h 100"/>
                <a:gd name="T4" fmla="*/ 2147483647 w 84"/>
                <a:gd name="T5" fmla="*/ 287613055 h 100"/>
                <a:gd name="T6" fmla="*/ 2147483647 w 84"/>
                <a:gd name="T7" fmla="*/ 143806528 h 100"/>
                <a:gd name="T8" fmla="*/ 2147483647 w 84"/>
                <a:gd name="T9" fmla="*/ 0 h 100"/>
                <a:gd name="T10" fmla="*/ 2074368034 w 84"/>
                <a:gd name="T11" fmla="*/ 0 h 100"/>
                <a:gd name="T12" fmla="*/ 1333722295 w 84"/>
                <a:gd name="T13" fmla="*/ 143806528 h 100"/>
                <a:gd name="T14" fmla="*/ 1185313324 w 84"/>
                <a:gd name="T15" fmla="*/ 287613055 h 100"/>
                <a:gd name="T16" fmla="*/ 740925933 w 84"/>
                <a:gd name="T17" fmla="*/ 718758065 h 100"/>
                <a:gd name="T18" fmla="*/ 444387258 w 84"/>
                <a:gd name="T19" fmla="*/ 862564003 h 100"/>
                <a:gd name="T20" fmla="*/ 0 w 84"/>
                <a:gd name="T21" fmla="*/ 2147483647 h 100"/>
                <a:gd name="T22" fmla="*/ 0 w 84"/>
                <a:gd name="T23" fmla="*/ 2147483647 h 100"/>
                <a:gd name="T24" fmla="*/ 444387258 w 84"/>
                <a:gd name="T25" fmla="*/ 2147483647 h 100"/>
                <a:gd name="T26" fmla="*/ 592796891 w 84"/>
                <a:gd name="T27" fmla="*/ 2147483647 h 100"/>
                <a:gd name="T28" fmla="*/ 740925933 w 84"/>
                <a:gd name="T29" fmla="*/ 2147483647 h 100"/>
                <a:gd name="T30" fmla="*/ 1185313324 w 84"/>
                <a:gd name="T31" fmla="*/ 2147483647 h 100"/>
                <a:gd name="T32" fmla="*/ 1333722295 w 84"/>
                <a:gd name="T33" fmla="*/ 2147483647 h 100"/>
                <a:gd name="T34" fmla="*/ 2074368034 w 84"/>
                <a:gd name="T35" fmla="*/ 2147483647 h 100"/>
                <a:gd name="T36" fmla="*/ 2147483647 w 84"/>
                <a:gd name="T37" fmla="*/ 2147483647 h 100"/>
                <a:gd name="T38" fmla="*/ 2147483647 w 84"/>
                <a:gd name="T39" fmla="*/ 2147483647 h 100"/>
                <a:gd name="T40" fmla="*/ 2147483647 w 84"/>
                <a:gd name="T41" fmla="*/ 2147483647 h 100"/>
                <a:gd name="T42" fmla="*/ 2147483647 w 84"/>
                <a:gd name="T43" fmla="*/ 2147483647 h 100"/>
                <a:gd name="T44" fmla="*/ 2147483647 w 84"/>
                <a:gd name="T45" fmla="*/ 2147483647 h 100"/>
                <a:gd name="T46" fmla="*/ 2147483647 w 84"/>
                <a:gd name="T47" fmla="*/ 2147483647 h 100"/>
                <a:gd name="T48" fmla="*/ 2147483647 w 84"/>
                <a:gd name="T49" fmla="*/ 862564003 h 100"/>
                <a:gd name="T50" fmla="*/ 2147483647 w 84"/>
                <a:gd name="T51" fmla="*/ 2147483647 h 100"/>
                <a:gd name="T52" fmla="*/ 2147483647 w 84"/>
                <a:gd name="T53" fmla="*/ 2147483647 h 100"/>
                <a:gd name="T54" fmla="*/ 2147483647 w 84"/>
                <a:gd name="T55" fmla="*/ 2147483647 h 100"/>
                <a:gd name="T56" fmla="*/ 2147483647 w 84"/>
                <a:gd name="T57" fmla="*/ 2147483647 h 100"/>
                <a:gd name="T58" fmla="*/ 2074368034 w 84"/>
                <a:gd name="T59" fmla="*/ 2147483647 h 100"/>
                <a:gd name="T60" fmla="*/ 1629980379 w 84"/>
                <a:gd name="T61" fmla="*/ 2147483647 h 100"/>
                <a:gd name="T62" fmla="*/ 1481851866 w 84"/>
                <a:gd name="T63" fmla="*/ 2147483647 h 100"/>
                <a:gd name="T64" fmla="*/ 1481851866 w 84"/>
                <a:gd name="T65" fmla="*/ 2147483647 h 100"/>
                <a:gd name="T66" fmla="*/ 1333722295 w 84"/>
                <a:gd name="T67" fmla="*/ 2147483647 h 100"/>
                <a:gd name="T68" fmla="*/ 1481851866 w 84"/>
                <a:gd name="T69" fmla="*/ 2147483647 h 100"/>
                <a:gd name="T70" fmla="*/ 1037184017 w 84"/>
                <a:gd name="T71" fmla="*/ 2147483647 h 100"/>
                <a:gd name="T72" fmla="*/ 1481851866 w 84"/>
                <a:gd name="T73" fmla="*/ 1293983127 h 100"/>
                <a:gd name="T74" fmla="*/ 1629980379 w 84"/>
                <a:gd name="T75" fmla="*/ 1150177713 h 100"/>
                <a:gd name="T76" fmla="*/ 2074368034 w 84"/>
                <a:gd name="T77" fmla="*/ 1006370465 h 100"/>
                <a:gd name="T78" fmla="*/ 2147483647 w 84"/>
                <a:gd name="T79" fmla="*/ 1150177713 h 100"/>
                <a:gd name="T80" fmla="*/ 2147483647 w 84"/>
                <a:gd name="T81" fmla="*/ 1293983127 h 100"/>
                <a:gd name="T82" fmla="*/ 2147483647 w 84"/>
                <a:gd name="T83" fmla="*/ 2147483647 h 100"/>
                <a:gd name="T84" fmla="*/ 2147483647 w 84"/>
                <a:gd name="T85" fmla="*/ 2147483647 h 100"/>
                <a:gd name="T86" fmla="*/ 2147483647 w 84"/>
                <a:gd name="T87" fmla="*/ 2147483647 h 10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84"/>
                <a:gd name="T133" fmla="*/ 0 h 100"/>
                <a:gd name="T134" fmla="*/ 84 w 84"/>
                <a:gd name="T135" fmla="*/ 100 h 10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84" h="100">
                  <a:moveTo>
                    <a:pt x="75" y="18"/>
                  </a:moveTo>
                  <a:lnTo>
                    <a:pt x="72" y="15"/>
                  </a:lnTo>
                  <a:lnTo>
                    <a:pt x="63" y="7"/>
                  </a:lnTo>
                  <a:lnTo>
                    <a:pt x="58" y="3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28" y="3"/>
                  </a:lnTo>
                  <a:lnTo>
                    <a:pt x="25" y="5"/>
                  </a:lnTo>
                  <a:lnTo>
                    <a:pt x="14" y="14"/>
                  </a:lnTo>
                  <a:lnTo>
                    <a:pt x="9" y="18"/>
                  </a:lnTo>
                  <a:lnTo>
                    <a:pt x="0" y="47"/>
                  </a:lnTo>
                  <a:lnTo>
                    <a:pt x="0" y="53"/>
                  </a:lnTo>
                  <a:lnTo>
                    <a:pt x="9" y="83"/>
                  </a:lnTo>
                  <a:lnTo>
                    <a:pt x="11" y="84"/>
                  </a:lnTo>
                  <a:lnTo>
                    <a:pt x="14" y="87"/>
                  </a:lnTo>
                  <a:lnTo>
                    <a:pt x="25" y="96"/>
                  </a:lnTo>
                  <a:lnTo>
                    <a:pt x="28" y="98"/>
                  </a:lnTo>
                  <a:lnTo>
                    <a:pt x="41" y="100"/>
                  </a:lnTo>
                  <a:lnTo>
                    <a:pt x="45" y="100"/>
                  </a:lnTo>
                  <a:lnTo>
                    <a:pt x="58" y="98"/>
                  </a:lnTo>
                  <a:lnTo>
                    <a:pt x="72" y="86"/>
                  </a:lnTo>
                  <a:lnTo>
                    <a:pt x="75" y="83"/>
                  </a:lnTo>
                  <a:lnTo>
                    <a:pt x="84" y="53"/>
                  </a:lnTo>
                  <a:lnTo>
                    <a:pt x="84" y="47"/>
                  </a:lnTo>
                  <a:lnTo>
                    <a:pt x="75" y="18"/>
                  </a:lnTo>
                  <a:close/>
                  <a:moveTo>
                    <a:pt x="52" y="78"/>
                  </a:moveTo>
                  <a:lnTo>
                    <a:pt x="53" y="77"/>
                  </a:lnTo>
                  <a:lnTo>
                    <a:pt x="49" y="80"/>
                  </a:lnTo>
                  <a:lnTo>
                    <a:pt x="52" y="78"/>
                  </a:lnTo>
                  <a:lnTo>
                    <a:pt x="43" y="80"/>
                  </a:lnTo>
                  <a:lnTo>
                    <a:pt x="34" y="78"/>
                  </a:lnTo>
                  <a:lnTo>
                    <a:pt x="30" y="74"/>
                  </a:lnTo>
                  <a:lnTo>
                    <a:pt x="30" y="75"/>
                  </a:lnTo>
                  <a:lnTo>
                    <a:pt x="26" y="71"/>
                  </a:lnTo>
                  <a:lnTo>
                    <a:pt x="30" y="74"/>
                  </a:lnTo>
                  <a:lnTo>
                    <a:pt x="21" y="50"/>
                  </a:lnTo>
                  <a:lnTo>
                    <a:pt x="29" y="28"/>
                  </a:lnTo>
                  <a:lnTo>
                    <a:pt x="34" y="24"/>
                  </a:lnTo>
                  <a:lnTo>
                    <a:pt x="43" y="22"/>
                  </a:lnTo>
                  <a:lnTo>
                    <a:pt x="52" y="24"/>
                  </a:lnTo>
                  <a:lnTo>
                    <a:pt x="56" y="27"/>
                  </a:lnTo>
                  <a:lnTo>
                    <a:pt x="64" y="50"/>
                  </a:lnTo>
                  <a:lnTo>
                    <a:pt x="55" y="75"/>
                  </a:lnTo>
                  <a:lnTo>
                    <a:pt x="52" y="7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72" name="Freeform 801"/>
            <p:cNvSpPr>
              <a:spLocks noEditPoints="1"/>
            </p:cNvSpPr>
            <p:nvPr/>
          </p:nvSpPr>
          <p:spPr bwMode="auto">
            <a:xfrm>
              <a:off x="4414838" y="5160963"/>
              <a:ext cx="41275" cy="53975"/>
            </a:xfrm>
            <a:custGeom>
              <a:avLst/>
              <a:gdLst>
                <a:gd name="T0" fmla="*/ 2147483647 w 79"/>
                <a:gd name="T1" fmla="*/ 2147483647 h 101"/>
                <a:gd name="T2" fmla="*/ 2147483647 w 79"/>
                <a:gd name="T3" fmla="*/ 2147483647 h 101"/>
                <a:gd name="T4" fmla="*/ 2147483647 w 79"/>
                <a:gd name="T5" fmla="*/ 2147483647 h 101"/>
                <a:gd name="T6" fmla="*/ 2147483647 w 79"/>
                <a:gd name="T7" fmla="*/ 2147483647 h 101"/>
                <a:gd name="T8" fmla="*/ 2147483647 w 79"/>
                <a:gd name="T9" fmla="*/ 915600361 h 101"/>
                <a:gd name="T10" fmla="*/ 2147483647 w 79"/>
                <a:gd name="T11" fmla="*/ 305295467 h 101"/>
                <a:gd name="T12" fmla="*/ 2147483647 w 79"/>
                <a:gd name="T13" fmla="*/ 152505047 h 101"/>
                <a:gd name="T14" fmla="*/ 2147483647 w 79"/>
                <a:gd name="T15" fmla="*/ 152505047 h 101"/>
                <a:gd name="T16" fmla="*/ 1996798566 w 79"/>
                <a:gd name="T17" fmla="*/ 0 h 101"/>
                <a:gd name="T18" fmla="*/ 1854033099 w 79"/>
                <a:gd name="T19" fmla="*/ 0 h 101"/>
                <a:gd name="T20" fmla="*/ 1283519820 w 79"/>
                <a:gd name="T21" fmla="*/ 152505047 h 101"/>
                <a:gd name="T22" fmla="*/ 570514063 w 79"/>
                <a:gd name="T23" fmla="*/ 763095915 h 101"/>
                <a:gd name="T24" fmla="*/ 427748987 w 79"/>
                <a:gd name="T25" fmla="*/ 915600361 h 101"/>
                <a:gd name="T26" fmla="*/ 0 w 79"/>
                <a:gd name="T27" fmla="*/ 2147483647 h 101"/>
                <a:gd name="T28" fmla="*/ 0 w 79"/>
                <a:gd name="T29" fmla="*/ 2147483647 h 101"/>
                <a:gd name="T30" fmla="*/ 427748987 w 79"/>
                <a:gd name="T31" fmla="*/ 2147483647 h 101"/>
                <a:gd name="T32" fmla="*/ 570514063 w 79"/>
                <a:gd name="T33" fmla="*/ 2147483647 h 101"/>
                <a:gd name="T34" fmla="*/ 998262919 w 79"/>
                <a:gd name="T35" fmla="*/ 2147483647 h 101"/>
                <a:gd name="T36" fmla="*/ 1283519820 w 79"/>
                <a:gd name="T37" fmla="*/ 2147483647 h 101"/>
                <a:gd name="T38" fmla="*/ 1854033099 w 79"/>
                <a:gd name="T39" fmla="*/ 2147483647 h 101"/>
                <a:gd name="T40" fmla="*/ 1996798566 w 79"/>
                <a:gd name="T41" fmla="*/ 2147483647 h 101"/>
                <a:gd name="T42" fmla="*/ 2147483647 w 79"/>
                <a:gd name="T43" fmla="*/ 2147483647 h 101"/>
                <a:gd name="T44" fmla="*/ 2147483647 w 79"/>
                <a:gd name="T45" fmla="*/ 2147483647 h 101"/>
                <a:gd name="T46" fmla="*/ 2147483647 w 79"/>
                <a:gd name="T47" fmla="*/ 2147483647 h 101"/>
                <a:gd name="T48" fmla="*/ 1568775937 w 79"/>
                <a:gd name="T49" fmla="*/ 1220896496 h 101"/>
                <a:gd name="T50" fmla="*/ 1426284242 w 79"/>
                <a:gd name="T51" fmla="*/ 1220896496 h 101"/>
                <a:gd name="T52" fmla="*/ 1711541404 w 79"/>
                <a:gd name="T53" fmla="*/ 1068391248 h 101"/>
                <a:gd name="T54" fmla="*/ 1568775937 w 79"/>
                <a:gd name="T55" fmla="*/ 1220896496 h 101"/>
                <a:gd name="T56" fmla="*/ 1854033099 w 79"/>
                <a:gd name="T57" fmla="*/ 1068391248 h 101"/>
                <a:gd name="T58" fmla="*/ 2139290261 w 79"/>
                <a:gd name="T59" fmla="*/ 1220896496 h 101"/>
                <a:gd name="T60" fmla="*/ 2147483647 w 79"/>
                <a:gd name="T61" fmla="*/ 1220896496 h 101"/>
                <a:gd name="T62" fmla="*/ 2147483647 w 79"/>
                <a:gd name="T63" fmla="*/ 2147483647 h 101"/>
                <a:gd name="T64" fmla="*/ 2147483647 w 79"/>
                <a:gd name="T65" fmla="*/ 2147483647 h 101"/>
                <a:gd name="T66" fmla="*/ 2139290261 w 79"/>
                <a:gd name="T67" fmla="*/ 2147483647 h 101"/>
                <a:gd name="T68" fmla="*/ 1854033099 w 79"/>
                <a:gd name="T69" fmla="*/ 2147483647 h 101"/>
                <a:gd name="T70" fmla="*/ 1568775937 w 79"/>
                <a:gd name="T71" fmla="*/ 2147483647 h 101"/>
                <a:gd name="T72" fmla="*/ 1426284242 w 79"/>
                <a:gd name="T73" fmla="*/ 2147483647 h 101"/>
                <a:gd name="T74" fmla="*/ 1283519820 w 79"/>
                <a:gd name="T75" fmla="*/ 2147483647 h 101"/>
                <a:gd name="T76" fmla="*/ 1426284242 w 79"/>
                <a:gd name="T77" fmla="*/ 2147483647 h 101"/>
                <a:gd name="T78" fmla="*/ 998262919 w 79"/>
                <a:gd name="T79" fmla="*/ 2147483647 h 101"/>
                <a:gd name="T80" fmla="*/ 998262919 w 79"/>
                <a:gd name="T81" fmla="*/ 2147483647 h 101"/>
                <a:gd name="T82" fmla="*/ 998262919 w 79"/>
                <a:gd name="T83" fmla="*/ 2147483647 h 101"/>
                <a:gd name="T84" fmla="*/ 998262919 w 79"/>
                <a:gd name="T85" fmla="*/ 2147483647 h 101"/>
                <a:gd name="T86" fmla="*/ 1426284242 w 79"/>
                <a:gd name="T87" fmla="*/ 1373686314 h 101"/>
                <a:gd name="T88" fmla="*/ 1568775937 w 79"/>
                <a:gd name="T89" fmla="*/ 1220896496 h 10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9"/>
                <a:gd name="T136" fmla="*/ 0 h 101"/>
                <a:gd name="T137" fmla="*/ 79 w 79"/>
                <a:gd name="T138" fmla="*/ 101 h 10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9" h="101">
                  <a:moveTo>
                    <a:pt x="67" y="87"/>
                  </a:moveTo>
                  <a:lnTo>
                    <a:pt x="70" y="83"/>
                  </a:lnTo>
                  <a:lnTo>
                    <a:pt x="79" y="52"/>
                  </a:lnTo>
                  <a:lnTo>
                    <a:pt x="79" y="47"/>
                  </a:lnTo>
                  <a:lnTo>
                    <a:pt x="70" y="17"/>
                  </a:lnTo>
                  <a:lnTo>
                    <a:pt x="58" y="5"/>
                  </a:lnTo>
                  <a:lnTo>
                    <a:pt x="56" y="3"/>
                  </a:lnTo>
                  <a:lnTo>
                    <a:pt x="54" y="2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26" y="2"/>
                  </a:lnTo>
                  <a:lnTo>
                    <a:pt x="11" y="14"/>
                  </a:lnTo>
                  <a:lnTo>
                    <a:pt x="8" y="17"/>
                  </a:lnTo>
                  <a:lnTo>
                    <a:pt x="0" y="47"/>
                  </a:lnTo>
                  <a:lnTo>
                    <a:pt x="0" y="52"/>
                  </a:lnTo>
                  <a:lnTo>
                    <a:pt x="8" y="83"/>
                  </a:lnTo>
                  <a:lnTo>
                    <a:pt x="11" y="87"/>
                  </a:lnTo>
                  <a:lnTo>
                    <a:pt x="21" y="96"/>
                  </a:lnTo>
                  <a:lnTo>
                    <a:pt x="26" y="99"/>
                  </a:lnTo>
                  <a:lnTo>
                    <a:pt x="38" y="101"/>
                  </a:lnTo>
                  <a:lnTo>
                    <a:pt x="42" y="101"/>
                  </a:lnTo>
                  <a:lnTo>
                    <a:pt x="54" y="99"/>
                  </a:lnTo>
                  <a:lnTo>
                    <a:pt x="58" y="96"/>
                  </a:lnTo>
                  <a:lnTo>
                    <a:pt x="67" y="87"/>
                  </a:lnTo>
                  <a:close/>
                  <a:moveTo>
                    <a:pt x="32" y="23"/>
                  </a:moveTo>
                  <a:lnTo>
                    <a:pt x="31" y="23"/>
                  </a:lnTo>
                  <a:lnTo>
                    <a:pt x="35" y="20"/>
                  </a:lnTo>
                  <a:lnTo>
                    <a:pt x="32" y="23"/>
                  </a:lnTo>
                  <a:lnTo>
                    <a:pt x="40" y="21"/>
                  </a:lnTo>
                  <a:lnTo>
                    <a:pt x="47" y="23"/>
                  </a:lnTo>
                  <a:lnTo>
                    <a:pt x="50" y="25"/>
                  </a:lnTo>
                  <a:lnTo>
                    <a:pt x="57" y="50"/>
                  </a:lnTo>
                  <a:lnTo>
                    <a:pt x="50" y="76"/>
                  </a:lnTo>
                  <a:lnTo>
                    <a:pt x="47" y="79"/>
                  </a:lnTo>
                  <a:lnTo>
                    <a:pt x="40" y="81"/>
                  </a:lnTo>
                  <a:lnTo>
                    <a:pt x="32" y="79"/>
                  </a:lnTo>
                  <a:lnTo>
                    <a:pt x="29" y="76"/>
                  </a:lnTo>
                  <a:lnTo>
                    <a:pt x="26" y="73"/>
                  </a:lnTo>
                  <a:lnTo>
                    <a:pt x="29" y="76"/>
                  </a:lnTo>
                  <a:lnTo>
                    <a:pt x="21" y="50"/>
                  </a:lnTo>
                  <a:lnTo>
                    <a:pt x="20" y="53"/>
                  </a:lnTo>
                  <a:lnTo>
                    <a:pt x="20" y="47"/>
                  </a:lnTo>
                  <a:lnTo>
                    <a:pt x="21" y="50"/>
                  </a:lnTo>
                  <a:lnTo>
                    <a:pt x="29" y="26"/>
                  </a:lnTo>
                  <a:lnTo>
                    <a:pt x="32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73" name="Freeform 805"/>
            <p:cNvSpPr>
              <a:spLocks noEditPoints="1"/>
            </p:cNvSpPr>
            <p:nvPr/>
          </p:nvSpPr>
          <p:spPr bwMode="auto">
            <a:xfrm>
              <a:off x="5211763" y="6672263"/>
              <a:ext cx="46037" cy="52387"/>
            </a:xfrm>
            <a:custGeom>
              <a:avLst/>
              <a:gdLst>
                <a:gd name="T0" fmla="*/ 2147483647 w 88"/>
                <a:gd name="T1" fmla="*/ 2147483647 h 100"/>
                <a:gd name="T2" fmla="*/ 2147483647 w 88"/>
                <a:gd name="T3" fmla="*/ 2147483647 h 100"/>
                <a:gd name="T4" fmla="*/ 2147483647 w 88"/>
                <a:gd name="T5" fmla="*/ 2147483647 h 100"/>
                <a:gd name="T6" fmla="*/ 2147483647 w 88"/>
                <a:gd name="T7" fmla="*/ 2147483647 h 100"/>
                <a:gd name="T8" fmla="*/ 2147483647 w 88"/>
                <a:gd name="T9" fmla="*/ 2147483647 h 100"/>
                <a:gd name="T10" fmla="*/ 2147483647 w 88"/>
                <a:gd name="T11" fmla="*/ 862564003 h 100"/>
                <a:gd name="T12" fmla="*/ 2147483647 w 88"/>
                <a:gd name="T13" fmla="*/ 718758065 h 100"/>
                <a:gd name="T14" fmla="*/ 2147483647 w 88"/>
                <a:gd name="T15" fmla="*/ 574951602 h 100"/>
                <a:gd name="T16" fmla="*/ 2147483647 w 88"/>
                <a:gd name="T17" fmla="*/ 287613055 h 100"/>
                <a:gd name="T18" fmla="*/ 2147483647 w 88"/>
                <a:gd name="T19" fmla="*/ 143806528 h 100"/>
                <a:gd name="T20" fmla="*/ 2147483647 w 88"/>
                <a:gd name="T21" fmla="*/ 0 h 100"/>
                <a:gd name="T22" fmla="*/ 2004458132 w 88"/>
                <a:gd name="T23" fmla="*/ 0 h 100"/>
                <a:gd name="T24" fmla="*/ 1431638773 w 88"/>
                <a:gd name="T25" fmla="*/ 143806528 h 100"/>
                <a:gd name="T26" fmla="*/ 1288502466 w 88"/>
                <a:gd name="T27" fmla="*/ 143806528 h 100"/>
                <a:gd name="T28" fmla="*/ 1145366158 w 88"/>
                <a:gd name="T29" fmla="*/ 287613055 h 100"/>
                <a:gd name="T30" fmla="*/ 572819621 w 88"/>
                <a:gd name="T31" fmla="*/ 574951602 h 100"/>
                <a:gd name="T32" fmla="*/ 572819621 w 88"/>
                <a:gd name="T33" fmla="*/ 718758065 h 100"/>
                <a:gd name="T34" fmla="*/ 429409576 w 88"/>
                <a:gd name="T35" fmla="*/ 862564003 h 100"/>
                <a:gd name="T36" fmla="*/ 0 w 88"/>
                <a:gd name="T37" fmla="*/ 2147483647 h 100"/>
                <a:gd name="T38" fmla="*/ 0 w 88"/>
                <a:gd name="T39" fmla="*/ 2147483647 h 100"/>
                <a:gd name="T40" fmla="*/ 429409576 w 88"/>
                <a:gd name="T41" fmla="*/ 2147483647 h 100"/>
                <a:gd name="T42" fmla="*/ 572819621 w 88"/>
                <a:gd name="T43" fmla="*/ 2147483647 h 100"/>
                <a:gd name="T44" fmla="*/ 1145366158 w 88"/>
                <a:gd name="T45" fmla="*/ 2147483647 h 100"/>
                <a:gd name="T46" fmla="*/ 1431638773 w 88"/>
                <a:gd name="T47" fmla="*/ 2147483647 h 100"/>
                <a:gd name="T48" fmla="*/ 2004458132 w 88"/>
                <a:gd name="T49" fmla="*/ 2147483647 h 100"/>
                <a:gd name="T50" fmla="*/ 2147483647 w 88"/>
                <a:gd name="T51" fmla="*/ 2147483647 h 100"/>
                <a:gd name="T52" fmla="*/ 2147483647 w 88"/>
                <a:gd name="T53" fmla="*/ 2147483647 h 100"/>
                <a:gd name="T54" fmla="*/ 2147483647 w 88"/>
                <a:gd name="T55" fmla="*/ 2147483647 h 100"/>
                <a:gd name="T56" fmla="*/ 2147483647 w 88"/>
                <a:gd name="T57" fmla="*/ 2147483647 h 100"/>
                <a:gd name="T58" fmla="*/ 2147483647 w 88"/>
                <a:gd name="T59" fmla="*/ 2147483647 h 100"/>
                <a:gd name="T60" fmla="*/ 2147483647 w 88"/>
                <a:gd name="T61" fmla="*/ 1150177713 h 100"/>
                <a:gd name="T62" fmla="*/ 2147483647 w 88"/>
                <a:gd name="T63" fmla="*/ 1293983127 h 100"/>
                <a:gd name="T64" fmla="*/ 2147483647 w 88"/>
                <a:gd name="T65" fmla="*/ 2147483647 h 100"/>
                <a:gd name="T66" fmla="*/ 2147483647 w 88"/>
                <a:gd name="T67" fmla="*/ 2147483647 h 100"/>
                <a:gd name="T68" fmla="*/ 2147483647 w 88"/>
                <a:gd name="T69" fmla="*/ 2147483647 h 100"/>
                <a:gd name="T70" fmla="*/ 2147483647 w 88"/>
                <a:gd name="T71" fmla="*/ 2147483647 h 100"/>
                <a:gd name="T72" fmla="*/ 1861320778 w 88"/>
                <a:gd name="T73" fmla="*/ 2147483647 h 100"/>
                <a:gd name="T74" fmla="*/ 1575048164 w 88"/>
                <a:gd name="T75" fmla="*/ 2147483647 h 100"/>
                <a:gd name="T76" fmla="*/ 1861320778 w 88"/>
                <a:gd name="T77" fmla="*/ 2147483647 h 100"/>
                <a:gd name="T78" fmla="*/ 1431638773 w 88"/>
                <a:gd name="T79" fmla="*/ 2147483647 h 100"/>
                <a:gd name="T80" fmla="*/ 1431638773 w 88"/>
                <a:gd name="T81" fmla="*/ 2147483647 h 100"/>
                <a:gd name="T82" fmla="*/ 1288502466 w 88"/>
                <a:gd name="T83" fmla="*/ 2147483647 h 100"/>
                <a:gd name="T84" fmla="*/ 1431638773 w 88"/>
                <a:gd name="T85" fmla="*/ 2147483647 h 100"/>
                <a:gd name="T86" fmla="*/ 1002229066 w 88"/>
                <a:gd name="T87" fmla="*/ 2147483647 h 100"/>
                <a:gd name="T88" fmla="*/ 1002229066 w 88"/>
                <a:gd name="T89" fmla="*/ 2147483647 h 100"/>
                <a:gd name="T90" fmla="*/ 1002229066 w 88"/>
                <a:gd name="T91" fmla="*/ 2147483647 h 100"/>
                <a:gd name="T92" fmla="*/ 1002229066 w 88"/>
                <a:gd name="T93" fmla="*/ 2147483647 h 100"/>
                <a:gd name="T94" fmla="*/ 1431638773 w 88"/>
                <a:gd name="T95" fmla="*/ 1293983127 h 100"/>
                <a:gd name="T96" fmla="*/ 1718184471 w 88"/>
                <a:gd name="T97" fmla="*/ 1150177713 h 100"/>
                <a:gd name="T98" fmla="*/ 1575048164 w 88"/>
                <a:gd name="T99" fmla="*/ 1150177713 h 100"/>
                <a:gd name="T100" fmla="*/ 1861320778 w 88"/>
                <a:gd name="T101" fmla="*/ 1006370465 h 100"/>
                <a:gd name="T102" fmla="*/ 1718184471 w 88"/>
                <a:gd name="T103" fmla="*/ 1150177713 h 100"/>
                <a:gd name="T104" fmla="*/ 2147483647 w 88"/>
                <a:gd name="T105" fmla="*/ 1006370465 h 100"/>
                <a:gd name="T106" fmla="*/ 2147483647 w 88"/>
                <a:gd name="T107" fmla="*/ 1150177713 h 10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8"/>
                <a:gd name="T163" fmla="*/ 0 h 100"/>
                <a:gd name="T164" fmla="*/ 88 w 88"/>
                <a:gd name="T165" fmla="*/ 100 h 10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8" h="100">
                  <a:moveTo>
                    <a:pt x="74" y="86"/>
                  </a:moveTo>
                  <a:lnTo>
                    <a:pt x="76" y="85"/>
                  </a:lnTo>
                  <a:lnTo>
                    <a:pt x="78" y="82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78" y="18"/>
                  </a:lnTo>
                  <a:lnTo>
                    <a:pt x="76" y="16"/>
                  </a:lnTo>
                  <a:lnTo>
                    <a:pt x="74" y="13"/>
                  </a:lnTo>
                  <a:lnTo>
                    <a:pt x="63" y="5"/>
                  </a:lnTo>
                  <a:lnTo>
                    <a:pt x="59" y="3"/>
                  </a:lnTo>
                  <a:lnTo>
                    <a:pt x="47" y="0"/>
                  </a:lnTo>
                  <a:lnTo>
                    <a:pt x="41" y="0"/>
                  </a:lnTo>
                  <a:lnTo>
                    <a:pt x="29" y="3"/>
                  </a:lnTo>
                  <a:lnTo>
                    <a:pt x="27" y="3"/>
                  </a:lnTo>
                  <a:lnTo>
                    <a:pt x="25" y="5"/>
                  </a:lnTo>
                  <a:lnTo>
                    <a:pt x="13" y="13"/>
                  </a:lnTo>
                  <a:lnTo>
                    <a:pt x="11" y="15"/>
                  </a:lnTo>
                  <a:lnTo>
                    <a:pt x="10" y="18"/>
                  </a:lnTo>
                  <a:lnTo>
                    <a:pt x="0" y="47"/>
                  </a:lnTo>
                  <a:lnTo>
                    <a:pt x="0" y="54"/>
                  </a:lnTo>
                  <a:lnTo>
                    <a:pt x="10" y="82"/>
                  </a:lnTo>
                  <a:lnTo>
                    <a:pt x="13" y="86"/>
                  </a:lnTo>
                  <a:lnTo>
                    <a:pt x="25" y="95"/>
                  </a:lnTo>
                  <a:lnTo>
                    <a:pt x="29" y="97"/>
                  </a:lnTo>
                  <a:lnTo>
                    <a:pt x="41" y="100"/>
                  </a:lnTo>
                  <a:lnTo>
                    <a:pt x="47" y="100"/>
                  </a:lnTo>
                  <a:lnTo>
                    <a:pt x="59" y="97"/>
                  </a:lnTo>
                  <a:lnTo>
                    <a:pt x="60" y="96"/>
                  </a:lnTo>
                  <a:lnTo>
                    <a:pt x="63" y="95"/>
                  </a:lnTo>
                  <a:lnTo>
                    <a:pt x="74" y="86"/>
                  </a:lnTo>
                  <a:close/>
                  <a:moveTo>
                    <a:pt x="52" y="23"/>
                  </a:moveTo>
                  <a:lnTo>
                    <a:pt x="59" y="28"/>
                  </a:lnTo>
                  <a:lnTo>
                    <a:pt x="66" y="50"/>
                  </a:lnTo>
                  <a:lnTo>
                    <a:pt x="59" y="72"/>
                  </a:lnTo>
                  <a:lnTo>
                    <a:pt x="51" y="79"/>
                  </a:lnTo>
                  <a:lnTo>
                    <a:pt x="45" y="80"/>
                  </a:lnTo>
                  <a:lnTo>
                    <a:pt x="38" y="79"/>
                  </a:lnTo>
                  <a:lnTo>
                    <a:pt x="34" y="78"/>
                  </a:lnTo>
                  <a:lnTo>
                    <a:pt x="38" y="79"/>
                  </a:lnTo>
                  <a:lnTo>
                    <a:pt x="29" y="72"/>
                  </a:lnTo>
                  <a:lnTo>
                    <a:pt x="30" y="75"/>
                  </a:lnTo>
                  <a:lnTo>
                    <a:pt x="26" y="70"/>
                  </a:lnTo>
                  <a:lnTo>
                    <a:pt x="29" y="72"/>
                  </a:lnTo>
                  <a:lnTo>
                    <a:pt x="22" y="50"/>
                  </a:lnTo>
                  <a:lnTo>
                    <a:pt x="21" y="54"/>
                  </a:lnTo>
                  <a:lnTo>
                    <a:pt x="21" y="47"/>
                  </a:lnTo>
                  <a:lnTo>
                    <a:pt x="22" y="50"/>
                  </a:lnTo>
                  <a:lnTo>
                    <a:pt x="30" y="28"/>
                  </a:lnTo>
                  <a:lnTo>
                    <a:pt x="36" y="23"/>
                  </a:lnTo>
                  <a:lnTo>
                    <a:pt x="34" y="23"/>
                  </a:lnTo>
                  <a:lnTo>
                    <a:pt x="38" y="21"/>
                  </a:lnTo>
                  <a:lnTo>
                    <a:pt x="36" y="23"/>
                  </a:lnTo>
                  <a:lnTo>
                    <a:pt x="45" y="21"/>
                  </a:lnTo>
                  <a:lnTo>
                    <a:pt x="52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74" name="Freeform 806"/>
            <p:cNvSpPr>
              <a:spLocks/>
            </p:cNvSpPr>
            <p:nvPr/>
          </p:nvSpPr>
          <p:spPr bwMode="auto">
            <a:xfrm>
              <a:off x="6159500" y="6297613"/>
              <a:ext cx="31750" cy="39687"/>
            </a:xfrm>
            <a:custGeom>
              <a:avLst/>
              <a:gdLst>
                <a:gd name="T0" fmla="*/ 0 w 60"/>
                <a:gd name="T1" fmla="*/ 1779876201 h 77"/>
                <a:gd name="T2" fmla="*/ 0 w 60"/>
                <a:gd name="T3" fmla="*/ 2053763811 h 77"/>
                <a:gd name="T4" fmla="*/ 148129124 w 60"/>
                <a:gd name="T5" fmla="*/ 2147483647 h 77"/>
                <a:gd name="T6" fmla="*/ 444667765 w 60"/>
                <a:gd name="T7" fmla="*/ 2147483647 h 77"/>
                <a:gd name="T8" fmla="*/ 740926014 w 60"/>
                <a:gd name="T9" fmla="*/ 2147483647 h 77"/>
                <a:gd name="T10" fmla="*/ 889055072 w 60"/>
                <a:gd name="T11" fmla="*/ 2147483647 h 77"/>
                <a:gd name="T12" fmla="*/ 1185313453 w 60"/>
                <a:gd name="T13" fmla="*/ 2147483647 h 77"/>
                <a:gd name="T14" fmla="*/ 1481852027 w 60"/>
                <a:gd name="T15" fmla="*/ 2147483647 h 77"/>
                <a:gd name="T16" fmla="*/ 1629980556 w 60"/>
                <a:gd name="T17" fmla="*/ 2147483647 h 77"/>
                <a:gd name="T18" fmla="*/ 1778110144 w 60"/>
                <a:gd name="T19" fmla="*/ 2147483647 h 77"/>
                <a:gd name="T20" fmla="*/ 2074368260 w 60"/>
                <a:gd name="T21" fmla="*/ 2147483647 h 77"/>
                <a:gd name="T22" fmla="*/ 2147483647 w 60"/>
                <a:gd name="T23" fmla="*/ 2147483647 h 77"/>
                <a:gd name="T24" fmla="*/ 2147483647 w 60"/>
                <a:gd name="T25" fmla="*/ 2147483647 h 77"/>
                <a:gd name="T26" fmla="*/ 2147483647 w 60"/>
                <a:gd name="T27" fmla="*/ 2147483647 h 77"/>
                <a:gd name="T28" fmla="*/ 2147483647 w 60"/>
                <a:gd name="T29" fmla="*/ 2147483647 h 77"/>
                <a:gd name="T30" fmla="*/ 2147483647 w 60"/>
                <a:gd name="T31" fmla="*/ 2147483647 h 77"/>
                <a:gd name="T32" fmla="*/ 2147483647 w 60"/>
                <a:gd name="T33" fmla="*/ 2053763811 h 77"/>
                <a:gd name="T34" fmla="*/ 2147483647 w 60"/>
                <a:gd name="T35" fmla="*/ 2053763811 h 77"/>
                <a:gd name="T36" fmla="*/ 2147483647 w 60"/>
                <a:gd name="T37" fmla="*/ 2053763811 h 77"/>
                <a:gd name="T38" fmla="*/ 2147483647 w 60"/>
                <a:gd name="T39" fmla="*/ 1779876201 h 77"/>
                <a:gd name="T40" fmla="*/ 2147483647 w 60"/>
                <a:gd name="T41" fmla="*/ 1369176733 h 77"/>
                <a:gd name="T42" fmla="*/ 2147483647 w 60"/>
                <a:gd name="T43" fmla="*/ 1095288092 h 77"/>
                <a:gd name="T44" fmla="*/ 2147483647 w 60"/>
                <a:gd name="T45" fmla="*/ 547777023 h 77"/>
                <a:gd name="T46" fmla="*/ 2147483647 w 60"/>
                <a:gd name="T47" fmla="*/ 273888769 h 77"/>
                <a:gd name="T48" fmla="*/ 2074368260 w 60"/>
                <a:gd name="T49" fmla="*/ 136811408 h 77"/>
                <a:gd name="T50" fmla="*/ 1778110144 w 60"/>
                <a:gd name="T51" fmla="*/ 0 h 77"/>
                <a:gd name="T52" fmla="*/ 1481852027 w 60"/>
                <a:gd name="T53" fmla="*/ 0 h 77"/>
                <a:gd name="T54" fmla="*/ 889055072 w 60"/>
                <a:gd name="T55" fmla="*/ 136811408 h 77"/>
                <a:gd name="T56" fmla="*/ 444667765 w 60"/>
                <a:gd name="T57" fmla="*/ 547777023 h 77"/>
                <a:gd name="T58" fmla="*/ 148129124 w 60"/>
                <a:gd name="T59" fmla="*/ 1095288092 h 77"/>
                <a:gd name="T60" fmla="*/ 0 w 60"/>
                <a:gd name="T61" fmla="*/ 1779876201 h 7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60"/>
                <a:gd name="T94" fmla="*/ 0 h 77"/>
                <a:gd name="T95" fmla="*/ 60 w 60"/>
                <a:gd name="T96" fmla="*/ 77 h 7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60" h="77">
                  <a:moveTo>
                    <a:pt x="0" y="39"/>
                  </a:moveTo>
                  <a:lnTo>
                    <a:pt x="0" y="45"/>
                  </a:lnTo>
                  <a:lnTo>
                    <a:pt x="2" y="53"/>
                  </a:lnTo>
                  <a:lnTo>
                    <a:pt x="9" y="66"/>
                  </a:lnTo>
                  <a:lnTo>
                    <a:pt x="14" y="70"/>
                  </a:lnTo>
                  <a:lnTo>
                    <a:pt x="18" y="74"/>
                  </a:lnTo>
                  <a:lnTo>
                    <a:pt x="23" y="76"/>
                  </a:lnTo>
                  <a:lnTo>
                    <a:pt x="30" y="77"/>
                  </a:lnTo>
                  <a:lnTo>
                    <a:pt x="32" y="76"/>
                  </a:lnTo>
                  <a:lnTo>
                    <a:pt x="35" y="76"/>
                  </a:lnTo>
                  <a:lnTo>
                    <a:pt x="42" y="74"/>
                  </a:lnTo>
                  <a:lnTo>
                    <a:pt x="46" y="70"/>
                  </a:lnTo>
                  <a:lnTo>
                    <a:pt x="52" y="66"/>
                  </a:lnTo>
                  <a:lnTo>
                    <a:pt x="55" y="60"/>
                  </a:lnTo>
                  <a:lnTo>
                    <a:pt x="58" y="53"/>
                  </a:lnTo>
                  <a:lnTo>
                    <a:pt x="58" y="49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9" y="45"/>
                  </a:lnTo>
                  <a:lnTo>
                    <a:pt x="60" y="39"/>
                  </a:lnTo>
                  <a:lnTo>
                    <a:pt x="59" y="30"/>
                  </a:lnTo>
                  <a:lnTo>
                    <a:pt x="58" y="24"/>
                  </a:lnTo>
                  <a:lnTo>
                    <a:pt x="52" y="12"/>
                  </a:lnTo>
                  <a:lnTo>
                    <a:pt x="46" y="5"/>
                  </a:lnTo>
                  <a:lnTo>
                    <a:pt x="42" y="2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12"/>
                  </a:lnTo>
                  <a:lnTo>
                    <a:pt x="2" y="24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75" name="Freeform 807"/>
            <p:cNvSpPr>
              <a:spLocks noEditPoints="1"/>
            </p:cNvSpPr>
            <p:nvPr/>
          </p:nvSpPr>
          <p:spPr bwMode="auto">
            <a:xfrm>
              <a:off x="6151563" y="6291263"/>
              <a:ext cx="42862" cy="50800"/>
            </a:xfrm>
            <a:custGeom>
              <a:avLst/>
              <a:gdLst>
                <a:gd name="T0" fmla="*/ 2147483647 w 81"/>
                <a:gd name="T1" fmla="*/ 718322510 h 97"/>
                <a:gd name="T2" fmla="*/ 2147483647 w 81"/>
                <a:gd name="T3" fmla="*/ 287164585 h 97"/>
                <a:gd name="T4" fmla="*/ 2147483647 w 81"/>
                <a:gd name="T5" fmla="*/ 143719505 h 97"/>
                <a:gd name="T6" fmla="*/ 2074319467 w 81"/>
                <a:gd name="T7" fmla="*/ 0 h 97"/>
                <a:gd name="T8" fmla="*/ 1926193742 w 81"/>
                <a:gd name="T9" fmla="*/ 0 h 97"/>
                <a:gd name="T10" fmla="*/ 1333411447 w 81"/>
                <a:gd name="T11" fmla="*/ 143719505 h 97"/>
                <a:gd name="T12" fmla="*/ 1037159733 w 81"/>
                <a:gd name="T13" fmla="*/ 287164585 h 97"/>
                <a:gd name="T14" fmla="*/ 592783089 w 81"/>
                <a:gd name="T15" fmla="*/ 718322510 h 97"/>
                <a:gd name="T16" fmla="*/ 444377306 w 81"/>
                <a:gd name="T17" fmla="*/ 861767525 h 97"/>
                <a:gd name="T18" fmla="*/ 0 w 81"/>
                <a:gd name="T19" fmla="*/ 2147483647 h 97"/>
                <a:gd name="T20" fmla="*/ 0 w 81"/>
                <a:gd name="T21" fmla="*/ 2147483647 h 97"/>
                <a:gd name="T22" fmla="*/ 444377306 w 81"/>
                <a:gd name="T23" fmla="*/ 2147483647 h 97"/>
                <a:gd name="T24" fmla="*/ 592783089 w 81"/>
                <a:gd name="T25" fmla="*/ 2147483647 h 97"/>
                <a:gd name="T26" fmla="*/ 1037159733 w 81"/>
                <a:gd name="T27" fmla="*/ 2147483647 h 97"/>
                <a:gd name="T28" fmla="*/ 1333411447 w 81"/>
                <a:gd name="T29" fmla="*/ 2147483647 h 97"/>
                <a:gd name="T30" fmla="*/ 1926193742 w 81"/>
                <a:gd name="T31" fmla="*/ 2147483647 h 97"/>
                <a:gd name="T32" fmla="*/ 2074319467 w 81"/>
                <a:gd name="T33" fmla="*/ 2147483647 h 97"/>
                <a:gd name="T34" fmla="*/ 2147483647 w 81"/>
                <a:gd name="T35" fmla="*/ 2147483647 h 97"/>
                <a:gd name="T36" fmla="*/ 2147483647 w 81"/>
                <a:gd name="T37" fmla="*/ 2147483647 h 97"/>
                <a:gd name="T38" fmla="*/ 2147483647 w 81"/>
                <a:gd name="T39" fmla="*/ 2147483647 h 97"/>
                <a:gd name="T40" fmla="*/ 2147483647 w 81"/>
                <a:gd name="T41" fmla="*/ 2147483647 h 97"/>
                <a:gd name="T42" fmla="*/ 2147483647 w 81"/>
                <a:gd name="T43" fmla="*/ 2147483647 h 97"/>
                <a:gd name="T44" fmla="*/ 2147483647 w 81"/>
                <a:gd name="T45" fmla="*/ 2147483647 h 97"/>
                <a:gd name="T46" fmla="*/ 2147483647 w 81"/>
                <a:gd name="T47" fmla="*/ 861767525 h 97"/>
                <a:gd name="T48" fmla="*/ 2147483647 w 81"/>
                <a:gd name="T49" fmla="*/ 718322510 h 97"/>
                <a:gd name="T50" fmla="*/ 1778068017 w 81"/>
                <a:gd name="T51" fmla="*/ 1149206142 h 97"/>
                <a:gd name="T52" fmla="*/ 2074319467 w 81"/>
                <a:gd name="T53" fmla="*/ 1005486964 h 97"/>
                <a:gd name="T54" fmla="*/ 2147483647 w 81"/>
                <a:gd name="T55" fmla="*/ 1149206142 h 97"/>
                <a:gd name="T56" fmla="*/ 2147483647 w 81"/>
                <a:gd name="T57" fmla="*/ 1292651680 h 97"/>
                <a:gd name="T58" fmla="*/ 2147483647 w 81"/>
                <a:gd name="T59" fmla="*/ 2147483647 h 97"/>
                <a:gd name="T60" fmla="*/ 2147483647 w 81"/>
                <a:gd name="T61" fmla="*/ 2147483647 h 97"/>
                <a:gd name="T62" fmla="*/ 2147483647 w 81"/>
                <a:gd name="T63" fmla="*/ 2147483647 h 97"/>
                <a:gd name="T64" fmla="*/ 2147483647 w 81"/>
                <a:gd name="T65" fmla="*/ 2147483647 h 97"/>
                <a:gd name="T66" fmla="*/ 2147483647 w 81"/>
                <a:gd name="T67" fmla="*/ 2147483647 h 97"/>
                <a:gd name="T68" fmla="*/ 2147483647 w 81"/>
                <a:gd name="T69" fmla="*/ 2147483647 h 97"/>
                <a:gd name="T70" fmla="*/ 2074319467 w 81"/>
                <a:gd name="T71" fmla="*/ 2147483647 h 97"/>
                <a:gd name="T72" fmla="*/ 1778068017 w 81"/>
                <a:gd name="T73" fmla="*/ 2147483647 h 97"/>
                <a:gd name="T74" fmla="*/ 1481816568 w 81"/>
                <a:gd name="T75" fmla="*/ 2147483647 h 97"/>
                <a:gd name="T76" fmla="*/ 1481816568 w 81"/>
                <a:gd name="T77" fmla="*/ 2147483647 h 97"/>
                <a:gd name="T78" fmla="*/ 1333411447 w 81"/>
                <a:gd name="T79" fmla="*/ 2147483647 h 97"/>
                <a:gd name="T80" fmla="*/ 1481816568 w 81"/>
                <a:gd name="T81" fmla="*/ 2147483647 h 97"/>
                <a:gd name="T82" fmla="*/ 1037159733 w 81"/>
                <a:gd name="T83" fmla="*/ 2147483647 h 97"/>
                <a:gd name="T84" fmla="*/ 1481816568 w 81"/>
                <a:gd name="T85" fmla="*/ 1292651680 h 97"/>
                <a:gd name="T86" fmla="*/ 1778068017 w 81"/>
                <a:gd name="T87" fmla="*/ 1149206142 h 9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81"/>
                <a:gd name="T133" fmla="*/ 0 h 97"/>
                <a:gd name="T134" fmla="*/ 81 w 81"/>
                <a:gd name="T135" fmla="*/ 97 h 9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81" h="97">
                  <a:moveTo>
                    <a:pt x="70" y="14"/>
                  </a:moveTo>
                  <a:lnTo>
                    <a:pt x="61" y="6"/>
                  </a:lnTo>
                  <a:lnTo>
                    <a:pt x="55" y="2"/>
                  </a:lnTo>
                  <a:lnTo>
                    <a:pt x="43" y="0"/>
                  </a:lnTo>
                  <a:lnTo>
                    <a:pt x="38" y="0"/>
                  </a:lnTo>
                  <a:lnTo>
                    <a:pt x="27" y="2"/>
                  </a:lnTo>
                  <a:lnTo>
                    <a:pt x="22" y="6"/>
                  </a:lnTo>
                  <a:lnTo>
                    <a:pt x="12" y="14"/>
                  </a:lnTo>
                  <a:lnTo>
                    <a:pt x="10" y="18"/>
                  </a:lnTo>
                  <a:lnTo>
                    <a:pt x="0" y="45"/>
                  </a:lnTo>
                  <a:lnTo>
                    <a:pt x="0" y="51"/>
                  </a:lnTo>
                  <a:lnTo>
                    <a:pt x="10" y="78"/>
                  </a:lnTo>
                  <a:lnTo>
                    <a:pt x="12" y="83"/>
                  </a:lnTo>
                  <a:lnTo>
                    <a:pt x="22" y="91"/>
                  </a:lnTo>
                  <a:lnTo>
                    <a:pt x="27" y="94"/>
                  </a:lnTo>
                  <a:lnTo>
                    <a:pt x="38" y="97"/>
                  </a:lnTo>
                  <a:lnTo>
                    <a:pt x="43" y="97"/>
                  </a:lnTo>
                  <a:lnTo>
                    <a:pt x="55" y="94"/>
                  </a:lnTo>
                  <a:lnTo>
                    <a:pt x="61" y="91"/>
                  </a:lnTo>
                  <a:lnTo>
                    <a:pt x="70" y="83"/>
                  </a:lnTo>
                  <a:lnTo>
                    <a:pt x="73" y="78"/>
                  </a:lnTo>
                  <a:lnTo>
                    <a:pt x="81" y="51"/>
                  </a:lnTo>
                  <a:lnTo>
                    <a:pt x="81" y="45"/>
                  </a:lnTo>
                  <a:lnTo>
                    <a:pt x="73" y="18"/>
                  </a:lnTo>
                  <a:lnTo>
                    <a:pt x="70" y="14"/>
                  </a:lnTo>
                  <a:close/>
                  <a:moveTo>
                    <a:pt x="35" y="23"/>
                  </a:moveTo>
                  <a:lnTo>
                    <a:pt x="41" y="21"/>
                  </a:lnTo>
                  <a:lnTo>
                    <a:pt x="49" y="23"/>
                  </a:lnTo>
                  <a:lnTo>
                    <a:pt x="54" y="27"/>
                  </a:lnTo>
                  <a:lnTo>
                    <a:pt x="61" y="48"/>
                  </a:lnTo>
                  <a:lnTo>
                    <a:pt x="62" y="45"/>
                  </a:lnTo>
                  <a:lnTo>
                    <a:pt x="62" y="51"/>
                  </a:lnTo>
                  <a:lnTo>
                    <a:pt x="61" y="48"/>
                  </a:lnTo>
                  <a:lnTo>
                    <a:pt x="54" y="70"/>
                  </a:lnTo>
                  <a:lnTo>
                    <a:pt x="48" y="75"/>
                  </a:lnTo>
                  <a:lnTo>
                    <a:pt x="41" y="76"/>
                  </a:lnTo>
                  <a:lnTo>
                    <a:pt x="35" y="75"/>
                  </a:lnTo>
                  <a:lnTo>
                    <a:pt x="29" y="70"/>
                  </a:lnTo>
                  <a:lnTo>
                    <a:pt x="29" y="72"/>
                  </a:lnTo>
                  <a:lnTo>
                    <a:pt x="27" y="69"/>
                  </a:lnTo>
                  <a:lnTo>
                    <a:pt x="29" y="70"/>
                  </a:lnTo>
                  <a:lnTo>
                    <a:pt x="20" y="48"/>
                  </a:lnTo>
                  <a:lnTo>
                    <a:pt x="29" y="27"/>
                  </a:lnTo>
                  <a:lnTo>
                    <a:pt x="35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76" name="Freeform 814"/>
            <p:cNvSpPr>
              <a:spLocks/>
            </p:cNvSpPr>
            <p:nvPr/>
          </p:nvSpPr>
          <p:spPr bwMode="auto">
            <a:xfrm>
              <a:off x="11156950" y="8194675"/>
              <a:ext cx="33338" cy="41275"/>
            </a:xfrm>
            <a:custGeom>
              <a:avLst/>
              <a:gdLst>
                <a:gd name="T0" fmla="*/ 0 w 61"/>
                <a:gd name="T1" fmla="*/ 1926238409 h 78"/>
                <a:gd name="T2" fmla="*/ 0 w 61"/>
                <a:gd name="T3" fmla="*/ 2147483647 h 78"/>
                <a:gd name="T4" fmla="*/ 0 w 61"/>
                <a:gd name="T5" fmla="*/ 2147483647 h 78"/>
                <a:gd name="T6" fmla="*/ 163383007 w 61"/>
                <a:gd name="T7" fmla="*/ 2147483647 h 78"/>
                <a:gd name="T8" fmla="*/ 489850004 w 61"/>
                <a:gd name="T9" fmla="*/ 2147483647 h 78"/>
                <a:gd name="T10" fmla="*/ 652934677 w 61"/>
                <a:gd name="T11" fmla="*/ 2147483647 h 78"/>
                <a:gd name="T12" fmla="*/ 979401606 w 61"/>
                <a:gd name="T13" fmla="*/ 2147483647 h 78"/>
                <a:gd name="T14" fmla="*/ 1305869355 w 61"/>
                <a:gd name="T15" fmla="*/ 2147483647 h 78"/>
                <a:gd name="T16" fmla="*/ 1795719222 w 61"/>
                <a:gd name="T17" fmla="*/ 2147483647 h 78"/>
                <a:gd name="T18" fmla="*/ 1795719222 w 61"/>
                <a:gd name="T19" fmla="*/ 2147483647 h 78"/>
                <a:gd name="T20" fmla="*/ 1958803212 w 61"/>
                <a:gd name="T21" fmla="*/ 2147483647 h 78"/>
                <a:gd name="T22" fmla="*/ 2147483647 w 61"/>
                <a:gd name="T23" fmla="*/ 2147483647 h 78"/>
                <a:gd name="T24" fmla="*/ 2147483647 w 61"/>
                <a:gd name="T25" fmla="*/ 2147483647 h 78"/>
                <a:gd name="T26" fmla="*/ 2147483647 w 61"/>
                <a:gd name="T27" fmla="*/ 2147483647 h 78"/>
                <a:gd name="T28" fmla="*/ 2147483647 w 61"/>
                <a:gd name="T29" fmla="*/ 2147483647 h 78"/>
                <a:gd name="T30" fmla="*/ 2147483647 w 61"/>
                <a:gd name="T31" fmla="*/ 2147483647 h 78"/>
                <a:gd name="T32" fmla="*/ 2147483647 w 61"/>
                <a:gd name="T33" fmla="*/ 2147483647 h 78"/>
                <a:gd name="T34" fmla="*/ 2147483647 w 61"/>
                <a:gd name="T35" fmla="*/ 2147483647 h 78"/>
                <a:gd name="T36" fmla="*/ 2147483647 w 61"/>
                <a:gd name="T37" fmla="*/ 1926238409 h 78"/>
                <a:gd name="T38" fmla="*/ 2147483647 w 61"/>
                <a:gd name="T39" fmla="*/ 1481851824 h 78"/>
                <a:gd name="T40" fmla="*/ 2147483647 w 61"/>
                <a:gd name="T41" fmla="*/ 1185313290 h 78"/>
                <a:gd name="T42" fmla="*/ 2147483647 w 61"/>
                <a:gd name="T43" fmla="*/ 592796874 h 78"/>
                <a:gd name="T44" fmla="*/ 2147483647 w 61"/>
                <a:gd name="T45" fmla="*/ 296258208 h 78"/>
                <a:gd name="T46" fmla="*/ 2147483647 w 61"/>
                <a:gd name="T47" fmla="*/ 148129104 h 78"/>
                <a:gd name="T48" fmla="*/ 1958803212 w 61"/>
                <a:gd name="T49" fmla="*/ 0 h 78"/>
                <a:gd name="T50" fmla="*/ 1795719222 w 61"/>
                <a:gd name="T51" fmla="*/ 0 h 78"/>
                <a:gd name="T52" fmla="*/ 979401606 w 61"/>
                <a:gd name="T53" fmla="*/ 148129104 h 78"/>
                <a:gd name="T54" fmla="*/ 652934677 w 61"/>
                <a:gd name="T55" fmla="*/ 148129104 h 78"/>
                <a:gd name="T56" fmla="*/ 489850004 w 61"/>
                <a:gd name="T57" fmla="*/ 444387246 h 78"/>
                <a:gd name="T58" fmla="*/ 163383007 w 61"/>
                <a:gd name="T59" fmla="*/ 740925912 h 78"/>
                <a:gd name="T60" fmla="*/ 0 w 61"/>
                <a:gd name="T61" fmla="*/ 1037183988 h 78"/>
                <a:gd name="T62" fmla="*/ 0 w 61"/>
                <a:gd name="T63" fmla="*/ 1926238409 h 7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1"/>
                <a:gd name="T97" fmla="*/ 0 h 78"/>
                <a:gd name="T98" fmla="*/ 61 w 61"/>
                <a:gd name="T99" fmla="*/ 78 h 7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1" h="78">
                  <a:moveTo>
                    <a:pt x="0" y="39"/>
                  </a:moveTo>
                  <a:lnTo>
                    <a:pt x="0" y="48"/>
                  </a:lnTo>
                  <a:lnTo>
                    <a:pt x="1" y="55"/>
                  </a:lnTo>
                  <a:lnTo>
                    <a:pt x="4" y="62"/>
                  </a:lnTo>
                  <a:lnTo>
                    <a:pt x="8" y="68"/>
                  </a:lnTo>
                  <a:lnTo>
                    <a:pt x="11" y="72"/>
                  </a:lnTo>
                  <a:lnTo>
                    <a:pt x="17" y="75"/>
                  </a:lnTo>
                  <a:lnTo>
                    <a:pt x="23" y="77"/>
                  </a:lnTo>
                  <a:lnTo>
                    <a:pt x="31" y="78"/>
                  </a:lnTo>
                  <a:lnTo>
                    <a:pt x="33" y="77"/>
                  </a:lnTo>
                  <a:lnTo>
                    <a:pt x="36" y="77"/>
                  </a:lnTo>
                  <a:lnTo>
                    <a:pt x="42" y="75"/>
                  </a:lnTo>
                  <a:lnTo>
                    <a:pt x="46" y="72"/>
                  </a:lnTo>
                  <a:lnTo>
                    <a:pt x="51" y="67"/>
                  </a:lnTo>
                  <a:lnTo>
                    <a:pt x="53" y="63"/>
                  </a:lnTo>
                  <a:lnTo>
                    <a:pt x="55" y="60"/>
                  </a:lnTo>
                  <a:lnTo>
                    <a:pt x="58" y="53"/>
                  </a:lnTo>
                  <a:lnTo>
                    <a:pt x="60" y="46"/>
                  </a:lnTo>
                  <a:lnTo>
                    <a:pt x="61" y="39"/>
                  </a:lnTo>
                  <a:lnTo>
                    <a:pt x="60" y="30"/>
                  </a:lnTo>
                  <a:lnTo>
                    <a:pt x="58" y="23"/>
                  </a:lnTo>
                  <a:lnTo>
                    <a:pt x="51" y="11"/>
                  </a:lnTo>
                  <a:lnTo>
                    <a:pt x="46" y="6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1" y="0"/>
                  </a:lnTo>
                  <a:lnTo>
                    <a:pt x="17" y="2"/>
                  </a:lnTo>
                  <a:lnTo>
                    <a:pt x="11" y="4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1" y="22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77" name="Freeform 815"/>
            <p:cNvSpPr>
              <a:spLocks noEditPoints="1"/>
            </p:cNvSpPr>
            <p:nvPr/>
          </p:nvSpPr>
          <p:spPr bwMode="auto">
            <a:xfrm>
              <a:off x="11152188" y="8189913"/>
              <a:ext cx="42862" cy="52387"/>
            </a:xfrm>
            <a:custGeom>
              <a:avLst/>
              <a:gdLst>
                <a:gd name="T0" fmla="*/ 2147483647 w 81"/>
                <a:gd name="T1" fmla="*/ 296252759 h 99"/>
                <a:gd name="T2" fmla="*/ 2147483647 w 81"/>
                <a:gd name="T3" fmla="*/ 148126644 h 99"/>
                <a:gd name="T4" fmla="*/ 2074319467 w 81"/>
                <a:gd name="T5" fmla="*/ 0 h 99"/>
                <a:gd name="T6" fmla="*/ 1926193742 w 81"/>
                <a:gd name="T7" fmla="*/ 0 h 99"/>
                <a:gd name="T8" fmla="*/ 1333411447 w 81"/>
                <a:gd name="T9" fmla="*/ 148126644 h 99"/>
                <a:gd name="T10" fmla="*/ 1037159733 w 81"/>
                <a:gd name="T11" fmla="*/ 148126644 h 99"/>
                <a:gd name="T12" fmla="*/ 1037159733 w 81"/>
                <a:gd name="T13" fmla="*/ 296252759 h 99"/>
                <a:gd name="T14" fmla="*/ 444377306 w 81"/>
                <a:gd name="T15" fmla="*/ 740912023 h 99"/>
                <a:gd name="T16" fmla="*/ 444377306 w 81"/>
                <a:gd name="T17" fmla="*/ 889038072 h 99"/>
                <a:gd name="T18" fmla="*/ 0 w 81"/>
                <a:gd name="T19" fmla="*/ 2147483647 h 99"/>
                <a:gd name="T20" fmla="*/ 0 w 81"/>
                <a:gd name="T21" fmla="*/ 2147483647 h 99"/>
                <a:gd name="T22" fmla="*/ 444377306 w 81"/>
                <a:gd name="T23" fmla="*/ 2147483647 h 99"/>
                <a:gd name="T24" fmla="*/ 444377306 w 81"/>
                <a:gd name="T25" fmla="*/ 2147483647 h 99"/>
                <a:gd name="T26" fmla="*/ 1037159733 w 81"/>
                <a:gd name="T27" fmla="*/ 2147483647 h 99"/>
                <a:gd name="T28" fmla="*/ 1333411447 w 81"/>
                <a:gd name="T29" fmla="*/ 2147483647 h 99"/>
                <a:gd name="T30" fmla="*/ 1926193742 w 81"/>
                <a:gd name="T31" fmla="*/ 2147483647 h 99"/>
                <a:gd name="T32" fmla="*/ 2074319467 w 81"/>
                <a:gd name="T33" fmla="*/ 2147483647 h 99"/>
                <a:gd name="T34" fmla="*/ 2147483647 w 81"/>
                <a:gd name="T35" fmla="*/ 2147483647 h 99"/>
                <a:gd name="T36" fmla="*/ 2147483647 w 81"/>
                <a:gd name="T37" fmla="*/ 2147483647 h 99"/>
                <a:gd name="T38" fmla="*/ 2147483647 w 81"/>
                <a:gd name="T39" fmla="*/ 2147483647 h 99"/>
                <a:gd name="T40" fmla="*/ 2147483647 w 81"/>
                <a:gd name="T41" fmla="*/ 2147483647 h 99"/>
                <a:gd name="T42" fmla="*/ 2147483647 w 81"/>
                <a:gd name="T43" fmla="*/ 2147483647 h 99"/>
                <a:gd name="T44" fmla="*/ 2147483647 w 81"/>
                <a:gd name="T45" fmla="*/ 889038072 h 99"/>
                <a:gd name="T46" fmla="*/ 2147483647 w 81"/>
                <a:gd name="T47" fmla="*/ 740912023 h 99"/>
                <a:gd name="T48" fmla="*/ 2147483647 w 81"/>
                <a:gd name="T49" fmla="*/ 296252759 h 99"/>
                <a:gd name="T50" fmla="*/ 2074319467 w 81"/>
                <a:gd name="T51" fmla="*/ 1037164650 h 99"/>
                <a:gd name="T52" fmla="*/ 2147483647 w 81"/>
                <a:gd name="T53" fmla="*/ 1185290434 h 99"/>
                <a:gd name="T54" fmla="*/ 2147483647 w 81"/>
                <a:gd name="T55" fmla="*/ 1333417542 h 99"/>
                <a:gd name="T56" fmla="*/ 2147483647 w 81"/>
                <a:gd name="T57" fmla="*/ 2147483647 h 99"/>
                <a:gd name="T58" fmla="*/ 2147483647 w 81"/>
                <a:gd name="T59" fmla="*/ 2147483647 h 99"/>
                <a:gd name="T60" fmla="*/ 2147483647 w 81"/>
                <a:gd name="T61" fmla="*/ 2147483647 h 99"/>
                <a:gd name="T62" fmla="*/ 2147483647 w 81"/>
                <a:gd name="T63" fmla="*/ 2147483647 h 99"/>
                <a:gd name="T64" fmla="*/ 2147483647 w 81"/>
                <a:gd name="T65" fmla="*/ 2147483647 h 99"/>
                <a:gd name="T66" fmla="*/ 2147483647 w 81"/>
                <a:gd name="T67" fmla="*/ 2147483647 h 99"/>
                <a:gd name="T68" fmla="*/ 2074319467 w 81"/>
                <a:gd name="T69" fmla="*/ 2147483647 h 99"/>
                <a:gd name="T70" fmla="*/ 2074319467 w 81"/>
                <a:gd name="T71" fmla="*/ 2147483647 h 99"/>
                <a:gd name="T72" fmla="*/ 1926193742 w 81"/>
                <a:gd name="T73" fmla="*/ 2147483647 h 99"/>
                <a:gd name="T74" fmla="*/ 2074319467 w 81"/>
                <a:gd name="T75" fmla="*/ 2147483647 h 99"/>
                <a:gd name="T76" fmla="*/ 1629942293 w 81"/>
                <a:gd name="T77" fmla="*/ 2147483647 h 99"/>
                <a:gd name="T78" fmla="*/ 1333411447 w 81"/>
                <a:gd name="T79" fmla="*/ 2147483647 h 99"/>
                <a:gd name="T80" fmla="*/ 1333411447 w 81"/>
                <a:gd name="T81" fmla="*/ 2147483647 h 99"/>
                <a:gd name="T82" fmla="*/ 1333411447 w 81"/>
                <a:gd name="T83" fmla="*/ 2147483647 h 99"/>
                <a:gd name="T84" fmla="*/ 1333411447 w 81"/>
                <a:gd name="T85" fmla="*/ 2147483647 h 99"/>
                <a:gd name="T86" fmla="*/ 1037159733 w 81"/>
                <a:gd name="T87" fmla="*/ 2147483647 h 99"/>
                <a:gd name="T88" fmla="*/ 1333411447 w 81"/>
                <a:gd name="T89" fmla="*/ 1333417542 h 99"/>
                <a:gd name="T90" fmla="*/ 1629942293 w 81"/>
                <a:gd name="T91" fmla="*/ 1185290434 h 99"/>
                <a:gd name="T92" fmla="*/ 2074319467 w 81"/>
                <a:gd name="T93" fmla="*/ 1037164650 h 9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81"/>
                <a:gd name="T142" fmla="*/ 0 h 99"/>
                <a:gd name="T143" fmla="*/ 81 w 81"/>
                <a:gd name="T144" fmla="*/ 99 h 9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1" h="99">
                  <a:moveTo>
                    <a:pt x="59" y="6"/>
                  </a:moveTo>
                  <a:lnTo>
                    <a:pt x="54" y="2"/>
                  </a:lnTo>
                  <a:lnTo>
                    <a:pt x="43" y="0"/>
                  </a:lnTo>
                  <a:lnTo>
                    <a:pt x="38" y="0"/>
                  </a:lnTo>
                  <a:lnTo>
                    <a:pt x="26" y="2"/>
                  </a:lnTo>
                  <a:lnTo>
                    <a:pt x="22" y="2"/>
                  </a:lnTo>
                  <a:lnTo>
                    <a:pt x="20" y="6"/>
                  </a:lnTo>
                  <a:lnTo>
                    <a:pt x="10" y="14"/>
                  </a:lnTo>
                  <a:lnTo>
                    <a:pt x="8" y="19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8" y="81"/>
                  </a:lnTo>
                  <a:lnTo>
                    <a:pt x="10" y="85"/>
                  </a:lnTo>
                  <a:lnTo>
                    <a:pt x="20" y="94"/>
                  </a:lnTo>
                  <a:lnTo>
                    <a:pt x="26" y="96"/>
                  </a:lnTo>
                  <a:lnTo>
                    <a:pt x="38" y="99"/>
                  </a:lnTo>
                  <a:lnTo>
                    <a:pt x="43" y="99"/>
                  </a:lnTo>
                  <a:lnTo>
                    <a:pt x="59" y="94"/>
                  </a:lnTo>
                  <a:lnTo>
                    <a:pt x="69" y="85"/>
                  </a:lnTo>
                  <a:lnTo>
                    <a:pt x="71" y="81"/>
                  </a:lnTo>
                  <a:lnTo>
                    <a:pt x="81" y="52"/>
                  </a:lnTo>
                  <a:lnTo>
                    <a:pt x="81" y="46"/>
                  </a:lnTo>
                  <a:lnTo>
                    <a:pt x="71" y="19"/>
                  </a:lnTo>
                  <a:lnTo>
                    <a:pt x="69" y="14"/>
                  </a:lnTo>
                  <a:lnTo>
                    <a:pt x="59" y="6"/>
                  </a:lnTo>
                  <a:close/>
                  <a:moveTo>
                    <a:pt x="41" y="21"/>
                  </a:moveTo>
                  <a:lnTo>
                    <a:pt x="47" y="23"/>
                  </a:lnTo>
                  <a:lnTo>
                    <a:pt x="53" y="27"/>
                  </a:lnTo>
                  <a:lnTo>
                    <a:pt x="59" y="49"/>
                  </a:lnTo>
                  <a:lnTo>
                    <a:pt x="60" y="46"/>
                  </a:lnTo>
                  <a:lnTo>
                    <a:pt x="60" y="52"/>
                  </a:lnTo>
                  <a:lnTo>
                    <a:pt x="59" y="49"/>
                  </a:lnTo>
                  <a:lnTo>
                    <a:pt x="53" y="71"/>
                  </a:lnTo>
                  <a:lnTo>
                    <a:pt x="46" y="77"/>
                  </a:lnTo>
                  <a:lnTo>
                    <a:pt x="41" y="78"/>
                  </a:lnTo>
                  <a:lnTo>
                    <a:pt x="43" y="78"/>
                  </a:lnTo>
                  <a:lnTo>
                    <a:pt x="38" y="78"/>
                  </a:lnTo>
                  <a:lnTo>
                    <a:pt x="41" y="78"/>
                  </a:lnTo>
                  <a:lnTo>
                    <a:pt x="34" y="77"/>
                  </a:lnTo>
                  <a:lnTo>
                    <a:pt x="27" y="71"/>
                  </a:lnTo>
                  <a:lnTo>
                    <a:pt x="28" y="74"/>
                  </a:lnTo>
                  <a:lnTo>
                    <a:pt x="26" y="70"/>
                  </a:lnTo>
                  <a:lnTo>
                    <a:pt x="27" y="71"/>
                  </a:lnTo>
                  <a:lnTo>
                    <a:pt x="20" y="49"/>
                  </a:lnTo>
                  <a:lnTo>
                    <a:pt x="28" y="27"/>
                  </a:lnTo>
                  <a:lnTo>
                    <a:pt x="33" y="23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78" name="Freeform 816"/>
            <p:cNvSpPr>
              <a:spLocks/>
            </p:cNvSpPr>
            <p:nvPr/>
          </p:nvSpPr>
          <p:spPr bwMode="auto">
            <a:xfrm>
              <a:off x="11960225" y="6969125"/>
              <a:ext cx="31750" cy="38100"/>
            </a:xfrm>
            <a:custGeom>
              <a:avLst/>
              <a:gdLst>
                <a:gd name="T0" fmla="*/ 2147483647 w 59"/>
                <a:gd name="T1" fmla="*/ 1934788458 h 70"/>
                <a:gd name="T2" fmla="*/ 2147483647 w 59"/>
                <a:gd name="T3" fmla="*/ 1128700306 h 70"/>
                <a:gd name="T4" fmla="*/ 2147483647 w 59"/>
                <a:gd name="T5" fmla="*/ 483770865 h 70"/>
                <a:gd name="T6" fmla="*/ 2147483647 w 59"/>
                <a:gd name="T7" fmla="*/ 161158099 h 70"/>
                <a:gd name="T8" fmla="*/ 2147483647 w 59"/>
                <a:gd name="T9" fmla="*/ 161158099 h 70"/>
                <a:gd name="T10" fmla="*/ 1558283677 w 59"/>
                <a:gd name="T11" fmla="*/ 0 h 70"/>
                <a:gd name="T12" fmla="*/ 935085959 w 59"/>
                <a:gd name="T13" fmla="*/ 161158099 h 70"/>
                <a:gd name="T14" fmla="*/ 467398221 w 59"/>
                <a:gd name="T15" fmla="*/ 483770865 h 70"/>
                <a:gd name="T16" fmla="*/ 0 w 59"/>
                <a:gd name="T17" fmla="*/ 1128700306 h 70"/>
                <a:gd name="T18" fmla="*/ 0 w 59"/>
                <a:gd name="T19" fmla="*/ 1934788458 h 70"/>
                <a:gd name="T20" fmla="*/ 0 w 59"/>
                <a:gd name="T21" fmla="*/ 2147483647 h 70"/>
                <a:gd name="T22" fmla="*/ 311598859 w 59"/>
                <a:gd name="T23" fmla="*/ 2147483647 h 70"/>
                <a:gd name="T24" fmla="*/ 467398221 w 59"/>
                <a:gd name="T25" fmla="*/ 2147483647 h 70"/>
                <a:gd name="T26" fmla="*/ 779286597 w 59"/>
                <a:gd name="T27" fmla="*/ 2147483647 h 70"/>
                <a:gd name="T28" fmla="*/ 1090885322 w 59"/>
                <a:gd name="T29" fmla="*/ 2147483647 h 70"/>
                <a:gd name="T30" fmla="*/ 1558283677 w 59"/>
                <a:gd name="T31" fmla="*/ 2147483647 h 70"/>
                <a:gd name="T32" fmla="*/ 1714082502 w 59"/>
                <a:gd name="T33" fmla="*/ 2147483647 h 70"/>
                <a:gd name="T34" fmla="*/ 1870171919 w 59"/>
                <a:gd name="T35" fmla="*/ 2147483647 h 70"/>
                <a:gd name="T36" fmla="*/ 2147483647 w 59"/>
                <a:gd name="T37" fmla="*/ 2147483647 h 70"/>
                <a:gd name="T38" fmla="*/ 2147483647 w 59"/>
                <a:gd name="T39" fmla="*/ 2147483647 h 70"/>
                <a:gd name="T40" fmla="*/ 2147483647 w 59"/>
                <a:gd name="T41" fmla="*/ 2147483647 h 70"/>
                <a:gd name="T42" fmla="*/ 2147483647 w 59"/>
                <a:gd name="T43" fmla="*/ 2147483647 h 70"/>
                <a:gd name="T44" fmla="*/ 2147483647 w 59"/>
                <a:gd name="T45" fmla="*/ 2147483647 h 70"/>
                <a:gd name="T46" fmla="*/ 2147483647 w 59"/>
                <a:gd name="T47" fmla="*/ 2147483647 h 70"/>
                <a:gd name="T48" fmla="*/ 2147483647 w 59"/>
                <a:gd name="T49" fmla="*/ 2147483647 h 70"/>
                <a:gd name="T50" fmla="*/ 2147483647 w 59"/>
                <a:gd name="T51" fmla="*/ 2147483647 h 70"/>
                <a:gd name="T52" fmla="*/ 2147483647 w 59"/>
                <a:gd name="T53" fmla="*/ 2147483647 h 70"/>
                <a:gd name="T54" fmla="*/ 2147483647 w 59"/>
                <a:gd name="T55" fmla="*/ 2147483647 h 70"/>
                <a:gd name="T56" fmla="*/ 2147483647 w 59"/>
                <a:gd name="T57" fmla="*/ 2147483647 h 70"/>
                <a:gd name="T58" fmla="*/ 2147483647 w 59"/>
                <a:gd name="T59" fmla="*/ 2147483647 h 70"/>
                <a:gd name="T60" fmla="*/ 2147483647 w 59"/>
                <a:gd name="T61" fmla="*/ 2147483647 h 70"/>
                <a:gd name="T62" fmla="*/ 2147483647 w 59"/>
                <a:gd name="T63" fmla="*/ 2147483647 h 70"/>
                <a:gd name="T64" fmla="*/ 2147483647 w 59"/>
                <a:gd name="T65" fmla="*/ 2147483647 h 70"/>
                <a:gd name="T66" fmla="*/ 2147483647 w 59"/>
                <a:gd name="T67" fmla="*/ 2096242036 h 70"/>
                <a:gd name="T68" fmla="*/ 2147483647 w 59"/>
                <a:gd name="T69" fmla="*/ 1934788458 h 70"/>
                <a:gd name="T70" fmla="*/ 2147483647 w 59"/>
                <a:gd name="T71" fmla="*/ 1934788458 h 70"/>
                <a:gd name="T72" fmla="*/ 2147483647 w 59"/>
                <a:gd name="T73" fmla="*/ 1934788458 h 7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9"/>
                <a:gd name="T112" fmla="*/ 0 h 70"/>
                <a:gd name="T113" fmla="*/ 59 w 59"/>
                <a:gd name="T114" fmla="*/ 70 h 7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9" h="70">
                  <a:moveTo>
                    <a:pt x="59" y="35"/>
                  </a:moveTo>
                  <a:lnTo>
                    <a:pt x="57" y="20"/>
                  </a:lnTo>
                  <a:lnTo>
                    <a:pt x="50" y="10"/>
                  </a:lnTo>
                  <a:lnTo>
                    <a:pt x="45" y="4"/>
                  </a:lnTo>
                  <a:lnTo>
                    <a:pt x="41" y="2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8" y="10"/>
                  </a:lnTo>
                  <a:lnTo>
                    <a:pt x="1" y="20"/>
                  </a:lnTo>
                  <a:lnTo>
                    <a:pt x="0" y="35"/>
                  </a:lnTo>
                  <a:lnTo>
                    <a:pt x="1" y="50"/>
                  </a:lnTo>
                  <a:lnTo>
                    <a:pt x="7" y="61"/>
                  </a:lnTo>
                  <a:lnTo>
                    <a:pt x="10" y="64"/>
                  </a:lnTo>
                  <a:lnTo>
                    <a:pt x="16" y="67"/>
                  </a:lnTo>
                  <a:lnTo>
                    <a:pt x="22" y="69"/>
                  </a:lnTo>
                  <a:lnTo>
                    <a:pt x="30" y="70"/>
                  </a:lnTo>
                  <a:lnTo>
                    <a:pt x="32" y="69"/>
                  </a:lnTo>
                  <a:lnTo>
                    <a:pt x="35" y="69"/>
                  </a:lnTo>
                  <a:lnTo>
                    <a:pt x="42" y="67"/>
                  </a:lnTo>
                  <a:lnTo>
                    <a:pt x="46" y="64"/>
                  </a:lnTo>
                  <a:lnTo>
                    <a:pt x="48" y="62"/>
                  </a:lnTo>
                  <a:lnTo>
                    <a:pt x="48" y="61"/>
                  </a:lnTo>
                  <a:lnTo>
                    <a:pt x="49" y="61"/>
                  </a:lnTo>
                  <a:lnTo>
                    <a:pt x="51" y="61"/>
                  </a:lnTo>
                  <a:lnTo>
                    <a:pt x="54" y="55"/>
                  </a:lnTo>
                  <a:lnTo>
                    <a:pt x="54" y="53"/>
                  </a:lnTo>
                  <a:lnTo>
                    <a:pt x="54" y="52"/>
                  </a:lnTo>
                  <a:lnTo>
                    <a:pt x="55" y="52"/>
                  </a:lnTo>
                  <a:lnTo>
                    <a:pt x="57" y="50"/>
                  </a:lnTo>
                  <a:lnTo>
                    <a:pt x="57" y="45"/>
                  </a:lnTo>
                  <a:lnTo>
                    <a:pt x="57" y="43"/>
                  </a:lnTo>
                  <a:lnTo>
                    <a:pt x="57" y="42"/>
                  </a:lnTo>
                  <a:lnTo>
                    <a:pt x="58" y="42"/>
                  </a:lnTo>
                  <a:lnTo>
                    <a:pt x="58" y="38"/>
                  </a:lnTo>
                  <a:lnTo>
                    <a:pt x="58" y="36"/>
                  </a:lnTo>
                  <a:lnTo>
                    <a:pt x="58" y="35"/>
                  </a:lnTo>
                  <a:lnTo>
                    <a:pt x="59" y="3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79" name="Freeform 817"/>
            <p:cNvSpPr>
              <a:spLocks noEditPoints="1"/>
            </p:cNvSpPr>
            <p:nvPr/>
          </p:nvSpPr>
          <p:spPr bwMode="auto">
            <a:xfrm>
              <a:off x="11955463" y="6964363"/>
              <a:ext cx="42862" cy="47625"/>
            </a:xfrm>
            <a:custGeom>
              <a:avLst/>
              <a:gdLst>
                <a:gd name="T0" fmla="*/ 2147483647 w 79"/>
                <a:gd name="T1" fmla="*/ 573266381 h 91"/>
                <a:gd name="T2" fmla="*/ 2147483647 w 79"/>
                <a:gd name="T3" fmla="*/ 143248167 h 91"/>
                <a:gd name="T4" fmla="*/ 2147483647 w 79"/>
                <a:gd name="T5" fmla="*/ 143248167 h 91"/>
                <a:gd name="T6" fmla="*/ 2147483647 w 79"/>
                <a:gd name="T7" fmla="*/ 0 h 91"/>
                <a:gd name="T8" fmla="*/ 2076177509 w 79"/>
                <a:gd name="T9" fmla="*/ 0 h 91"/>
                <a:gd name="T10" fmla="*/ 1437399402 w 79"/>
                <a:gd name="T11" fmla="*/ 143248167 h 91"/>
                <a:gd name="T12" fmla="*/ 1118009535 w 79"/>
                <a:gd name="T13" fmla="*/ 143248167 h 91"/>
                <a:gd name="T14" fmla="*/ 638778921 w 79"/>
                <a:gd name="T15" fmla="*/ 573266381 h 91"/>
                <a:gd name="T16" fmla="*/ 479231292 w 79"/>
                <a:gd name="T17" fmla="*/ 860036297 h 91"/>
                <a:gd name="T18" fmla="*/ 0 w 79"/>
                <a:gd name="T19" fmla="*/ 2006841988 h 91"/>
                <a:gd name="T20" fmla="*/ 0 w 79"/>
                <a:gd name="T21" fmla="*/ 2147483647 h 91"/>
                <a:gd name="T22" fmla="*/ 479231292 w 79"/>
                <a:gd name="T23" fmla="*/ 2147483647 h 91"/>
                <a:gd name="T24" fmla="*/ 798620481 w 79"/>
                <a:gd name="T25" fmla="*/ 2147483647 h 91"/>
                <a:gd name="T26" fmla="*/ 1916630016 w 79"/>
                <a:gd name="T27" fmla="*/ 2147483647 h 91"/>
                <a:gd name="T28" fmla="*/ 2076177509 w 79"/>
                <a:gd name="T29" fmla="*/ 2147483647 h 91"/>
                <a:gd name="T30" fmla="*/ 2147483647 w 79"/>
                <a:gd name="T31" fmla="*/ 2147483647 h 91"/>
                <a:gd name="T32" fmla="*/ 2147483647 w 79"/>
                <a:gd name="T33" fmla="*/ 2147483647 h 91"/>
                <a:gd name="T34" fmla="*/ 2147483647 w 79"/>
                <a:gd name="T35" fmla="*/ 2147483647 h 91"/>
                <a:gd name="T36" fmla="*/ 2147483647 w 79"/>
                <a:gd name="T37" fmla="*/ 2147483647 h 91"/>
                <a:gd name="T38" fmla="*/ 2147483647 w 79"/>
                <a:gd name="T39" fmla="*/ 2006841988 h 91"/>
                <a:gd name="T40" fmla="*/ 2147483647 w 79"/>
                <a:gd name="T41" fmla="*/ 860036297 h 91"/>
                <a:gd name="T42" fmla="*/ 2147483647 w 79"/>
                <a:gd name="T43" fmla="*/ 716788196 h 91"/>
                <a:gd name="T44" fmla="*/ 2147483647 w 79"/>
                <a:gd name="T45" fmla="*/ 573266381 h 91"/>
                <a:gd name="T46" fmla="*/ 2147483647 w 79"/>
                <a:gd name="T47" fmla="*/ 1146806999 h 91"/>
                <a:gd name="T48" fmla="*/ 2147483647 w 79"/>
                <a:gd name="T49" fmla="*/ 1290054577 h 91"/>
                <a:gd name="T50" fmla="*/ 2147483647 w 79"/>
                <a:gd name="T51" fmla="*/ 2147483647 h 91"/>
                <a:gd name="T52" fmla="*/ 2147483647 w 79"/>
                <a:gd name="T53" fmla="*/ 2147483647 h 91"/>
                <a:gd name="T54" fmla="*/ 2076177509 w 79"/>
                <a:gd name="T55" fmla="*/ 2147483647 h 91"/>
                <a:gd name="T56" fmla="*/ 1437399402 w 79"/>
                <a:gd name="T57" fmla="*/ 2147483647 h 91"/>
                <a:gd name="T58" fmla="*/ 1597240962 w 79"/>
                <a:gd name="T59" fmla="*/ 2147483647 h 91"/>
                <a:gd name="T60" fmla="*/ 1277556757 w 79"/>
                <a:gd name="T61" fmla="*/ 2147483647 h 91"/>
                <a:gd name="T62" fmla="*/ 1437399402 w 79"/>
                <a:gd name="T63" fmla="*/ 2147483647 h 91"/>
                <a:gd name="T64" fmla="*/ 1118009535 w 79"/>
                <a:gd name="T65" fmla="*/ 2147483647 h 91"/>
                <a:gd name="T66" fmla="*/ 1437399402 w 79"/>
                <a:gd name="T67" fmla="*/ 1290054577 h 91"/>
                <a:gd name="T68" fmla="*/ 1756788456 w 79"/>
                <a:gd name="T69" fmla="*/ 1146806999 h 91"/>
                <a:gd name="T70" fmla="*/ 2147483647 w 79"/>
                <a:gd name="T71" fmla="*/ 1003284399 h 91"/>
                <a:gd name="T72" fmla="*/ 2147483647 w 79"/>
                <a:gd name="T73" fmla="*/ 1146806999 h 9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9"/>
                <a:gd name="T112" fmla="*/ 0 h 91"/>
                <a:gd name="T113" fmla="*/ 79 w 79"/>
                <a:gd name="T114" fmla="*/ 91 h 9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9" h="91">
                  <a:moveTo>
                    <a:pt x="67" y="12"/>
                  </a:moveTo>
                  <a:lnTo>
                    <a:pt x="57" y="4"/>
                  </a:lnTo>
                  <a:lnTo>
                    <a:pt x="53" y="2"/>
                  </a:lnTo>
                  <a:lnTo>
                    <a:pt x="42" y="0"/>
                  </a:lnTo>
                  <a:lnTo>
                    <a:pt x="37" y="0"/>
                  </a:lnTo>
                  <a:lnTo>
                    <a:pt x="26" y="2"/>
                  </a:lnTo>
                  <a:lnTo>
                    <a:pt x="21" y="4"/>
                  </a:lnTo>
                  <a:lnTo>
                    <a:pt x="12" y="12"/>
                  </a:lnTo>
                  <a:lnTo>
                    <a:pt x="8" y="17"/>
                  </a:lnTo>
                  <a:lnTo>
                    <a:pt x="0" y="42"/>
                  </a:lnTo>
                  <a:lnTo>
                    <a:pt x="0" y="49"/>
                  </a:lnTo>
                  <a:lnTo>
                    <a:pt x="8" y="74"/>
                  </a:lnTo>
                  <a:lnTo>
                    <a:pt x="14" y="79"/>
                  </a:lnTo>
                  <a:lnTo>
                    <a:pt x="34" y="90"/>
                  </a:lnTo>
                  <a:lnTo>
                    <a:pt x="39" y="91"/>
                  </a:lnTo>
                  <a:lnTo>
                    <a:pt x="43" y="90"/>
                  </a:lnTo>
                  <a:lnTo>
                    <a:pt x="65" y="79"/>
                  </a:lnTo>
                  <a:lnTo>
                    <a:pt x="70" y="74"/>
                  </a:lnTo>
                  <a:lnTo>
                    <a:pt x="79" y="49"/>
                  </a:lnTo>
                  <a:lnTo>
                    <a:pt x="79" y="42"/>
                  </a:lnTo>
                  <a:lnTo>
                    <a:pt x="70" y="17"/>
                  </a:lnTo>
                  <a:lnTo>
                    <a:pt x="68" y="14"/>
                  </a:lnTo>
                  <a:lnTo>
                    <a:pt x="67" y="12"/>
                  </a:lnTo>
                  <a:close/>
                  <a:moveTo>
                    <a:pt x="46" y="23"/>
                  </a:moveTo>
                  <a:lnTo>
                    <a:pt x="52" y="27"/>
                  </a:lnTo>
                  <a:lnTo>
                    <a:pt x="58" y="46"/>
                  </a:lnTo>
                  <a:lnTo>
                    <a:pt x="53" y="63"/>
                  </a:lnTo>
                  <a:lnTo>
                    <a:pt x="39" y="70"/>
                  </a:lnTo>
                  <a:lnTo>
                    <a:pt x="27" y="63"/>
                  </a:lnTo>
                  <a:lnTo>
                    <a:pt x="28" y="67"/>
                  </a:lnTo>
                  <a:lnTo>
                    <a:pt x="22" y="61"/>
                  </a:lnTo>
                  <a:lnTo>
                    <a:pt x="27" y="63"/>
                  </a:lnTo>
                  <a:lnTo>
                    <a:pt x="20" y="46"/>
                  </a:lnTo>
                  <a:lnTo>
                    <a:pt x="27" y="27"/>
                  </a:lnTo>
                  <a:lnTo>
                    <a:pt x="33" y="23"/>
                  </a:lnTo>
                  <a:lnTo>
                    <a:pt x="40" y="21"/>
                  </a:lnTo>
                  <a:lnTo>
                    <a:pt x="46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80" name="Freeform 822"/>
            <p:cNvSpPr>
              <a:spLocks/>
            </p:cNvSpPr>
            <p:nvPr/>
          </p:nvSpPr>
          <p:spPr bwMode="auto">
            <a:xfrm>
              <a:off x="5057775" y="4038600"/>
              <a:ext cx="39688" cy="52388"/>
            </a:xfrm>
            <a:custGeom>
              <a:avLst/>
              <a:gdLst>
                <a:gd name="T0" fmla="*/ 0 w 76"/>
                <a:gd name="T1" fmla="*/ 2147483647 h 100"/>
                <a:gd name="T2" fmla="*/ 0 w 76"/>
                <a:gd name="T3" fmla="*/ 2147483647 h 100"/>
                <a:gd name="T4" fmla="*/ 142351464 w 76"/>
                <a:gd name="T5" fmla="*/ 2147483647 h 100"/>
                <a:gd name="T6" fmla="*/ 284702929 w 76"/>
                <a:gd name="T7" fmla="*/ 2147483647 h 100"/>
                <a:gd name="T8" fmla="*/ 569678451 w 76"/>
                <a:gd name="T9" fmla="*/ 2147483647 h 100"/>
                <a:gd name="T10" fmla="*/ 712029850 w 76"/>
                <a:gd name="T11" fmla="*/ 2147483647 h 100"/>
                <a:gd name="T12" fmla="*/ 1139356902 w 76"/>
                <a:gd name="T13" fmla="*/ 2147483647 h 100"/>
                <a:gd name="T14" fmla="*/ 1424058656 w 76"/>
                <a:gd name="T15" fmla="*/ 2147483647 h 100"/>
                <a:gd name="T16" fmla="*/ 1851385447 w 76"/>
                <a:gd name="T17" fmla="*/ 2147483647 h 100"/>
                <a:gd name="T18" fmla="*/ 2136088245 w 76"/>
                <a:gd name="T19" fmla="*/ 2147483647 h 100"/>
                <a:gd name="T20" fmla="*/ 2147483647 w 76"/>
                <a:gd name="T21" fmla="*/ 2147483647 h 100"/>
                <a:gd name="T22" fmla="*/ 2147483647 w 76"/>
                <a:gd name="T23" fmla="*/ 2147483647 h 100"/>
                <a:gd name="T24" fmla="*/ 2147483647 w 76"/>
                <a:gd name="T25" fmla="*/ 2147483647 h 100"/>
                <a:gd name="T26" fmla="*/ 2147483647 w 76"/>
                <a:gd name="T27" fmla="*/ 2147483647 h 100"/>
                <a:gd name="T28" fmla="*/ 2147483647 w 76"/>
                <a:gd name="T29" fmla="*/ 2147483647 h 100"/>
                <a:gd name="T30" fmla="*/ 2147483647 w 76"/>
                <a:gd name="T31" fmla="*/ 2147483647 h 100"/>
                <a:gd name="T32" fmla="*/ 2147483647 w 76"/>
                <a:gd name="T33" fmla="*/ 2147483647 h 100"/>
                <a:gd name="T34" fmla="*/ 2147483647 w 76"/>
                <a:gd name="T35" fmla="*/ 2147483647 h 100"/>
                <a:gd name="T36" fmla="*/ 2147483647 w 76"/>
                <a:gd name="T37" fmla="*/ 2147483647 h 100"/>
                <a:gd name="T38" fmla="*/ 2147483647 w 76"/>
                <a:gd name="T39" fmla="*/ 2147483647 h 100"/>
                <a:gd name="T40" fmla="*/ 2147483647 w 76"/>
                <a:gd name="T41" fmla="*/ 1869005767 h 100"/>
                <a:gd name="T42" fmla="*/ 2147483647 w 76"/>
                <a:gd name="T43" fmla="*/ 1437845324 h 100"/>
                <a:gd name="T44" fmla="*/ 2147483647 w 76"/>
                <a:gd name="T45" fmla="*/ 1006409059 h 100"/>
                <a:gd name="T46" fmla="*/ 2147483647 w 76"/>
                <a:gd name="T47" fmla="*/ 718785406 h 100"/>
                <a:gd name="T48" fmla="*/ 2147483647 w 76"/>
                <a:gd name="T49" fmla="*/ 143811892 h 100"/>
                <a:gd name="T50" fmla="*/ 2136088245 w 76"/>
                <a:gd name="T51" fmla="*/ 0 h 100"/>
                <a:gd name="T52" fmla="*/ 1851385447 w 76"/>
                <a:gd name="T53" fmla="*/ 0 h 100"/>
                <a:gd name="T54" fmla="*/ 1139356902 w 76"/>
                <a:gd name="T55" fmla="*/ 143811892 h 100"/>
                <a:gd name="T56" fmla="*/ 569678451 w 76"/>
                <a:gd name="T57" fmla="*/ 718785406 h 100"/>
                <a:gd name="T58" fmla="*/ 284702929 w 76"/>
                <a:gd name="T59" fmla="*/ 1006409059 h 100"/>
                <a:gd name="T60" fmla="*/ 142351464 w 76"/>
                <a:gd name="T61" fmla="*/ 1437845324 h 100"/>
                <a:gd name="T62" fmla="*/ 0 w 76"/>
                <a:gd name="T63" fmla="*/ 1869005767 h 100"/>
                <a:gd name="T64" fmla="*/ 0 w 76"/>
                <a:gd name="T65" fmla="*/ 2147483647 h 1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6"/>
                <a:gd name="T100" fmla="*/ 0 h 100"/>
                <a:gd name="T101" fmla="*/ 76 w 76"/>
                <a:gd name="T102" fmla="*/ 100 h 1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6" h="100">
                  <a:moveTo>
                    <a:pt x="0" y="50"/>
                  </a:moveTo>
                  <a:lnTo>
                    <a:pt x="0" y="59"/>
                  </a:lnTo>
                  <a:lnTo>
                    <a:pt x="2" y="69"/>
                  </a:lnTo>
                  <a:lnTo>
                    <a:pt x="5" y="77"/>
                  </a:lnTo>
                  <a:lnTo>
                    <a:pt x="11" y="85"/>
                  </a:lnTo>
                  <a:lnTo>
                    <a:pt x="16" y="91"/>
                  </a:lnTo>
                  <a:lnTo>
                    <a:pt x="23" y="95"/>
                  </a:lnTo>
                  <a:lnTo>
                    <a:pt x="29" y="98"/>
                  </a:lnTo>
                  <a:lnTo>
                    <a:pt x="38" y="100"/>
                  </a:lnTo>
                  <a:lnTo>
                    <a:pt x="45" y="98"/>
                  </a:lnTo>
                  <a:lnTo>
                    <a:pt x="48" y="96"/>
                  </a:lnTo>
                  <a:lnTo>
                    <a:pt x="52" y="95"/>
                  </a:lnTo>
                  <a:lnTo>
                    <a:pt x="59" y="91"/>
                  </a:lnTo>
                  <a:lnTo>
                    <a:pt x="65" y="85"/>
                  </a:lnTo>
                  <a:lnTo>
                    <a:pt x="70" y="77"/>
                  </a:lnTo>
                  <a:lnTo>
                    <a:pt x="71" y="72"/>
                  </a:lnTo>
                  <a:lnTo>
                    <a:pt x="73" y="69"/>
                  </a:lnTo>
                  <a:lnTo>
                    <a:pt x="75" y="59"/>
                  </a:lnTo>
                  <a:lnTo>
                    <a:pt x="75" y="54"/>
                  </a:lnTo>
                  <a:lnTo>
                    <a:pt x="76" y="50"/>
                  </a:lnTo>
                  <a:lnTo>
                    <a:pt x="75" y="39"/>
                  </a:lnTo>
                  <a:lnTo>
                    <a:pt x="73" y="30"/>
                  </a:lnTo>
                  <a:lnTo>
                    <a:pt x="70" y="21"/>
                  </a:lnTo>
                  <a:lnTo>
                    <a:pt x="65" y="15"/>
                  </a:lnTo>
                  <a:lnTo>
                    <a:pt x="52" y="3"/>
                  </a:lnTo>
                  <a:lnTo>
                    <a:pt x="45" y="0"/>
                  </a:lnTo>
                  <a:lnTo>
                    <a:pt x="38" y="0"/>
                  </a:lnTo>
                  <a:lnTo>
                    <a:pt x="23" y="3"/>
                  </a:lnTo>
                  <a:lnTo>
                    <a:pt x="11" y="15"/>
                  </a:lnTo>
                  <a:lnTo>
                    <a:pt x="5" y="21"/>
                  </a:lnTo>
                  <a:lnTo>
                    <a:pt x="2" y="30"/>
                  </a:lnTo>
                  <a:lnTo>
                    <a:pt x="0" y="3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81" name="Freeform 823"/>
            <p:cNvSpPr>
              <a:spLocks noEditPoints="1"/>
            </p:cNvSpPr>
            <p:nvPr/>
          </p:nvSpPr>
          <p:spPr bwMode="auto">
            <a:xfrm>
              <a:off x="5053013" y="4033838"/>
              <a:ext cx="50800" cy="63500"/>
            </a:xfrm>
            <a:custGeom>
              <a:avLst/>
              <a:gdLst>
                <a:gd name="T0" fmla="*/ 2147483647 w 97"/>
                <a:gd name="T1" fmla="*/ 1037184130 h 120"/>
                <a:gd name="T2" fmla="*/ 2147483647 w 97"/>
                <a:gd name="T3" fmla="*/ 296258249 h 120"/>
                <a:gd name="T4" fmla="*/ 2147483647 w 97"/>
                <a:gd name="T5" fmla="*/ 148129124 h 120"/>
                <a:gd name="T6" fmla="*/ 2147483647 w 97"/>
                <a:gd name="T7" fmla="*/ 0 h 120"/>
                <a:gd name="T8" fmla="*/ 2147483647 w 97"/>
                <a:gd name="T9" fmla="*/ 0 h 120"/>
                <a:gd name="T10" fmla="*/ 1436370596 w 97"/>
                <a:gd name="T11" fmla="*/ 148129124 h 120"/>
                <a:gd name="T12" fmla="*/ 1292651680 w 97"/>
                <a:gd name="T13" fmla="*/ 296258249 h 120"/>
                <a:gd name="T14" fmla="*/ 574603071 w 97"/>
                <a:gd name="T15" fmla="*/ 1037184130 h 120"/>
                <a:gd name="T16" fmla="*/ 143719505 w 97"/>
                <a:gd name="T17" fmla="*/ 1778110144 h 120"/>
                <a:gd name="T18" fmla="*/ 143719505 w 97"/>
                <a:gd name="T19" fmla="*/ 1926239731 h 120"/>
                <a:gd name="T20" fmla="*/ 0 w 97"/>
                <a:gd name="T21" fmla="*/ 2147483647 h 120"/>
                <a:gd name="T22" fmla="*/ 0 w 97"/>
                <a:gd name="T23" fmla="*/ 2147483647 h 120"/>
                <a:gd name="T24" fmla="*/ 143719505 w 97"/>
                <a:gd name="T25" fmla="*/ 2147483647 h 120"/>
                <a:gd name="T26" fmla="*/ 574603071 w 97"/>
                <a:gd name="T27" fmla="*/ 2147483647 h 120"/>
                <a:gd name="T28" fmla="*/ 718322510 w 97"/>
                <a:gd name="T29" fmla="*/ 2147483647 h 120"/>
                <a:gd name="T30" fmla="*/ 1292651680 w 97"/>
                <a:gd name="T31" fmla="*/ 2147483647 h 120"/>
                <a:gd name="T32" fmla="*/ 1436370596 w 97"/>
                <a:gd name="T33" fmla="*/ 2147483647 h 120"/>
                <a:gd name="T34" fmla="*/ 2147483647 w 97"/>
                <a:gd name="T35" fmla="*/ 2147483647 h 120"/>
                <a:gd name="T36" fmla="*/ 2147483647 w 97"/>
                <a:gd name="T37" fmla="*/ 2147483647 h 120"/>
                <a:gd name="T38" fmla="*/ 2147483647 w 97"/>
                <a:gd name="T39" fmla="*/ 2147483647 h 120"/>
                <a:gd name="T40" fmla="*/ 2147483647 w 97"/>
                <a:gd name="T41" fmla="*/ 2147483647 h 120"/>
                <a:gd name="T42" fmla="*/ 2147483647 w 97"/>
                <a:gd name="T43" fmla="*/ 2147483647 h 120"/>
                <a:gd name="T44" fmla="*/ 2147483647 w 97"/>
                <a:gd name="T45" fmla="*/ 2147483647 h 120"/>
                <a:gd name="T46" fmla="*/ 2147483647 w 97"/>
                <a:gd name="T47" fmla="*/ 2147483647 h 120"/>
                <a:gd name="T48" fmla="*/ 2147483647 w 97"/>
                <a:gd name="T49" fmla="*/ 2147483647 h 120"/>
                <a:gd name="T50" fmla="*/ 2147483647 w 97"/>
                <a:gd name="T51" fmla="*/ 2147483647 h 120"/>
                <a:gd name="T52" fmla="*/ 2147483647 w 97"/>
                <a:gd name="T53" fmla="*/ 2147483647 h 120"/>
                <a:gd name="T54" fmla="*/ 2147483647 w 97"/>
                <a:gd name="T55" fmla="*/ 2147483647 h 120"/>
                <a:gd name="T56" fmla="*/ 2147483647 w 97"/>
                <a:gd name="T57" fmla="*/ 1926239731 h 120"/>
                <a:gd name="T58" fmla="*/ 2147483647 w 97"/>
                <a:gd name="T59" fmla="*/ 1778110144 h 120"/>
                <a:gd name="T60" fmla="*/ 2147483647 w 97"/>
                <a:gd name="T61" fmla="*/ 1037184130 h 120"/>
                <a:gd name="T62" fmla="*/ 2147483647 w 97"/>
                <a:gd name="T63" fmla="*/ 1629980556 h 120"/>
                <a:gd name="T64" fmla="*/ 2147483647 w 97"/>
                <a:gd name="T65" fmla="*/ 1481852027 h 120"/>
                <a:gd name="T66" fmla="*/ 2147483647 w 97"/>
                <a:gd name="T67" fmla="*/ 2147483647 h 120"/>
                <a:gd name="T68" fmla="*/ 2147483647 w 97"/>
                <a:gd name="T69" fmla="*/ 2147483647 h 120"/>
                <a:gd name="T70" fmla="*/ 2147483647 w 97"/>
                <a:gd name="T71" fmla="*/ 2147483647 h 120"/>
                <a:gd name="T72" fmla="*/ 2147483647 w 97"/>
                <a:gd name="T73" fmla="*/ 2147483647 h 120"/>
                <a:gd name="T74" fmla="*/ 2147483647 w 97"/>
                <a:gd name="T75" fmla="*/ 2147483647 h 120"/>
                <a:gd name="T76" fmla="*/ 2147483647 w 97"/>
                <a:gd name="T77" fmla="*/ 2147483647 h 120"/>
                <a:gd name="T78" fmla="*/ 2147483647 w 97"/>
                <a:gd name="T79" fmla="*/ 2147483647 h 120"/>
                <a:gd name="T80" fmla="*/ 1867253965 w 97"/>
                <a:gd name="T81" fmla="*/ 2147483647 h 120"/>
                <a:gd name="T82" fmla="*/ 1436370596 w 97"/>
                <a:gd name="T83" fmla="*/ 2147483647 h 120"/>
                <a:gd name="T84" fmla="*/ 1436370596 w 97"/>
                <a:gd name="T85" fmla="*/ 2147483647 h 120"/>
                <a:gd name="T86" fmla="*/ 1149206142 w 97"/>
                <a:gd name="T87" fmla="*/ 2147483647 h 120"/>
                <a:gd name="T88" fmla="*/ 1005486964 w 97"/>
                <a:gd name="T89" fmla="*/ 2147483647 h 120"/>
                <a:gd name="T90" fmla="*/ 1149206142 w 97"/>
                <a:gd name="T91" fmla="*/ 2147483647 h 120"/>
                <a:gd name="T92" fmla="*/ 1005486964 w 97"/>
                <a:gd name="T93" fmla="*/ 2147483647 h 120"/>
                <a:gd name="T94" fmla="*/ 1149206142 w 97"/>
                <a:gd name="T95" fmla="*/ 2074368260 h 120"/>
                <a:gd name="T96" fmla="*/ 1149206142 w 97"/>
                <a:gd name="T97" fmla="*/ 2147483647 h 120"/>
                <a:gd name="T98" fmla="*/ 1436370596 w 97"/>
                <a:gd name="T99" fmla="*/ 1481852027 h 120"/>
                <a:gd name="T100" fmla="*/ 1436370596 w 97"/>
                <a:gd name="T101" fmla="*/ 1629980556 h 120"/>
                <a:gd name="T102" fmla="*/ 1867253965 w 97"/>
                <a:gd name="T103" fmla="*/ 1185313453 h 120"/>
                <a:gd name="T104" fmla="*/ 2147483647 w 97"/>
                <a:gd name="T105" fmla="*/ 1037184130 h 120"/>
                <a:gd name="T106" fmla="*/ 2147483647 w 97"/>
                <a:gd name="T107" fmla="*/ 1037184130 h 120"/>
                <a:gd name="T108" fmla="*/ 2147483647 w 97"/>
                <a:gd name="T109" fmla="*/ 1037184130 h 120"/>
                <a:gd name="T110" fmla="*/ 2147483647 w 97"/>
                <a:gd name="T111" fmla="*/ 1037184130 h 120"/>
                <a:gd name="T112" fmla="*/ 2147483647 w 97"/>
                <a:gd name="T113" fmla="*/ 1185313453 h 120"/>
                <a:gd name="T114" fmla="*/ 2147483647 w 97"/>
                <a:gd name="T115" fmla="*/ 1629980556 h 12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97"/>
                <a:gd name="T175" fmla="*/ 0 h 120"/>
                <a:gd name="T176" fmla="*/ 97 w 97"/>
                <a:gd name="T177" fmla="*/ 120 h 12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97" h="120">
                  <a:moveTo>
                    <a:pt x="85" y="20"/>
                  </a:moveTo>
                  <a:lnTo>
                    <a:pt x="71" y="6"/>
                  </a:lnTo>
                  <a:lnTo>
                    <a:pt x="67" y="4"/>
                  </a:lnTo>
                  <a:lnTo>
                    <a:pt x="51" y="0"/>
                  </a:lnTo>
                  <a:lnTo>
                    <a:pt x="46" y="0"/>
                  </a:lnTo>
                  <a:lnTo>
                    <a:pt x="31" y="4"/>
                  </a:lnTo>
                  <a:lnTo>
                    <a:pt x="26" y="6"/>
                  </a:lnTo>
                  <a:lnTo>
                    <a:pt x="12" y="20"/>
                  </a:lnTo>
                  <a:lnTo>
                    <a:pt x="4" y="36"/>
                  </a:lnTo>
                  <a:lnTo>
                    <a:pt x="2" y="39"/>
                  </a:lnTo>
                  <a:lnTo>
                    <a:pt x="0" y="58"/>
                  </a:lnTo>
                  <a:lnTo>
                    <a:pt x="0" y="62"/>
                  </a:lnTo>
                  <a:lnTo>
                    <a:pt x="2" y="81"/>
                  </a:lnTo>
                  <a:lnTo>
                    <a:pt x="12" y="100"/>
                  </a:lnTo>
                  <a:lnTo>
                    <a:pt x="14" y="103"/>
                  </a:lnTo>
                  <a:lnTo>
                    <a:pt x="26" y="114"/>
                  </a:lnTo>
                  <a:lnTo>
                    <a:pt x="31" y="116"/>
                  </a:lnTo>
                  <a:lnTo>
                    <a:pt x="46" y="120"/>
                  </a:lnTo>
                  <a:lnTo>
                    <a:pt x="51" y="120"/>
                  </a:lnTo>
                  <a:lnTo>
                    <a:pt x="67" y="116"/>
                  </a:lnTo>
                  <a:lnTo>
                    <a:pt x="71" y="114"/>
                  </a:lnTo>
                  <a:lnTo>
                    <a:pt x="83" y="103"/>
                  </a:lnTo>
                  <a:lnTo>
                    <a:pt x="83" y="102"/>
                  </a:lnTo>
                  <a:lnTo>
                    <a:pt x="85" y="100"/>
                  </a:lnTo>
                  <a:lnTo>
                    <a:pt x="94" y="83"/>
                  </a:lnTo>
                  <a:lnTo>
                    <a:pt x="95" y="81"/>
                  </a:lnTo>
                  <a:lnTo>
                    <a:pt x="97" y="62"/>
                  </a:lnTo>
                  <a:lnTo>
                    <a:pt x="97" y="58"/>
                  </a:lnTo>
                  <a:lnTo>
                    <a:pt x="95" y="39"/>
                  </a:lnTo>
                  <a:lnTo>
                    <a:pt x="94" y="36"/>
                  </a:lnTo>
                  <a:lnTo>
                    <a:pt x="85" y="20"/>
                  </a:lnTo>
                  <a:close/>
                  <a:moveTo>
                    <a:pt x="69" y="32"/>
                  </a:moveTo>
                  <a:lnTo>
                    <a:pt x="67" y="31"/>
                  </a:lnTo>
                  <a:lnTo>
                    <a:pt x="75" y="47"/>
                  </a:lnTo>
                  <a:lnTo>
                    <a:pt x="77" y="61"/>
                  </a:lnTo>
                  <a:lnTo>
                    <a:pt x="75" y="75"/>
                  </a:lnTo>
                  <a:lnTo>
                    <a:pt x="67" y="90"/>
                  </a:lnTo>
                  <a:lnTo>
                    <a:pt x="69" y="89"/>
                  </a:lnTo>
                  <a:lnTo>
                    <a:pt x="59" y="98"/>
                  </a:lnTo>
                  <a:lnTo>
                    <a:pt x="49" y="100"/>
                  </a:lnTo>
                  <a:lnTo>
                    <a:pt x="38" y="98"/>
                  </a:lnTo>
                  <a:lnTo>
                    <a:pt x="29" y="89"/>
                  </a:lnTo>
                  <a:lnTo>
                    <a:pt x="31" y="90"/>
                  </a:lnTo>
                  <a:lnTo>
                    <a:pt x="23" y="75"/>
                  </a:lnTo>
                  <a:lnTo>
                    <a:pt x="21" y="61"/>
                  </a:lnTo>
                  <a:lnTo>
                    <a:pt x="23" y="45"/>
                  </a:lnTo>
                  <a:lnTo>
                    <a:pt x="22" y="47"/>
                  </a:lnTo>
                  <a:lnTo>
                    <a:pt x="23" y="42"/>
                  </a:lnTo>
                  <a:lnTo>
                    <a:pt x="23" y="45"/>
                  </a:lnTo>
                  <a:lnTo>
                    <a:pt x="31" y="31"/>
                  </a:lnTo>
                  <a:lnTo>
                    <a:pt x="29" y="32"/>
                  </a:lnTo>
                  <a:lnTo>
                    <a:pt x="39" y="24"/>
                  </a:lnTo>
                  <a:lnTo>
                    <a:pt x="49" y="22"/>
                  </a:lnTo>
                  <a:lnTo>
                    <a:pt x="46" y="20"/>
                  </a:lnTo>
                  <a:lnTo>
                    <a:pt x="51" y="20"/>
                  </a:lnTo>
                  <a:lnTo>
                    <a:pt x="49" y="22"/>
                  </a:lnTo>
                  <a:lnTo>
                    <a:pt x="59" y="24"/>
                  </a:lnTo>
                  <a:lnTo>
                    <a:pt x="69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82" name="Freeform 827"/>
            <p:cNvSpPr>
              <a:spLocks noEditPoints="1"/>
            </p:cNvSpPr>
            <p:nvPr/>
          </p:nvSpPr>
          <p:spPr bwMode="auto">
            <a:xfrm>
              <a:off x="4483100" y="5561013"/>
              <a:ext cx="46038" cy="53975"/>
            </a:xfrm>
            <a:custGeom>
              <a:avLst/>
              <a:gdLst>
                <a:gd name="T0" fmla="*/ 691960472 w 89"/>
                <a:gd name="T1" fmla="*/ 786299734 h 100"/>
                <a:gd name="T2" fmla="*/ 553622020 w 89"/>
                <a:gd name="T3" fmla="*/ 786299734 h 100"/>
                <a:gd name="T4" fmla="*/ 553622020 w 89"/>
                <a:gd name="T5" fmla="*/ 943617919 h 100"/>
                <a:gd name="T6" fmla="*/ 0 w 89"/>
                <a:gd name="T7" fmla="*/ 2147483647 h 100"/>
                <a:gd name="T8" fmla="*/ 0 w 89"/>
                <a:gd name="T9" fmla="*/ 2147483647 h 100"/>
                <a:gd name="T10" fmla="*/ 553622020 w 89"/>
                <a:gd name="T11" fmla="*/ 2147483647 h 100"/>
                <a:gd name="T12" fmla="*/ 691960472 w 89"/>
                <a:gd name="T13" fmla="*/ 2147483647 h 100"/>
                <a:gd name="T14" fmla="*/ 1107244040 w 89"/>
                <a:gd name="T15" fmla="*/ 2147483647 h 100"/>
                <a:gd name="T16" fmla="*/ 1245850444 w 89"/>
                <a:gd name="T17" fmla="*/ 2147483647 h 100"/>
                <a:gd name="T18" fmla="*/ 1937810658 w 89"/>
                <a:gd name="T19" fmla="*/ 2147483647 h 100"/>
                <a:gd name="T20" fmla="*/ 2076149110 w 89"/>
                <a:gd name="T21" fmla="*/ 2147483647 h 100"/>
                <a:gd name="T22" fmla="*/ 2147483647 w 89"/>
                <a:gd name="T23" fmla="*/ 2147483647 h 100"/>
                <a:gd name="T24" fmla="*/ 2147483647 w 89"/>
                <a:gd name="T25" fmla="*/ 2147483647 h 100"/>
                <a:gd name="T26" fmla="*/ 2147483647 w 89"/>
                <a:gd name="T27" fmla="*/ 2147483647 h 100"/>
                <a:gd name="T28" fmla="*/ 2147483647 w 89"/>
                <a:gd name="T29" fmla="*/ 2147483647 h 100"/>
                <a:gd name="T30" fmla="*/ 2147483647 w 89"/>
                <a:gd name="T31" fmla="*/ 2147483647 h 100"/>
                <a:gd name="T32" fmla="*/ 2147483647 w 89"/>
                <a:gd name="T33" fmla="*/ 2147483647 h 100"/>
                <a:gd name="T34" fmla="*/ 2147483647 w 89"/>
                <a:gd name="T35" fmla="*/ 943617919 h 100"/>
                <a:gd name="T36" fmla="*/ 2147483647 w 89"/>
                <a:gd name="T37" fmla="*/ 786299734 h 100"/>
                <a:gd name="T38" fmla="*/ 2147483647 w 89"/>
                <a:gd name="T39" fmla="*/ 314636506 h 100"/>
                <a:gd name="T40" fmla="*/ 2147483647 w 89"/>
                <a:gd name="T41" fmla="*/ 157318253 h 100"/>
                <a:gd name="T42" fmla="*/ 2076149110 w 89"/>
                <a:gd name="T43" fmla="*/ 0 h 100"/>
                <a:gd name="T44" fmla="*/ 1937810658 w 89"/>
                <a:gd name="T45" fmla="*/ 0 h 100"/>
                <a:gd name="T46" fmla="*/ 1245850444 w 89"/>
                <a:gd name="T47" fmla="*/ 157318253 h 100"/>
                <a:gd name="T48" fmla="*/ 1245850444 w 89"/>
                <a:gd name="T49" fmla="*/ 157318253 h 100"/>
                <a:gd name="T50" fmla="*/ 1107244040 w 89"/>
                <a:gd name="T51" fmla="*/ 314636506 h 100"/>
                <a:gd name="T52" fmla="*/ 691960472 w 89"/>
                <a:gd name="T53" fmla="*/ 786299734 h 100"/>
                <a:gd name="T54" fmla="*/ 1245850444 w 89"/>
                <a:gd name="T55" fmla="*/ 1415281821 h 100"/>
                <a:gd name="T56" fmla="*/ 1245850444 w 89"/>
                <a:gd name="T57" fmla="*/ 1729626728 h 100"/>
                <a:gd name="T58" fmla="*/ 1660865801 w 89"/>
                <a:gd name="T59" fmla="*/ 1257963096 h 100"/>
                <a:gd name="T60" fmla="*/ 1937810658 w 89"/>
                <a:gd name="T61" fmla="*/ 1100644640 h 100"/>
                <a:gd name="T62" fmla="*/ 2147483647 w 89"/>
                <a:gd name="T63" fmla="*/ 1257963096 h 100"/>
                <a:gd name="T64" fmla="*/ 2147483647 w 89"/>
                <a:gd name="T65" fmla="*/ 1572599467 h 100"/>
                <a:gd name="T66" fmla="*/ 2147483647 w 89"/>
                <a:gd name="T67" fmla="*/ 2147483647 h 100"/>
                <a:gd name="T68" fmla="*/ 2147483647 w 89"/>
                <a:gd name="T69" fmla="*/ 2147483647 h 100"/>
                <a:gd name="T70" fmla="*/ 2147483647 w 89"/>
                <a:gd name="T71" fmla="*/ 2147483647 h 100"/>
                <a:gd name="T72" fmla="*/ 2147483647 w 89"/>
                <a:gd name="T73" fmla="*/ 2147483647 h 100"/>
                <a:gd name="T74" fmla="*/ 2147483647 w 89"/>
                <a:gd name="T75" fmla="*/ 2147483647 h 100"/>
                <a:gd name="T76" fmla="*/ 1937810658 w 89"/>
                <a:gd name="T77" fmla="*/ 2147483647 h 100"/>
                <a:gd name="T78" fmla="*/ 1660865801 w 89"/>
                <a:gd name="T79" fmla="*/ 2147483647 h 100"/>
                <a:gd name="T80" fmla="*/ 1245850444 w 89"/>
                <a:gd name="T81" fmla="*/ 2147483647 h 100"/>
                <a:gd name="T82" fmla="*/ 1245850444 w 89"/>
                <a:gd name="T83" fmla="*/ 2147483647 h 100"/>
                <a:gd name="T84" fmla="*/ 1245850444 w 89"/>
                <a:gd name="T85" fmla="*/ 2147483647 h 100"/>
                <a:gd name="T86" fmla="*/ 1245850444 w 89"/>
                <a:gd name="T87" fmla="*/ 2147483647 h 100"/>
                <a:gd name="T88" fmla="*/ 968905329 w 89"/>
                <a:gd name="T89" fmla="*/ 2147483647 h 100"/>
                <a:gd name="T90" fmla="*/ 1245850444 w 89"/>
                <a:gd name="T91" fmla="*/ 1729626728 h 100"/>
                <a:gd name="T92" fmla="*/ 1245850444 w 89"/>
                <a:gd name="T93" fmla="*/ 1729626728 h 100"/>
                <a:gd name="T94" fmla="*/ 1245850444 w 89"/>
                <a:gd name="T95" fmla="*/ 1415281821 h 1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9"/>
                <a:gd name="T145" fmla="*/ 0 h 100"/>
                <a:gd name="T146" fmla="*/ 89 w 89"/>
                <a:gd name="T147" fmla="*/ 100 h 10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9" h="100">
                  <a:moveTo>
                    <a:pt x="14" y="14"/>
                  </a:moveTo>
                  <a:lnTo>
                    <a:pt x="12" y="16"/>
                  </a:lnTo>
                  <a:lnTo>
                    <a:pt x="11" y="19"/>
                  </a:lnTo>
                  <a:lnTo>
                    <a:pt x="0" y="47"/>
                  </a:lnTo>
                  <a:lnTo>
                    <a:pt x="0" y="54"/>
                  </a:lnTo>
                  <a:lnTo>
                    <a:pt x="11" y="83"/>
                  </a:lnTo>
                  <a:lnTo>
                    <a:pt x="14" y="87"/>
                  </a:lnTo>
                  <a:lnTo>
                    <a:pt x="25" y="96"/>
                  </a:lnTo>
                  <a:lnTo>
                    <a:pt x="29" y="98"/>
                  </a:lnTo>
                  <a:lnTo>
                    <a:pt x="42" y="100"/>
                  </a:lnTo>
                  <a:lnTo>
                    <a:pt x="47" y="100"/>
                  </a:lnTo>
                  <a:lnTo>
                    <a:pt x="61" y="98"/>
                  </a:lnTo>
                  <a:lnTo>
                    <a:pt x="64" y="96"/>
                  </a:lnTo>
                  <a:lnTo>
                    <a:pt x="76" y="87"/>
                  </a:lnTo>
                  <a:lnTo>
                    <a:pt x="80" y="83"/>
                  </a:lnTo>
                  <a:lnTo>
                    <a:pt x="89" y="54"/>
                  </a:lnTo>
                  <a:lnTo>
                    <a:pt x="89" y="47"/>
                  </a:lnTo>
                  <a:lnTo>
                    <a:pt x="80" y="19"/>
                  </a:lnTo>
                  <a:lnTo>
                    <a:pt x="76" y="14"/>
                  </a:lnTo>
                  <a:lnTo>
                    <a:pt x="64" y="6"/>
                  </a:lnTo>
                  <a:lnTo>
                    <a:pt x="61" y="4"/>
                  </a:lnTo>
                  <a:lnTo>
                    <a:pt x="47" y="0"/>
                  </a:lnTo>
                  <a:lnTo>
                    <a:pt x="42" y="0"/>
                  </a:lnTo>
                  <a:lnTo>
                    <a:pt x="29" y="4"/>
                  </a:lnTo>
                  <a:lnTo>
                    <a:pt x="27" y="4"/>
                  </a:lnTo>
                  <a:lnTo>
                    <a:pt x="25" y="6"/>
                  </a:lnTo>
                  <a:lnTo>
                    <a:pt x="14" y="14"/>
                  </a:lnTo>
                  <a:close/>
                  <a:moveTo>
                    <a:pt x="29" y="25"/>
                  </a:moveTo>
                  <a:lnTo>
                    <a:pt x="28" y="31"/>
                  </a:lnTo>
                  <a:lnTo>
                    <a:pt x="36" y="24"/>
                  </a:lnTo>
                  <a:lnTo>
                    <a:pt x="44" y="22"/>
                  </a:lnTo>
                  <a:lnTo>
                    <a:pt x="55" y="24"/>
                  </a:lnTo>
                  <a:lnTo>
                    <a:pt x="62" y="30"/>
                  </a:lnTo>
                  <a:lnTo>
                    <a:pt x="68" y="50"/>
                  </a:lnTo>
                  <a:lnTo>
                    <a:pt x="61" y="73"/>
                  </a:lnTo>
                  <a:lnTo>
                    <a:pt x="55" y="77"/>
                  </a:lnTo>
                  <a:lnTo>
                    <a:pt x="52" y="80"/>
                  </a:lnTo>
                  <a:lnTo>
                    <a:pt x="55" y="77"/>
                  </a:lnTo>
                  <a:lnTo>
                    <a:pt x="44" y="81"/>
                  </a:lnTo>
                  <a:lnTo>
                    <a:pt x="36" y="79"/>
                  </a:lnTo>
                  <a:lnTo>
                    <a:pt x="28" y="72"/>
                  </a:lnTo>
                  <a:lnTo>
                    <a:pt x="29" y="75"/>
                  </a:lnTo>
                  <a:lnTo>
                    <a:pt x="27" y="71"/>
                  </a:lnTo>
                  <a:lnTo>
                    <a:pt x="28" y="72"/>
                  </a:lnTo>
                  <a:lnTo>
                    <a:pt x="20" y="50"/>
                  </a:lnTo>
                  <a:lnTo>
                    <a:pt x="28" y="31"/>
                  </a:lnTo>
                  <a:lnTo>
                    <a:pt x="27" y="31"/>
                  </a:lnTo>
                  <a:lnTo>
                    <a:pt x="29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83" name="Freeform 828"/>
            <p:cNvSpPr>
              <a:spLocks/>
            </p:cNvSpPr>
            <p:nvPr/>
          </p:nvSpPr>
          <p:spPr bwMode="auto">
            <a:xfrm>
              <a:off x="5143500" y="5176838"/>
              <a:ext cx="33338" cy="42862"/>
            </a:xfrm>
            <a:custGeom>
              <a:avLst/>
              <a:gdLst>
                <a:gd name="T0" fmla="*/ 0 w 64"/>
                <a:gd name="T1" fmla="*/ 2147483647 h 79"/>
                <a:gd name="T2" fmla="*/ 0 w 64"/>
                <a:gd name="T3" fmla="*/ 2147483647 h 79"/>
                <a:gd name="T4" fmla="*/ 141369787 w 64"/>
                <a:gd name="T5" fmla="*/ 2147483647 h 79"/>
                <a:gd name="T6" fmla="*/ 141369787 w 64"/>
                <a:gd name="T7" fmla="*/ 2147483647 h 79"/>
                <a:gd name="T8" fmla="*/ 424109295 w 64"/>
                <a:gd name="T9" fmla="*/ 2147483647 h 79"/>
                <a:gd name="T10" fmla="*/ 847947719 w 64"/>
                <a:gd name="T11" fmla="*/ 2147483647 h 79"/>
                <a:gd name="T12" fmla="*/ 1130687423 w 64"/>
                <a:gd name="T13" fmla="*/ 2147483647 h 79"/>
                <a:gd name="T14" fmla="*/ 1554796587 w 64"/>
                <a:gd name="T15" fmla="*/ 2147483647 h 79"/>
                <a:gd name="T16" fmla="*/ 1837536030 w 64"/>
                <a:gd name="T17" fmla="*/ 2147483647 h 79"/>
                <a:gd name="T18" fmla="*/ 2120275474 w 64"/>
                <a:gd name="T19" fmla="*/ 2147483647 h 79"/>
                <a:gd name="T20" fmla="*/ 2147483647 w 64"/>
                <a:gd name="T21" fmla="*/ 2147483647 h 79"/>
                <a:gd name="T22" fmla="*/ 2147483647 w 64"/>
                <a:gd name="T23" fmla="*/ 2147483647 h 79"/>
                <a:gd name="T24" fmla="*/ 2147483647 w 64"/>
                <a:gd name="T25" fmla="*/ 2147483647 h 79"/>
                <a:gd name="T26" fmla="*/ 2147483647 w 64"/>
                <a:gd name="T27" fmla="*/ 2147483647 h 79"/>
                <a:gd name="T28" fmla="*/ 2147483647 w 64"/>
                <a:gd name="T29" fmla="*/ 2147483647 h 79"/>
                <a:gd name="T30" fmla="*/ 2147483647 w 64"/>
                <a:gd name="T31" fmla="*/ 2147483647 h 79"/>
                <a:gd name="T32" fmla="*/ 2147483647 w 64"/>
                <a:gd name="T33" fmla="*/ 2147483647 h 79"/>
                <a:gd name="T34" fmla="*/ 2147483647 w 64"/>
                <a:gd name="T35" fmla="*/ 2147483647 h 79"/>
                <a:gd name="T36" fmla="*/ 2147483647 w 64"/>
                <a:gd name="T37" fmla="*/ 2147483647 h 79"/>
                <a:gd name="T38" fmla="*/ 2147483647 w 64"/>
                <a:gd name="T39" fmla="*/ 2147483647 h 79"/>
                <a:gd name="T40" fmla="*/ 2147483647 w 64"/>
                <a:gd name="T41" fmla="*/ 2147483647 h 79"/>
                <a:gd name="T42" fmla="*/ 2147483647 w 64"/>
                <a:gd name="T43" fmla="*/ 2147483647 h 79"/>
                <a:gd name="T44" fmla="*/ 2147483647 w 64"/>
                <a:gd name="T45" fmla="*/ 1597240962 h 79"/>
                <a:gd name="T46" fmla="*/ 2147483647 w 64"/>
                <a:gd name="T47" fmla="*/ 1277556757 h 79"/>
                <a:gd name="T48" fmla="*/ 2147483647 w 64"/>
                <a:gd name="T49" fmla="*/ 798620481 h 79"/>
                <a:gd name="T50" fmla="*/ 2147483647 w 64"/>
                <a:gd name="T51" fmla="*/ 479231292 h 79"/>
                <a:gd name="T52" fmla="*/ 2147483647 w 64"/>
                <a:gd name="T53" fmla="*/ 159841628 h 79"/>
                <a:gd name="T54" fmla="*/ 2120275474 w 64"/>
                <a:gd name="T55" fmla="*/ 159841628 h 79"/>
                <a:gd name="T56" fmla="*/ 1837536030 w 64"/>
                <a:gd name="T57" fmla="*/ 0 h 79"/>
                <a:gd name="T58" fmla="*/ 1554796587 w 64"/>
                <a:gd name="T59" fmla="*/ 0 h 79"/>
                <a:gd name="T60" fmla="*/ 1130687423 w 64"/>
                <a:gd name="T61" fmla="*/ 0 h 79"/>
                <a:gd name="T62" fmla="*/ 847947719 w 64"/>
                <a:gd name="T63" fmla="*/ 159841628 h 79"/>
                <a:gd name="T64" fmla="*/ 424109295 w 64"/>
                <a:gd name="T65" fmla="*/ 638778921 h 79"/>
                <a:gd name="T66" fmla="*/ 141369787 w 64"/>
                <a:gd name="T67" fmla="*/ 1277556757 h 79"/>
                <a:gd name="T68" fmla="*/ 0 w 64"/>
                <a:gd name="T69" fmla="*/ 2147483647 h 7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79"/>
                <a:gd name="T107" fmla="*/ 64 w 64"/>
                <a:gd name="T108" fmla="*/ 79 h 7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79">
                  <a:moveTo>
                    <a:pt x="0" y="40"/>
                  </a:moveTo>
                  <a:lnTo>
                    <a:pt x="0" y="47"/>
                  </a:lnTo>
                  <a:lnTo>
                    <a:pt x="2" y="54"/>
                  </a:lnTo>
                  <a:lnTo>
                    <a:pt x="4" y="61"/>
                  </a:lnTo>
                  <a:lnTo>
                    <a:pt x="10" y="67"/>
                  </a:lnTo>
                  <a:lnTo>
                    <a:pt x="19" y="76"/>
                  </a:lnTo>
                  <a:lnTo>
                    <a:pt x="25" y="78"/>
                  </a:lnTo>
                  <a:lnTo>
                    <a:pt x="32" y="79"/>
                  </a:lnTo>
                  <a:lnTo>
                    <a:pt x="39" y="78"/>
                  </a:lnTo>
                  <a:lnTo>
                    <a:pt x="45" y="76"/>
                  </a:lnTo>
                  <a:lnTo>
                    <a:pt x="50" y="73"/>
                  </a:lnTo>
                  <a:lnTo>
                    <a:pt x="52" y="70"/>
                  </a:lnTo>
                  <a:lnTo>
                    <a:pt x="52" y="69"/>
                  </a:lnTo>
                  <a:lnTo>
                    <a:pt x="53" y="69"/>
                  </a:lnTo>
                  <a:lnTo>
                    <a:pt x="55" y="69"/>
                  </a:lnTo>
                  <a:lnTo>
                    <a:pt x="58" y="63"/>
                  </a:lnTo>
                  <a:lnTo>
                    <a:pt x="62" y="56"/>
                  </a:lnTo>
                  <a:lnTo>
                    <a:pt x="62" y="52"/>
                  </a:lnTo>
                  <a:lnTo>
                    <a:pt x="62" y="50"/>
                  </a:lnTo>
                  <a:lnTo>
                    <a:pt x="62" y="49"/>
                  </a:lnTo>
                  <a:lnTo>
                    <a:pt x="63" y="49"/>
                  </a:lnTo>
                  <a:lnTo>
                    <a:pt x="64" y="40"/>
                  </a:lnTo>
                  <a:lnTo>
                    <a:pt x="63" y="29"/>
                  </a:lnTo>
                  <a:lnTo>
                    <a:pt x="62" y="22"/>
                  </a:lnTo>
                  <a:lnTo>
                    <a:pt x="58" y="14"/>
                  </a:lnTo>
                  <a:lnTo>
                    <a:pt x="55" y="10"/>
                  </a:lnTo>
                  <a:lnTo>
                    <a:pt x="50" y="4"/>
                  </a:lnTo>
                  <a:lnTo>
                    <a:pt x="45" y="2"/>
                  </a:lnTo>
                  <a:lnTo>
                    <a:pt x="39" y="0"/>
                  </a:lnTo>
                  <a:lnTo>
                    <a:pt x="32" y="0"/>
                  </a:lnTo>
                  <a:lnTo>
                    <a:pt x="25" y="0"/>
                  </a:lnTo>
                  <a:lnTo>
                    <a:pt x="19" y="2"/>
                  </a:lnTo>
                  <a:lnTo>
                    <a:pt x="10" y="12"/>
                  </a:lnTo>
                  <a:lnTo>
                    <a:pt x="2" y="24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84" name="Freeform 829"/>
            <p:cNvSpPr>
              <a:spLocks noEditPoints="1"/>
            </p:cNvSpPr>
            <p:nvPr/>
          </p:nvSpPr>
          <p:spPr bwMode="auto">
            <a:xfrm>
              <a:off x="5138738" y="5172075"/>
              <a:ext cx="44450" cy="52388"/>
            </a:xfrm>
            <a:custGeom>
              <a:avLst/>
              <a:gdLst>
                <a:gd name="T0" fmla="*/ 2147483647 w 84"/>
                <a:gd name="T1" fmla="*/ 2147483647 h 99"/>
                <a:gd name="T2" fmla="*/ 2147483647 w 84"/>
                <a:gd name="T3" fmla="*/ 2147483647 h 99"/>
                <a:gd name="T4" fmla="*/ 2147483647 w 84"/>
                <a:gd name="T5" fmla="*/ 2147483647 h 99"/>
                <a:gd name="T6" fmla="*/ 2147483647 w 84"/>
                <a:gd name="T7" fmla="*/ 2147483647 h 99"/>
                <a:gd name="T8" fmla="*/ 2147483647 w 84"/>
                <a:gd name="T9" fmla="*/ 889071976 h 99"/>
                <a:gd name="T10" fmla="*/ 2147483647 w 84"/>
                <a:gd name="T11" fmla="*/ 740939925 h 99"/>
                <a:gd name="T12" fmla="*/ 2147483647 w 84"/>
                <a:gd name="T13" fmla="*/ 592808402 h 99"/>
                <a:gd name="T14" fmla="*/ 2147483647 w 84"/>
                <a:gd name="T15" fmla="*/ 296264235 h 99"/>
                <a:gd name="T16" fmla="*/ 2147483647 w 84"/>
                <a:gd name="T17" fmla="*/ 148132118 h 99"/>
                <a:gd name="T18" fmla="*/ 2147483647 w 84"/>
                <a:gd name="T19" fmla="*/ 148132118 h 99"/>
                <a:gd name="T20" fmla="*/ 2147483647 w 84"/>
                <a:gd name="T21" fmla="*/ 0 h 99"/>
                <a:gd name="T22" fmla="*/ 1926238463 w 84"/>
                <a:gd name="T23" fmla="*/ 0 h 99"/>
                <a:gd name="T24" fmla="*/ 1333722295 w 84"/>
                <a:gd name="T25" fmla="*/ 148132118 h 99"/>
                <a:gd name="T26" fmla="*/ 1185313324 w 84"/>
                <a:gd name="T27" fmla="*/ 148132118 h 99"/>
                <a:gd name="T28" fmla="*/ 1037184017 w 84"/>
                <a:gd name="T29" fmla="*/ 296264235 h 99"/>
                <a:gd name="T30" fmla="*/ 444387258 w 84"/>
                <a:gd name="T31" fmla="*/ 889071976 h 99"/>
                <a:gd name="T32" fmla="*/ 0 w 84"/>
                <a:gd name="T33" fmla="*/ 2147483647 h 99"/>
                <a:gd name="T34" fmla="*/ 0 w 84"/>
                <a:gd name="T35" fmla="*/ 2147483647 h 99"/>
                <a:gd name="T36" fmla="*/ 444387258 w 84"/>
                <a:gd name="T37" fmla="*/ 2147483647 h 99"/>
                <a:gd name="T38" fmla="*/ 592796891 w 84"/>
                <a:gd name="T39" fmla="*/ 2147483647 h 99"/>
                <a:gd name="T40" fmla="*/ 1037184017 w 84"/>
                <a:gd name="T41" fmla="*/ 2147483647 h 99"/>
                <a:gd name="T42" fmla="*/ 1333722295 w 84"/>
                <a:gd name="T43" fmla="*/ 2147483647 h 99"/>
                <a:gd name="T44" fmla="*/ 1926238463 w 84"/>
                <a:gd name="T45" fmla="*/ 2147483647 h 99"/>
                <a:gd name="T46" fmla="*/ 2147483647 w 84"/>
                <a:gd name="T47" fmla="*/ 2147483647 h 99"/>
                <a:gd name="T48" fmla="*/ 2147483647 w 84"/>
                <a:gd name="T49" fmla="*/ 2147483647 h 99"/>
                <a:gd name="T50" fmla="*/ 2147483647 w 84"/>
                <a:gd name="T51" fmla="*/ 2147483647 h 99"/>
                <a:gd name="T52" fmla="*/ 2147483647 w 84"/>
                <a:gd name="T53" fmla="*/ 2147483647 h 99"/>
                <a:gd name="T54" fmla="*/ 1481851866 w 84"/>
                <a:gd name="T55" fmla="*/ 1333747798 h 99"/>
                <a:gd name="T56" fmla="*/ 1481851866 w 84"/>
                <a:gd name="T57" fmla="*/ 1185336343 h 99"/>
                <a:gd name="T58" fmla="*/ 1629980379 w 84"/>
                <a:gd name="T59" fmla="*/ 1185336343 h 99"/>
                <a:gd name="T60" fmla="*/ 2074368034 w 84"/>
                <a:gd name="T61" fmla="*/ 1037204027 h 99"/>
                <a:gd name="T62" fmla="*/ 2147483647 w 84"/>
                <a:gd name="T63" fmla="*/ 1185336343 h 99"/>
                <a:gd name="T64" fmla="*/ 2147483647 w 84"/>
                <a:gd name="T65" fmla="*/ 1333747798 h 99"/>
                <a:gd name="T66" fmla="*/ 2147483647 w 84"/>
                <a:gd name="T67" fmla="*/ 2147483647 h 99"/>
                <a:gd name="T68" fmla="*/ 2147483647 w 84"/>
                <a:gd name="T69" fmla="*/ 2147483647 h 99"/>
                <a:gd name="T70" fmla="*/ 2147483647 w 84"/>
                <a:gd name="T71" fmla="*/ 2147483647 h 99"/>
                <a:gd name="T72" fmla="*/ 2074368034 w 84"/>
                <a:gd name="T73" fmla="*/ 2147483647 h 99"/>
                <a:gd name="T74" fmla="*/ 1629980379 w 84"/>
                <a:gd name="T75" fmla="*/ 2147483647 h 99"/>
                <a:gd name="T76" fmla="*/ 1481851866 w 84"/>
                <a:gd name="T77" fmla="*/ 2147483647 h 99"/>
                <a:gd name="T78" fmla="*/ 1481851866 w 84"/>
                <a:gd name="T79" fmla="*/ 2147483647 h 99"/>
                <a:gd name="T80" fmla="*/ 1333722295 w 84"/>
                <a:gd name="T81" fmla="*/ 2147483647 h 99"/>
                <a:gd name="T82" fmla="*/ 1481851866 w 84"/>
                <a:gd name="T83" fmla="*/ 2147483647 h 99"/>
                <a:gd name="T84" fmla="*/ 1037184017 w 84"/>
                <a:gd name="T85" fmla="*/ 2147483647 h 99"/>
                <a:gd name="T86" fmla="*/ 1481851866 w 84"/>
                <a:gd name="T87" fmla="*/ 1333747798 h 9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84"/>
                <a:gd name="T133" fmla="*/ 0 h 99"/>
                <a:gd name="T134" fmla="*/ 84 w 84"/>
                <a:gd name="T135" fmla="*/ 99 h 9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84" h="99">
                  <a:moveTo>
                    <a:pt x="71" y="85"/>
                  </a:moveTo>
                  <a:lnTo>
                    <a:pt x="75" y="81"/>
                  </a:lnTo>
                  <a:lnTo>
                    <a:pt x="84" y="52"/>
                  </a:lnTo>
                  <a:lnTo>
                    <a:pt x="84" y="46"/>
                  </a:lnTo>
                  <a:lnTo>
                    <a:pt x="75" y="18"/>
                  </a:lnTo>
                  <a:lnTo>
                    <a:pt x="73" y="15"/>
                  </a:lnTo>
                  <a:lnTo>
                    <a:pt x="71" y="13"/>
                  </a:lnTo>
                  <a:lnTo>
                    <a:pt x="60" y="5"/>
                  </a:lnTo>
                  <a:lnTo>
                    <a:pt x="59" y="2"/>
                  </a:lnTo>
                  <a:lnTo>
                    <a:pt x="57" y="2"/>
                  </a:lnTo>
                  <a:lnTo>
                    <a:pt x="44" y="0"/>
                  </a:lnTo>
                  <a:lnTo>
                    <a:pt x="39" y="0"/>
                  </a:lnTo>
                  <a:lnTo>
                    <a:pt x="26" y="2"/>
                  </a:lnTo>
                  <a:lnTo>
                    <a:pt x="24" y="2"/>
                  </a:lnTo>
                  <a:lnTo>
                    <a:pt x="22" y="6"/>
                  </a:lnTo>
                  <a:lnTo>
                    <a:pt x="9" y="18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9" y="81"/>
                  </a:lnTo>
                  <a:lnTo>
                    <a:pt x="12" y="85"/>
                  </a:lnTo>
                  <a:lnTo>
                    <a:pt x="22" y="94"/>
                  </a:lnTo>
                  <a:lnTo>
                    <a:pt x="26" y="96"/>
                  </a:lnTo>
                  <a:lnTo>
                    <a:pt x="39" y="99"/>
                  </a:lnTo>
                  <a:lnTo>
                    <a:pt x="44" y="99"/>
                  </a:lnTo>
                  <a:lnTo>
                    <a:pt x="57" y="96"/>
                  </a:lnTo>
                  <a:lnTo>
                    <a:pt x="60" y="94"/>
                  </a:lnTo>
                  <a:lnTo>
                    <a:pt x="71" y="85"/>
                  </a:lnTo>
                  <a:close/>
                  <a:moveTo>
                    <a:pt x="29" y="26"/>
                  </a:moveTo>
                  <a:lnTo>
                    <a:pt x="29" y="25"/>
                  </a:lnTo>
                  <a:lnTo>
                    <a:pt x="33" y="23"/>
                  </a:lnTo>
                  <a:lnTo>
                    <a:pt x="41" y="21"/>
                  </a:lnTo>
                  <a:lnTo>
                    <a:pt x="51" y="23"/>
                  </a:lnTo>
                  <a:lnTo>
                    <a:pt x="55" y="26"/>
                  </a:lnTo>
                  <a:lnTo>
                    <a:pt x="62" y="49"/>
                  </a:lnTo>
                  <a:lnTo>
                    <a:pt x="55" y="72"/>
                  </a:lnTo>
                  <a:lnTo>
                    <a:pt x="49" y="77"/>
                  </a:lnTo>
                  <a:lnTo>
                    <a:pt x="41" y="78"/>
                  </a:lnTo>
                  <a:lnTo>
                    <a:pt x="34" y="77"/>
                  </a:lnTo>
                  <a:lnTo>
                    <a:pt x="29" y="72"/>
                  </a:lnTo>
                  <a:lnTo>
                    <a:pt x="29" y="74"/>
                  </a:lnTo>
                  <a:lnTo>
                    <a:pt x="26" y="70"/>
                  </a:lnTo>
                  <a:lnTo>
                    <a:pt x="29" y="72"/>
                  </a:lnTo>
                  <a:lnTo>
                    <a:pt x="21" y="49"/>
                  </a:lnTo>
                  <a:lnTo>
                    <a:pt x="29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85" name="Freeform 830"/>
            <p:cNvSpPr>
              <a:spLocks/>
            </p:cNvSpPr>
            <p:nvPr/>
          </p:nvSpPr>
          <p:spPr bwMode="auto">
            <a:xfrm>
              <a:off x="1073150" y="6367463"/>
              <a:ext cx="34925" cy="39687"/>
            </a:xfrm>
            <a:custGeom>
              <a:avLst/>
              <a:gdLst>
                <a:gd name="T0" fmla="*/ 0 w 64"/>
                <a:gd name="T1" fmla="*/ 1778065246 h 75"/>
                <a:gd name="T2" fmla="*/ 0 w 64"/>
                <a:gd name="T3" fmla="*/ 2074315352 h 75"/>
                <a:gd name="T4" fmla="*/ 162594420 w 64"/>
                <a:gd name="T5" fmla="*/ 2147483647 h 75"/>
                <a:gd name="T6" fmla="*/ 162594420 w 64"/>
                <a:gd name="T7" fmla="*/ 2147483647 h 75"/>
                <a:gd name="T8" fmla="*/ 487485237 w 64"/>
                <a:gd name="T9" fmla="*/ 2147483647 h 75"/>
                <a:gd name="T10" fmla="*/ 1137564279 w 64"/>
                <a:gd name="T11" fmla="*/ 2147483647 h 75"/>
                <a:gd name="T12" fmla="*/ 1462455847 w 64"/>
                <a:gd name="T13" fmla="*/ 2147483647 h 75"/>
                <a:gd name="T14" fmla="*/ 1787643458 w 64"/>
                <a:gd name="T15" fmla="*/ 2147483647 h 75"/>
                <a:gd name="T16" fmla="*/ 1787643458 w 64"/>
                <a:gd name="T17" fmla="*/ 2147483647 h 75"/>
                <a:gd name="T18" fmla="*/ 2112534207 w 64"/>
                <a:gd name="T19" fmla="*/ 2147483647 h 75"/>
                <a:gd name="T20" fmla="*/ 2147483647 w 64"/>
                <a:gd name="T21" fmla="*/ 2147483647 h 75"/>
                <a:gd name="T22" fmla="*/ 2147483647 w 64"/>
                <a:gd name="T23" fmla="*/ 2147483647 h 75"/>
                <a:gd name="T24" fmla="*/ 2147483647 w 64"/>
                <a:gd name="T25" fmla="*/ 2147483647 h 75"/>
                <a:gd name="T26" fmla="*/ 2147483647 w 64"/>
                <a:gd name="T27" fmla="*/ 2147483647 h 75"/>
                <a:gd name="T28" fmla="*/ 2147483647 w 64"/>
                <a:gd name="T29" fmla="*/ 2147483647 h 75"/>
                <a:gd name="T30" fmla="*/ 2147483647 w 64"/>
                <a:gd name="T31" fmla="*/ 2147483647 h 75"/>
                <a:gd name="T32" fmla="*/ 2147483647 w 64"/>
                <a:gd name="T33" fmla="*/ 2147483647 h 75"/>
                <a:gd name="T34" fmla="*/ 2147483647 w 64"/>
                <a:gd name="T35" fmla="*/ 2147483647 h 75"/>
                <a:gd name="T36" fmla="*/ 2147483647 w 64"/>
                <a:gd name="T37" fmla="*/ 2147483647 h 75"/>
                <a:gd name="T38" fmla="*/ 2147483647 w 64"/>
                <a:gd name="T39" fmla="*/ 2147483647 h 75"/>
                <a:gd name="T40" fmla="*/ 2147483647 w 64"/>
                <a:gd name="T41" fmla="*/ 2074315352 h 75"/>
                <a:gd name="T42" fmla="*/ 2147483647 w 64"/>
                <a:gd name="T43" fmla="*/ 2074315352 h 75"/>
                <a:gd name="T44" fmla="*/ 2147483647 w 64"/>
                <a:gd name="T45" fmla="*/ 1778065246 h 75"/>
                <a:gd name="T46" fmla="*/ 2147483647 w 64"/>
                <a:gd name="T47" fmla="*/ 1185283522 h 75"/>
                <a:gd name="T48" fmla="*/ 2147483647 w 64"/>
                <a:gd name="T49" fmla="*/ 592781988 h 75"/>
                <a:gd name="T50" fmla="*/ 2147483647 w 64"/>
                <a:gd name="T51" fmla="*/ 296250767 h 75"/>
                <a:gd name="T52" fmla="*/ 2147483647 w 64"/>
                <a:gd name="T53" fmla="*/ 148125648 h 75"/>
                <a:gd name="T54" fmla="*/ 2112534207 w 64"/>
                <a:gd name="T55" fmla="*/ 0 h 75"/>
                <a:gd name="T56" fmla="*/ 1787643458 w 64"/>
                <a:gd name="T57" fmla="*/ 0 h 75"/>
                <a:gd name="T58" fmla="*/ 1137564279 w 64"/>
                <a:gd name="T59" fmla="*/ 148125648 h 75"/>
                <a:gd name="T60" fmla="*/ 487485237 w 64"/>
                <a:gd name="T61" fmla="*/ 592781988 h 75"/>
                <a:gd name="T62" fmla="*/ 162594420 w 64"/>
                <a:gd name="T63" fmla="*/ 1185283522 h 75"/>
                <a:gd name="T64" fmla="*/ 0 w 64"/>
                <a:gd name="T65" fmla="*/ 1778065246 h 7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4"/>
                <a:gd name="T100" fmla="*/ 0 h 75"/>
                <a:gd name="T101" fmla="*/ 64 w 64"/>
                <a:gd name="T102" fmla="*/ 75 h 7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4" h="75">
                  <a:moveTo>
                    <a:pt x="0" y="37"/>
                  </a:moveTo>
                  <a:lnTo>
                    <a:pt x="0" y="43"/>
                  </a:lnTo>
                  <a:lnTo>
                    <a:pt x="2" y="51"/>
                  </a:lnTo>
                  <a:lnTo>
                    <a:pt x="4" y="56"/>
                  </a:lnTo>
                  <a:lnTo>
                    <a:pt x="10" y="63"/>
                  </a:lnTo>
                  <a:lnTo>
                    <a:pt x="19" y="72"/>
                  </a:lnTo>
                  <a:lnTo>
                    <a:pt x="25" y="74"/>
                  </a:lnTo>
                  <a:lnTo>
                    <a:pt x="31" y="75"/>
                  </a:lnTo>
                  <a:lnTo>
                    <a:pt x="33" y="74"/>
                  </a:lnTo>
                  <a:lnTo>
                    <a:pt x="37" y="74"/>
                  </a:lnTo>
                  <a:lnTo>
                    <a:pt x="43" y="72"/>
                  </a:lnTo>
                  <a:lnTo>
                    <a:pt x="49" y="67"/>
                  </a:lnTo>
                  <a:lnTo>
                    <a:pt x="55" y="63"/>
                  </a:lnTo>
                  <a:lnTo>
                    <a:pt x="58" y="56"/>
                  </a:lnTo>
                  <a:lnTo>
                    <a:pt x="58" y="54"/>
                  </a:lnTo>
                  <a:lnTo>
                    <a:pt x="58" y="53"/>
                  </a:lnTo>
                  <a:lnTo>
                    <a:pt x="60" y="53"/>
                  </a:lnTo>
                  <a:lnTo>
                    <a:pt x="62" y="51"/>
                  </a:lnTo>
                  <a:lnTo>
                    <a:pt x="62" y="47"/>
                  </a:lnTo>
                  <a:lnTo>
                    <a:pt x="62" y="44"/>
                  </a:lnTo>
                  <a:lnTo>
                    <a:pt x="62" y="43"/>
                  </a:lnTo>
                  <a:lnTo>
                    <a:pt x="63" y="43"/>
                  </a:lnTo>
                  <a:lnTo>
                    <a:pt x="64" y="37"/>
                  </a:lnTo>
                  <a:lnTo>
                    <a:pt x="62" y="23"/>
                  </a:lnTo>
                  <a:lnTo>
                    <a:pt x="55" y="11"/>
                  </a:lnTo>
                  <a:lnTo>
                    <a:pt x="49" y="5"/>
                  </a:lnTo>
                  <a:lnTo>
                    <a:pt x="43" y="2"/>
                  </a:lnTo>
                  <a:lnTo>
                    <a:pt x="37" y="0"/>
                  </a:lnTo>
                  <a:lnTo>
                    <a:pt x="31" y="0"/>
                  </a:lnTo>
                  <a:lnTo>
                    <a:pt x="19" y="2"/>
                  </a:lnTo>
                  <a:lnTo>
                    <a:pt x="10" y="11"/>
                  </a:lnTo>
                  <a:lnTo>
                    <a:pt x="2" y="23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86" name="Freeform 831"/>
            <p:cNvSpPr>
              <a:spLocks noEditPoints="1"/>
            </p:cNvSpPr>
            <p:nvPr/>
          </p:nvSpPr>
          <p:spPr bwMode="auto">
            <a:xfrm>
              <a:off x="1068388" y="6362700"/>
              <a:ext cx="44450" cy="50800"/>
            </a:xfrm>
            <a:custGeom>
              <a:avLst/>
              <a:gdLst>
                <a:gd name="T0" fmla="*/ 1333722295 w 84"/>
                <a:gd name="T1" fmla="*/ 152979672 h 95"/>
                <a:gd name="T2" fmla="*/ 1185313324 w 84"/>
                <a:gd name="T3" fmla="*/ 305673795 h 95"/>
                <a:gd name="T4" fmla="*/ 444387258 w 84"/>
                <a:gd name="T5" fmla="*/ 917306802 h 95"/>
                <a:gd name="T6" fmla="*/ 0 w 84"/>
                <a:gd name="T7" fmla="*/ 2147483647 h 95"/>
                <a:gd name="T8" fmla="*/ 0 w 84"/>
                <a:gd name="T9" fmla="*/ 2147483647 h 95"/>
                <a:gd name="T10" fmla="*/ 444387258 w 84"/>
                <a:gd name="T11" fmla="*/ 2147483647 h 95"/>
                <a:gd name="T12" fmla="*/ 592796891 w 84"/>
                <a:gd name="T13" fmla="*/ 2147483647 h 95"/>
                <a:gd name="T14" fmla="*/ 1185313324 w 84"/>
                <a:gd name="T15" fmla="*/ 2147483647 h 95"/>
                <a:gd name="T16" fmla="*/ 1185313324 w 84"/>
                <a:gd name="T17" fmla="*/ 2147483647 h 95"/>
                <a:gd name="T18" fmla="*/ 1333722295 w 84"/>
                <a:gd name="T19" fmla="*/ 2147483647 h 95"/>
                <a:gd name="T20" fmla="*/ 1926238463 w 84"/>
                <a:gd name="T21" fmla="*/ 2147483647 h 95"/>
                <a:gd name="T22" fmla="*/ 2147483647 w 84"/>
                <a:gd name="T23" fmla="*/ 2147483647 h 95"/>
                <a:gd name="T24" fmla="*/ 2147483647 w 84"/>
                <a:gd name="T25" fmla="*/ 2147483647 h 95"/>
                <a:gd name="T26" fmla="*/ 2147483647 w 84"/>
                <a:gd name="T27" fmla="*/ 2147483647 h 95"/>
                <a:gd name="T28" fmla="*/ 2147483647 w 84"/>
                <a:gd name="T29" fmla="*/ 2147483647 h 95"/>
                <a:gd name="T30" fmla="*/ 2147483647 w 84"/>
                <a:gd name="T31" fmla="*/ 2147483647 h 95"/>
                <a:gd name="T32" fmla="*/ 2147483647 w 84"/>
                <a:gd name="T33" fmla="*/ 2147483647 h 95"/>
                <a:gd name="T34" fmla="*/ 2147483647 w 84"/>
                <a:gd name="T35" fmla="*/ 2147483647 h 95"/>
                <a:gd name="T36" fmla="*/ 2147483647 w 84"/>
                <a:gd name="T37" fmla="*/ 2147483647 h 95"/>
                <a:gd name="T38" fmla="*/ 2147483647 w 84"/>
                <a:gd name="T39" fmla="*/ 2147483647 h 95"/>
                <a:gd name="T40" fmla="*/ 2147483647 w 84"/>
                <a:gd name="T41" fmla="*/ 917306802 h 95"/>
                <a:gd name="T42" fmla="*/ 2147483647 w 84"/>
                <a:gd name="T43" fmla="*/ 764612746 h 95"/>
                <a:gd name="T44" fmla="*/ 2147483647 w 84"/>
                <a:gd name="T45" fmla="*/ 611633140 h 95"/>
                <a:gd name="T46" fmla="*/ 2147483647 w 84"/>
                <a:gd name="T47" fmla="*/ 152979672 h 95"/>
                <a:gd name="T48" fmla="*/ 2147483647 w 84"/>
                <a:gd name="T49" fmla="*/ 152979672 h 95"/>
                <a:gd name="T50" fmla="*/ 2147483647 w 84"/>
                <a:gd name="T51" fmla="*/ 0 h 95"/>
                <a:gd name="T52" fmla="*/ 1926238463 w 84"/>
                <a:gd name="T53" fmla="*/ 0 h 95"/>
                <a:gd name="T54" fmla="*/ 1333722295 w 84"/>
                <a:gd name="T55" fmla="*/ 152979672 h 95"/>
                <a:gd name="T56" fmla="*/ 1778109950 w 84"/>
                <a:gd name="T57" fmla="*/ 1223266281 h 95"/>
                <a:gd name="T58" fmla="*/ 2074368034 w 84"/>
                <a:gd name="T59" fmla="*/ 1070286408 h 95"/>
                <a:gd name="T60" fmla="*/ 2147483647 w 84"/>
                <a:gd name="T61" fmla="*/ 1223266281 h 95"/>
                <a:gd name="T62" fmla="*/ 2147483647 w 84"/>
                <a:gd name="T63" fmla="*/ 1376245886 h 95"/>
                <a:gd name="T64" fmla="*/ 2147483647 w 84"/>
                <a:gd name="T65" fmla="*/ 2147483647 h 95"/>
                <a:gd name="T66" fmla="*/ 2147483647 w 84"/>
                <a:gd name="T67" fmla="*/ 2147483647 h 95"/>
                <a:gd name="T68" fmla="*/ 2147483647 w 84"/>
                <a:gd name="T69" fmla="*/ 2147483647 h 95"/>
                <a:gd name="T70" fmla="*/ 2074368034 w 84"/>
                <a:gd name="T71" fmla="*/ 2147483647 h 95"/>
                <a:gd name="T72" fmla="*/ 2147483647 w 84"/>
                <a:gd name="T73" fmla="*/ 2147483647 h 95"/>
                <a:gd name="T74" fmla="*/ 1926238463 w 84"/>
                <a:gd name="T75" fmla="*/ 2147483647 h 95"/>
                <a:gd name="T76" fmla="*/ 2074368034 w 84"/>
                <a:gd name="T77" fmla="*/ 2147483647 h 95"/>
                <a:gd name="T78" fmla="*/ 1778109950 w 84"/>
                <a:gd name="T79" fmla="*/ 2147483647 h 95"/>
                <a:gd name="T80" fmla="*/ 1778109950 w 84"/>
                <a:gd name="T81" fmla="*/ 2147483647 h 95"/>
                <a:gd name="T82" fmla="*/ 1629980379 w 84"/>
                <a:gd name="T83" fmla="*/ 2147483647 h 95"/>
                <a:gd name="T84" fmla="*/ 1778109950 w 84"/>
                <a:gd name="T85" fmla="*/ 2147483647 h 95"/>
                <a:gd name="T86" fmla="*/ 1481851866 w 84"/>
                <a:gd name="T87" fmla="*/ 2147483647 h 95"/>
                <a:gd name="T88" fmla="*/ 1481851866 w 84"/>
                <a:gd name="T89" fmla="*/ 2147483647 h 95"/>
                <a:gd name="T90" fmla="*/ 1333722295 w 84"/>
                <a:gd name="T91" fmla="*/ 2147483647 h 95"/>
                <a:gd name="T92" fmla="*/ 1481851866 w 84"/>
                <a:gd name="T93" fmla="*/ 2147483647 h 95"/>
                <a:gd name="T94" fmla="*/ 1037184017 w 84"/>
                <a:gd name="T95" fmla="*/ 2147483647 h 95"/>
                <a:gd name="T96" fmla="*/ 1037184017 w 84"/>
                <a:gd name="T97" fmla="*/ 2147483647 h 95"/>
                <a:gd name="T98" fmla="*/ 1037184017 w 84"/>
                <a:gd name="T99" fmla="*/ 2147483647 h 95"/>
                <a:gd name="T100" fmla="*/ 1037184017 w 84"/>
                <a:gd name="T101" fmla="*/ 2147483647 h 95"/>
                <a:gd name="T102" fmla="*/ 1481851866 w 84"/>
                <a:gd name="T103" fmla="*/ 1376245886 h 95"/>
                <a:gd name="T104" fmla="*/ 1778109950 w 84"/>
                <a:gd name="T105" fmla="*/ 1223266281 h 9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84"/>
                <a:gd name="T160" fmla="*/ 0 h 95"/>
                <a:gd name="T161" fmla="*/ 84 w 84"/>
                <a:gd name="T162" fmla="*/ 95 h 9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84" h="95">
                  <a:moveTo>
                    <a:pt x="27" y="2"/>
                  </a:moveTo>
                  <a:lnTo>
                    <a:pt x="23" y="6"/>
                  </a:lnTo>
                  <a:lnTo>
                    <a:pt x="10" y="17"/>
                  </a:lnTo>
                  <a:lnTo>
                    <a:pt x="0" y="44"/>
                  </a:lnTo>
                  <a:lnTo>
                    <a:pt x="0" y="51"/>
                  </a:lnTo>
                  <a:lnTo>
                    <a:pt x="10" y="77"/>
                  </a:lnTo>
                  <a:lnTo>
                    <a:pt x="13" y="80"/>
                  </a:lnTo>
                  <a:lnTo>
                    <a:pt x="23" y="89"/>
                  </a:lnTo>
                  <a:lnTo>
                    <a:pt x="24" y="90"/>
                  </a:lnTo>
                  <a:lnTo>
                    <a:pt x="27" y="92"/>
                  </a:lnTo>
                  <a:lnTo>
                    <a:pt x="40" y="95"/>
                  </a:lnTo>
                  <a:lnTo>
                    <a:pt x="45" y="95"/>
                  </a:lnTo>
                  <a:lnTo>
                    <a:pt x="56" y="92"/>
                  </a:lnTo>
                  <a:lnTo>
                    <a:pt x="61" y="90"/>
                  </a:lnTo>
                  <a:lnTo>
                    <a:pt x="72" y="82"/>
                  </a:lnTo>
                  <a:lnTo>
                    <a:pt x="73" y="79"/>
                  </a:lnTo>
                  <a:lnTo>
                    <a:pt x="74" y="77"/>
                  </a:lnTo>
                  <a:lnTo>
                    <a:pt x="84" y="51"/>
                  </a:lnTo>
                  <a:lnTo>
                    <a:pt x="84" y="48"/>
                  </a:lnTo>
                  <a:lnTo>
                    <a:pt x="84" y="44"/>
                  </a:lnTo>
                  <a:lnTo>
                    <a:pt x="74" y="17"/>
                  </a:lnTo>
                  <a:lnTo>
                    <a:pt x="73" y="15"/>
                  </a:lnTo>
                  <a:lnTo>
                    <a:pt x="72" y="13"/>
                  </a:lnTo>
                  <a:lnTo>
                    <a:pt x="61" y="4"/>
                  </a:lnTo>
                  <a:lnTo>
                    <a:pt x="56" y="2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27" y="2"/>
                  </a:lnTo>
                  <a:close/>
                  <a:moveTo>
                    <a:pt x="35" y="23"/>
                  </a:moveTo>
                  <a:lnTo>
                    <a:pt x="42" y="21"/>
                  </a:lnTo>
                  <a:lnTo>
                    <a:pt x="51" y="23"/>
                  </a:lnTo>
                  <a:lnTo>
                    <a:pt x="56" y="27"/>
                  </a:lnTo>
                  <a:lnTo>
                    <a:pt x="64" y="48"/>
                  </a:lnTo>
                  <a:lnTo>
                    <a:pt x="56" y="67"/>
                  </a:lnTo>
                  <a:lnTo>
                    <a:pt x="51" y="73"/>
                  </a:lnTo>
                  <a:lnTo>
                    <a:pt x="42" y="75"/>
                  </a:lnTo>
                  <a:lnTo>
                    <a:pt x="45" y="75"/>
                  </a:lnTo>
                  <a:lnTo>
                    <a:pt x="40" y="75"/>
                  </a:lnTo>
                  <a:lnTo>
                    <a:pt x="42" y="75"/>
                  </a:lnTo>
                  <a:lnTo>
                    <a:pt x="35" y="73"/>
                  </a:lnTo>
                  <a:lnTo>
                    <a:pt x="37" y="75"/>
                  </a:lnTo>
                  <a:lnTo>
                    <a:pt x="32" y="72"/>
                  </a:lnTo>
                  <a:lnTo>
                    <a:pt x="35" y="73"/>
                  </a:lnTo>
                  <a:lnTo>
                    <a:pt x="29" y="67"/>
                  </a:lnTo>
                  <a:lnTo>
                    <a:pt x="29" y="70"/>
                  </a:lnTo>
                  <a:lnTo>
                    <a:pt x="27" y="66"/>
                  </a:lnTo>
                  <a:lnTo>
                    <a:pt x="29" y="67"/>
                  </a:lnTo>
                  <a:lnTo>
                    <a:pt x="22" y="48"/>
                  </a:lnTo>
                  <a:lnTo>
                    <a:pt x="20" y="51"/>
                  </a:lnTo>
                  <a:lnTo>
                    <a:pt x="20" y="44"/>
                  </a:lnTo>
                  <a:lnTo>
                    <a:pt x="22" y="48"/>
                  </a:lnTo>
                  <a:lnTo>
                    <a:pt x="29" y="27"/>
                  </a:lnTo>
                  <a:lnTo>
                    <a:pt x="35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87" name="Rectangle 832"/>
            <p:cNvSpPr>
              <a:spLocks noChangeArrowheads="1"/>
            </p:cNvSpPr>
            <p:nvPr/>
          </p:nvSpPr>
          <p:spPr bwMode="auto">
            <a:xfrm>
              <a:off x="1155700" y="6332538"/>
              <a:ext cx="236119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Махачкала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188" name="Freeform 833"/>
            <p:cNvSpPr>
              <a:spLocks/>
            </p:cNvSpPr>
            <p:nvPr/>
          </p:nvSpPr>
          <p:spPr bwMode="auto">
            <a:xfrm>
              <a:off x="2414588" y="3724275"/>
              <a:ext cx="33337" cy="42863"/>
            </a:xfrm>
            <a:custGeom>
              <a:avLst/>
              <a:gdLst>
                <a:gd name="T0" fmla="*/ 0 w 64"/>
                <a:gd name="T1" fmla="*/ 2147483647 h 80"/>
                <a:gd name="T2" fmla="*/ 0 w 64"/>
                <a:gd name="T3" fmla="*/ 2147483647 h 80"/>
                <a:gd name="T4" fmla="*/ 141361379 w 64"/>
                <a:gd name="T5" fmla="*/ 2147483647 h 80"/>
                <a:gd name="T6" fmla="*/ 282722758 w 64"/>
                <a:gd name="T7" fmla="*/ 2147483647 h 80"/>
                <a:gd name="T8" fmla="*/ 424084072 w 64"/>
                <a:gd name="T9" fmla="*/ 2147483647 h 80"/>
                <a:gd name="T10" fmla="*/ 989258074 w 64"/>
                <a:gd name="T11" fmla="*/ 2147483647 h 80"/>
                <a:gd name="T12" fmla="*/ 1130619128 w 64"/>
                <a:gd name="T13" fmla="*/ 2147483647 h 80"/>
                <a:gd name="T14" fmla="*/ 1554703070 w 64"/>
                <a:gd name="T15" fmla="*/ 2147483647 h 80"/>
                <a:gd name="T16" fmla="*/ 1837425698 w 64"/>
                <a:gd name="T17" fmla="*/ 2147483647 h 80"/>
                <a:gd name="T18" fmla="*/ 2119877463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2147483647 w 64"/>
                <a:gd name="T27" fmla="*/ 2147483647 h 80"/>
                <a:gd name="T28" fmla="*/ 2147483647 w 64"/>
                <a:gd name="T29" fmla="*/ 2147483647 h 80"/>
                <a:gd name="T30" fmla="*/ 2147483647 w 64"/>
                <a:gd name="T31" fmla="*/ 2147483647 h 80"/>
                <a:gd name="T32" fmla="*/ 2147483647 w 64"/>
                <a:gd name="T33" fmla="*/ 2147483647 h 80"/>
                <a:gd name="T34" fmla="*/ 2147483647 w 64"/>
                <a:gd name="T35" fmla="*/ 2147483647 h 80"/>
                <a:gd name="T36" fmla="*/ 2147483647 w 64"/>
                <a:gd name="T37" fmla="*/ 2147483647 h 80"/>
                <a:gd name="T38" fmla="*/ 2147483647 w 64"/>
                <a:gd name="T39" fmla="*/ 2147483647 h 80"/>
                <a:gd name="T40" fmla="*/ 2147483647 w 64"/>
                <a:gd name="T41" fmla="*/ 2147483647 h 80"/>
                <a:gd name="T42" fmla="*/ 2147483647 w 64"/>
                <a:gd name="T43" fmla="*/ 2147483647 h 80"/>
                <a:gd name="T44" fmla="*/ 2147483647 w 64"/>
                <a:gd name="T45" fmla="*/ 1230373909 h 80"/>
                <a:gd name="T46" fmla="*/ 2147483647 w 64"/>
                <a:gd name="T47" fmla="*/ 615187490 h 80"/>
                <a:gd name="T48" fmla="*/ 2119877463 w 64"/>
                <a:gd name="T49" fmla="*/ 153868534 h 80"/>
                <a:gd name="T50" fmla="*/ 1696064384 w 64"/>
                <a:gd name="T51" fmla="*/ 0 h 80"/>
                <a:gd name="T52" fmla="*/ 1554703070 w 64"/>
                <a:gd name="T53" fmla="*/ 0 h 80"/>
                <a:gd name="T54" fmla="*/ 989258074 w 64"/>
                <a:gd name="T55" fmla="*/ 153868534 h 80"/>
                <a:gd name="T56" fmla="*/ 424084072 w 64"/>
                <a:gd name="T57" fmla="*/ 615187490 h 80"/>
                <a:gd name="T58" fmla="*/ 141361379 w 64"/>
                <a:gd name="T59" fmla="*/ 1230373909 h 80"/>
                <a:gd name="T60" fmla="*/ 0 w 64"/>
                <a:gd name="T61" fmla="*/ 2147483647 h 8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64"/>
                <a:gd name="T94" fmla="*/ 0 h 80"/>
                <a:gd name="T95" fmla="*/ 64 w 64"/>
                <a:gd name="T96" fmla="*/ 80 h 8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64" h="80">
                  <a:moveTo>
                    <a:pt x="0" y="41"/>
                  </a:moveTo>
                  <a:lnTo>
                    <a:pt x="0" y="47"/>
                  </a:lnTo>
                  <a:lnTo>
                    <a:pt x="2" y="55"/>
                  </a:lnTo>
                  <a:lnTo>
                    <a:pt x="5" y="62"/>
                  </a:lnTo>
                  <a:lnTo>
                    <a:pt x="10" y="68"/>
                  </a:lnTo>
                  <a:lnTo>
                    <a:pt x="20" y="77"/>
                  </a:lnTo>
                  <a:lnTo>
                    <a:pt x="25" y="79"/>
                  </a:lnTo>
                  <a:lnTo>
                    <a:pt x="33" y="80"/>
                  </a:lnTo>
                  <a:lnTo>
                    <a:pt x="39" y="79"/>
                  </a:lnTo>
                  <a:lnTo>
                    <a:pt x="46" y="77"/>
                  </a:lnTo>
                  <a:lnTo>
                    <a:pt x="50" y="74"/>
                  </a:lnTo>
                  <a:lnTo>
                    <a:pt x="52" y="71"/>
                  </a:lnTo>
                  <a:lnTo>
                    <a:pt x="52" y="70"/>
                  </a:lnTo>
                  <a:lnTo>
                    <a:pt x="53" y="70"/>
                  </a:lnTo>
                  <a:lnTo>
                    <a:pt x="56" y="70"/>
                  </a:lnTo>
                  <a:lnTo>
                    <a:pt x="59" y="64"/>
                  </a:lnTo>
                  <a:lnTo>
                    <a:pt x="62" y="57"/>
                  </a:lnTo>
                  <a:lnTo>
                    <a:pt x="62" y="53"/>
                  </a:lnTo>
                  <a:lnTo>
                    <a:pt x="62" y="51"/>
                  </a:lnTo>
                  <a:lnTo>
                    <a:pt x="62" y="50"/>
                  </a:lnTo>
                  <a:lnTo>
                    <a:pt x="63" y="50"/>
                  </a:lnTo>
                  <a:lnTo>
                    <a:pt x="64" y="41"/>
                  </a:lnTo>
                  <a:lnTo>
                    <a:pt x="62" y="25"/>
                  </a:lnTo>
                  <a:lnTo>
                    <a:pt x="56" y="12"/>
                  </a:lnTo>
                  <a:lnTo>
                    <a:pt x="45" y="2"/>
                  </a:lnTo>
                  <a:lnTo>
                    <a:pt x="38" y="0"/>
                  </a:lnTo>
                  <a:lnTo>
                    <a:pt x="33" y="0"/>
                  </a:lnTo>
                  <a:lnTo>
                    <a:pt x="20" y="2"/>
                  </a:lnTo>
                  <a:lnTo>
                    <a:pt x="10" y="12"/>
                  </a:lnTo>
                  <a:lnTo>
                    <a:pt x="2" y="25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89" name="Freeform 834"/>
            <p:cNvSpPr>
              <a:spLocks noEditPoints="1"/>
            </p:cNvSpPr>
            <p:nvPr/>
          </p:nvSpPr>
          <p:spPr bwMode="auto">
            <a:xfrm>
              <a:off x="2409825" y="3719513"/>
              <a:ext cx="44450" cy="53975"/>
            </a:xfrm>
            <a:custGeom>
              <a:avLst/>
              <a:gdLst>
                <a:gd name="T0" fmla="*/ 1144188085 w 85"/>
                <a:gd name="T1" fmla="*/ 305295467 h 101"/>
                <a:gd name="T2" fmla="*/ 429070597 w 85"/>
                <a:gd name="T3" fmla="*/ 915600361 h 101"/>
                <a:gd name="T4" fmla="*/ 0 w 85"/>
                <a:gd name="T5" fmla="*/ 2147483647 h 101"/>
                <a:gd name="T6" fmla="*/ 0 w 85"/>
                <a:gd name="T7" fmla="*/ 2147483647 h 101"/>
                <a:gd name="T8" fmla="*/ 429070597 w 85"/>
                <a:gd name="T9" fmla="*/ 2147483647 h 101"/>
                <a:gd name="T10" fmla="*/ 572094043 w 85"/>
                <a:gd name="T11" fmla="*/ 2147483647 h 101"/>
                <a:gd name="T12" fmla="*/ 1144188085 w 85"/>
                <a:gd name="T13" fmla="*/ 2147483647 h 101"/>
                <a:gd name="T14" fmla="*/ 1286937379 w 85"/>
                <a:gd name="T15" fmla="*/ 2147483647 h 101"/>
                <a:gd name="T16" fmla="*/ 2002054997 w 85"/>
                <a:gd name="T17" fmla="*/ 2147483647 h 101"/>
                <a:gd name="T18" fmla="*/ 2145078312 w 85"/>
                <a:gd name="T19" fmla="*/ 2147483647 h 101"/>
                <a:gd name="T20" fmla="*/ 2147483647 w 85"/>
                <a:gd name="T21" fmla="*/ 2147483647 h 101"/>
                <a:gd name="T22" fmla="*/ 2147483647 w 85"/>
                <a:gd name="T23" fmla="*/ 2147483647 h 101"/>
                <a:gd name="T24" fmla="*/ 2147483647 w 85"/>
                <a:gd name="T25" fmla="*/ 2147483647 h 101"/>
                <a:gd name="T26" fmla="*/ 2147483647 w 85"/>
                <a:gd name="T27" fmla="*/ 2147483647 h 101"/>
                <a:gd name="T28" fmla="*/ 2147483647 w 85"/>
                <a:gd name="T29" fmla="*/ 2147483647 h 101"/>
                <a:gd name="T30" fmla="*/ 2147483647 w 85"/>
                <a:gd name="T31" fmla="*/ 2147483647 h 101"/>
                <a:gd name="T32" fmla="*/ 2147483647 w 85"/>
                <a:gd name="T33" fmla="*/ 915600361 h 101"/>
                <a:gd name="T34" fmla="*/ 2147483647 w 85"/>
                <a:gd name="T35" fmla="*/ 763095915 h 101"/>
                <a:gd name="T36" fmla="*/ 2147483647 w 85"/>
                <a:gd name="T37" fmla="*/ 763095915 h 101"/>
                <a:gd name="T38" fmla="*/ 2147483647 w 85"/>
                <a:gd name="T39" fmla="*/ 305295467 h 101"/>
                <a:gd name="T40" fmla="*/ 2147483647 w 85"/>
                <a:gd name="T41" fmla="*/ 152505047 h 101"/>
                <a:gd name="T42" fmla="*/ 2145078312 w 85"/>
                <a:gd name="T43" fmla="*/ 0 h 101"/>
                <a:gd name="T44" fmla="*/ 2002054997 w 85"/>
                <a:gd name="T45" fmla="*/ 0 h 101"/>
                <a:gd name="T46" fmla="*/ 1286937379 w 85"/>
                <a:gd name="T47" fmla="*/ 152505047 h 101"/>
                <a:gd name="T48" fmla="*/ 1144188085 w 85"/>
                <a:gd name="T49" fmla="*/ 305295467 h 101"/>
                <a:gd name="T50" fmla="*/ 1429960693 w 85"/>
                <a:gd name="T51" fmla="*/ 1373686314 h 101"/>
                <a:gd name="T52" fmla="*/ 1572985053 w 85"/>
                <a:gd name="T53" fmla="*/ 1220896496 h 101"/>
                <a:gd name="T54" fmla="*/ 2002054997 w 85"/>
                <a:gd name="T55" fmla="*/ 1068391248 h 101"/>
                <a:gd name="T56" fmla="*/ 2147483647 w 85"/>
                <a:gd name="T57" fmla="*/ 1220896496 h 101"/>
                <a:gd name="T58" fmla="*/ 2147483647 w 85"/>
                <a:gd name="T59" fmla="*/ 1373686314 h 101"/>
                <a:gd name="T60" fmla="*/ 2147483647 w 85"/>
                <a:gd name="T61" fmla="*/ 2147483647 h 101"/>
                <a:gd name="T62" fmla="*/ 2147483647 w 85"/>
                <a:gd name="T63" fmla="*/ 2147483647 h 101"/>
                <a:gd name="T64" fmla="*/ 2147483647 w 85"/>
                <a:gd name="T65" fmla="*/ 2147483647 h 101"/>
                <a:gd name="T66" fmla="*/ 2002054997 w 85"/>
                <a:gd name="T67" fmla="*/ 2147483647 h 101"/>
                <a:gd name="T68" fmla="*/ 2145078312 w 85"/>
                <a:gd name="T69" fmla="*/ 2147483647 h 101"/>
                <a:gd name="T70" fmla="*/ 2002054997 w 85"/>
                <a:gd name="T71" fmla="*/ 2147483647 h 101"/>
                <a:gd name="T72" fmla="*/ 2002054997 w 85"/>
                <a:gd name="T73" fmla="*/ 2147483647 h 101"/>
                <a:gd name="T74" fmla="*/ 1572985053 w 85"/>
                <a:gd name="T75" fmla="*/ 2147483647 h 101"/>
                <a:gd name="T76" fmla="*/ 1429960693 w 85"/>
                <a:gd name="T77" fmla="*/ 2147483647 h 101"/>
                <a:gd name="T78" fmla="*/ 1429960693 w 85"/>
                <a:gd name="T79" fmla="*/ 2147483647 h 101"/>
                <a:gd name="T80" fmla="*/ 1286937379 w 85"/>
                <a:gd name="T81" fmla="*/ 2147483647 h 101"/>
                <a:gd name="T82" fmla="*/ 1429960693 w 85"/>
                <a:gd name="T83" fmla="*/ 2147483647 h 101"/>
                <a:gd name="T84" fmla="*/ 1001163986 w 85"/>
                <a:gd name="T85" fmla="*/ 2147483647 h 101"/>
                <a:gd name="T86" fmla="*/ 1429960693 w 85"/>
                <a:gd name="T87" fmla="*/ 1373686314 h 10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85"/>
                <a:gd name="T133" fmla="*/ 0 h 101"/>
                <a:gd name="T134" fmla="*/ 85 w 85"/>
                <a:gd name="T135" fmla="*/ 101 h 10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85" h="101">
                  <a:moveTo>
                    <a:pt x="23" y="6"/>
                  </a:moveTo>
                  <a:lnTo>
                    <a:pt x="10" y="18"/>
                  </a:lnTo>
                  <a:lnTo>
                    <a:pt x="0" y="48"/>
                  </a:lnTo>
                  <a:lnTo>
                    <a:pt x="0" y="54"/>
                  </a:lnTo>
                  <a:lnTo>
                    <a:pt x="10" y="82"/>
                  </a:lnTo>
                  <a:lnTo>
                    <a:pt x="13" y="86"/>
                  </a:lnTo>
                  <a:lnTo>
                    <a:pt x="23" y="94"/>
                  </a:lnTo>
                  <a:lnTo>
                    <a:pt x="28" y="98"/>
                  </a:lnTo>
                  <a:lnTo>
                    <a:pt x="41" y="101"/>
                  </a:lnTo>
                  <a:lnTo>
                    <a:pt x="45" y="101"/>
                  </a:lnTo>
                  <a:lnTo>
                    <a:pt x="58" y="98"/>
                  </a:lnTo>
                  <a:lnTo>
                    <a:pt x="61" y="95"/>
                  </a:lnTo>
                  <a:lnTo>
                    <a:pt x="72" y="87"/>
                  </a:lnTo>
                  <a:lnTo>
                    <a:pt x="76" y="82"/>
                  </a:lnTo>
                  <a:lnTo>
                    <a:pt x="85" y="54"/>
                  </a:lnTo>
                  <a:lnTo>
                    <a:pt x="85" y="48"/>
                  </a:lnTo>
                  <a:lnTo>
                    <a:pt x="76" y="18"/>
                  </a:lnTo>
                  <a:lnTo>
                    <a:pt x="74" y="16"/>
                  </a:lnTo>
                  <a:lnTo>
                    <a:pt x="72" y="14"/>
                  </a:lnTo>
                  <a:lnTo>
                    <a:pt x="61" y="5"/>
                  </a:lnTo>
                  <a:lnTo>
                    <a:pt x="58" y="3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28" y="3"/>
                  </a:lnTo>
                  <a:lnTo>
                    <a:pt x="23" y="6"/>
                  </a:lnTo>
                  <a:close/>
                  <a:moveTo>
                    <a:pt x="31" y="27"/>
                  </a:moveTo>
                  <a:lnTo>
                    <a:pt x="34" y="24"/>
                  </a:lnTo>
                  <a:lnTo>
                    <a:pt x="43" y="22"/>
                  </a:lnTo>
                  <a:lnTo>
                    <a:pt x="51" y="24"/>
                  </a:lnTo>
                  <a:lnTo>
                    <a:pt x="57" y="28"/>
                  </a:lnTo>
                  <a:lnTo>
                    <a:pt x="63" y="51"/>
                  </a:lnTo>
                  <a:lnTo>
                    <a:pt x="57" y="73"/>
                  </a:lnTo>
                  <a:lnTo>
                    <a:pt x="51" y="78"/>
                  </a:lnTo>
                  <a:lnTo>
                    <a:pt x="43" y="80"/>
                  </a:lnTo>
                  <a:lnTo>
                    <a:pt x="45" y="80"/>
                  </a:lnTo>
                  <a:lnTo>
                    <a:pt x="41" y="80"/>
                  </a:lnTo>
                  <a:lnTo>
                    <a:pt x="43" y="80"/>
                  </a:lnTo>
                  <a:lnTo>
                    <a:pt x="34" y="77"/>
                  </a:lnTo>
                  <a:lnTo>
                    <a:pt x="31" y="74"/>
                  </a:lnTo>
                  <a:lnTo>
                    <a:pt x="31" y="76"/>
                  </a:lnTo>
                  <a:lnTo>
                    <a:pt x="28" y="72"/>
                  </a:lnTo>
                  <a:lnTo>
                    <a:pt x="31" y="74"/>
                  </a:lnTo>
                  <a:lnTo>
                    <a:pt x="22" y="51"/>
                  </a:lnTo>
                  <a:lnTo>
                    <a:pt x="31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90" name="Freeform 835"/>
            <p:cNvSpPr>
              <a:spLocks/>
            </p:cNvSpPr>
            <p:nvPr/>
          </p:nvSpPr>
          <p:spPr bwMode="auto">
            <a:xfrm>
              <a:off x="2659063" y="3562350"/>
              <a:ext cx="34925" cy="41275"/>
            </a:xfrm>
            <a:custGeom>
              <a:avLst/>
              <a:gdLst>
                <a:gd name="T0" fmla="*/ 0 w 66"/>
                <a:gd name="T1" fmla="*/ 1785345832 h 80"/>
                <a:gd name="T2" fmla="*/ 0 w 66"/>
                <a:gd name="T3" fmla="*/ 2060055618 h 80"/>
                <a:gd name="T4" fmla="*/ 148129093 w 66"/>
                <a:gd name="T5" fmla="*/ 2147483647 h 80"/>
                <a:gd name="T6" fmla="*/ 148129093 w 66"/>
                <a:gd name="T7" fmla="*/ 2147483647 h 80"/>
                <a:gd name="T8" fmla="*/ 444387214 w 66"/>
                <a:gd name="T9" fmla="*/ 2147483647 h 80"/>
                <a:gd name="T10" fmla="*/ 592796832 w 66"/>
                <a:gd name="T11" fmla="*/ 2147483647 h 80"/>
                <a:gd name="T12" fmla="*/ 889054887 w 66"/>
                <a:gd name="T13" fmla="*/ 2147483647 h 80"/>
                <a:gd name="T14" fmla="*/ 1185313206 w 66"/>
                <a:gd name="T15" fmla="*/ 2147483647 h 80"/>
                <a:gd name="T16" fmla="*/ 1629980217 w 66"/>
                <a:gd name="T17" fmla="*/ 2147483647 h 80"/>
                <a:gd name="T18" fmla="*/ 1926238272 w 66"/>
                <a:gd name="T19" fmla="*/ 2147483647 h 80"/>
                <a:gd name="T20" fmla="*/ 2147483647 w 66"/>
                <a:gd name="T21" fmla="*/ 2147483647 h 80"/>
                <a:gd name="T22" fmla="*/ 2147483647 w 66"/>
                <a:gd name="T23" fmla="*/ 2147483647 h 80"/>
                <a:gd name="T24" fmla="*/ 2147483647 w 66"/>
                <a:gd name="T25" fmla="*/ 2147483647 h 80"/>
                <a:gd name="T26" fmla="*/ 2147483647 w 66"/>
                <a:gd name="T27" fmla="*/ 2147483647 h 80"/>
                <a:gd name="T28" fmla="*/ 2147483647 w 66"/>
                <a:gd name="T29" fmla="*/ 2147483647 h 80"/>
                <a:gd name="T30" fmla="*/ 2147483647 w 66"/>
                <a:gd name="T31" fmla="*/ 2147483647 h 80"/>
                <a:gd name="T32" fmla="*/ 2147483647 w 66"/>
                <a:gd name="T33" fmla="*/ 2147483647 h 80"/>
                <a:gd name="T34" fmla="*/ 2147483647 w 66"/>
                <a:gd name="T35" fmla="*/ 2147483647 h 80"/>
                <a:gd name="T36" fmla="*/ 2147483647 w 66"/>
                <a:gd name="T37" fmla="*/ 2147483647 h 80"/>
                <a:gd name="T38" fmla="*/ 2147483647 w 66"/>
                <a:gd name="T39" fmla="*/ 2147483647 h 80"/>
                <a:gd name="T40" fmla="*/ 2147483647 w 66"/>
                <a:gd name="T41" fmla="*/ 2147483647 h 80"/>
                <a:gd name="T42" fmla="*/ 2147483647 w 66"/>
                <a:gd name="T43" fmla="*/ 2147483647 h 80"/>
                <a:gd name="T44" fmla="*/ 2147483647 w 66"/>
                <a:gd name="T45" fmla="*/ 2147483647 h 80"/>
                <a:gd name="T46" fmla="*/ 2147483647 w 66"/>
                <a:gd name="T47" fmla="*/ 2147483647 h 80"/>
                <a:gd name="T48" fmla="*/ 2147483647 w 66"/>
                <a:gd name="T49" fmla="*/ 2147483647 h 80"/>
                <a:gd name="T50" fmla="*/ 2147483647 w 66"/>
                <a:gd name="T51" fmla="*/ 1785345832 h 80"/>
                <a:gd name="T52" fmla="*/ 2147483647 w 66"/>
                <a:gd name="T53" fmla="*/ 1373282186 h 80"/>
                <a:gd name="T54" fmla="*/ 2147483647 w 66"/>
                <a:gd name="T55" fmla="*/ 1098838625 h 80"/>
                <a:gd name="T56" fmla="*/ 2147483647 w 66"/>
                <a:gd name="T57" fmla="*/ 549419312 h 80"/>
                <a:gd name="T58" fmla="*/ 2147483647 w 66"/>
                <a:gd name="T59" fmla="*/ 274709914 h 80"/>
                <a:gd name="T60" fmla="*/ 2147483647 w 66"/>
                <a:gd name="T61" fmla="*/ 137354957 h 80"/>
                <a:gd name="T62" fmla="*/ 1926238272 w 66"/>
                <a:gd name="T63" fmla="*/ 0 h 80"/>
                <a:gd name="T64" fmla="*/ 1629980217 w 66"/>
                <a:gd name="T65" fmla="*/ 0 h 80"/>
                <a:gd name="T66" fmla="*/ 889054887 w 66"/>
                <a:gd name="T67" fmla="*/ 137354957 h 80"/>
                <a:gd name="T68" fmla="*/ 444387214 w 66"/>
                <a:gd name="T69" fmla="*/ 549419312 h 80"/>
                <a:gd name="T70" fmla="*/ 148129093 w 66"/>
                <a:gd name="T71" fmla="*/ 1098838625 h 80"/>
                <a:gd name="T72" fmla="*/ 0 w 66"/>
                <a:gd name="T73" fmla="*/ 1785345832 h 8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6"/>
                <a:gd name="T112" fmla="*/ 0 h 80"/>
                <a:gd name="T113" fmla="*/ 66 w 66"/>
                <a:gd name="T114" fmla="*/ 80 h 8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6" h="80">
                  <a:moveTo>
                    <a:pt x="0" y="41"/>
                  </a:moveTo>
                  <a:lnTo>
                    <a:pt x="0" y="47"/>
                  </a:lnTo>
                  <a:lnTo>
                    <a:pt x="2" y="55"/>
                  </a:lnTo>
                  <a:lnTo>
                    <a:pt x="4" y="61"/>
                  </a:lnTo>
                  <a:lnTo>
                    <a:pt x="8" y="69"/>
                  </a:lnTo>
                  <a:lnTo>
                    <a:pt x="13" y="73"/>
                  </a:lnTo>
                  <a:lnTo>
                    <a:pt x="18" y="76"/>
                  </a:lnTo>
                  <a:lnTo>
                    <a:pt x="25" y="79"/>
                  </a:lnTo>
                  <a:lnTo>
                    <a:pt x="32" y="80"/>
                  </a:lnTo>
                  <a:lnTo>
                    <a:pt x="39" y="79"/>
                  </a:lnTo>
                  <a:lnTo>
                    <a:pt x="46" y="76"/>
                  </a:lnTo>
                  <a:lnTo>
                    <a:pt x="49" y="74"/>
                  </a:lnTo>
                  <a:lnTo>
                    <a:pt x="49" y="73"/>
                  </a:lnTo>
                  <a:lnTo>
                    <a:pt x="50" y="73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54" y="70"/>
                  </a:lnTo>
                  <a:lnTo>
                    <a:pt x="55" y="70"/>
                  </a:lnTo>
                  <a:lnTo>
                    <a:pt x="57" y="70"/>
                  </a:lnTo>
                  <a:lnTo>
                    <a:pt x="61" y="63"/>
                  </a:lnTo>
                  <a:lnTo>
                    <a:pt x="64" y="57"/>
                  </a:lnTo>
                  <a:lnTo>
                    <a:pt x="64" y="52"/>
                  </a:lnTo>
                  <a:lnTo>
                    <a:pt x="64" y="50"/>
                  </a:lnTo>
                  <a:lnTo>
                    <a:pt x="64" y="49"/>
                  </a:lnTo>
                  <a:lnTo>
                    <a:pt x="65" y="49"/>
                  </a:lnTo>
                  <a:lnTo>
                    <a:pt x="66" y="41"/>
                  </a:lnTo>
                  <a:lnTo>
                    <a:pt x="65" y="32"/>
                  </a:lnTo>
                  <a:lnTo>
                    <a:pt x="63" y="24"/>
                  </a:lnTo>
                  <a:lnTo>
                    <a:pt x="56" y="12"/>
                  </a:lnTo>
                  <a:lnTo>
                    <a:pt x="50" y="6"/>
                  </a:lnTo>
                  <a:lnTo>
                    <a:pt x="44" y="3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18" y="3"/>
                  </a:lnTo>
                  <a:lnTo>
                    <a:pt x="8" y="12"/>
                  </a:lnTo>
                  <a:lnTo>
                    <a:pt x="2" y="24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91" name="Freeform 836"/>
            <p:cNvSpPr>
              <a:spLocks noEditPoints="1"/>
            </p:cNvSpPr>
            <p:nvPr/>
          </p:nvSpPr>
          <p:spPr bwMode="auto">
            <a:xfrm>
              <a:off x="2654300" y="3557588"/>
              <a:ext cx="46038" cy="52387"/>
            </a:xfrm>
            <a:custGeom>
              <a:avLst/>
              <a:gdLst>
                <a:gd name="T0" fmla="*/ 613553829 w 86"/>
                <a:gd name="T1" fmla="*/ 574951602 h 100"/>
                <a:gd name="T2" fmla="*/ 460237039 w 86"/>
                <a:gd name="T3" fmla="*/ 862564003 h 100"/>
                <a:gd name="T4" fmla="*/ 0 w 86"/>
                <a:gd name="T5" fmla="*/ 2147483647 h 100"/>
                <a:gd name="T6" fmla="*/ 0 w 86"/>
                <a:gd name="T7" fmla="*/ 2147483647 h 100"/>
                <a:gd name="T8" fmla="*/ 460237039 w 86"/>
                <a:gd name="T9" fmla="*/ 2147483647 h 100"/>
                <a:gd name="T10" fmla="*/ 613553829 w 86"/>
                <a:gd name="T11" fmla="*/ 2147483647 h 100"/>
                <a:gd name="T12" fmla="*/ 1227394593 w 86"/>
                <a:gd name="T13" fmla="*/ 2147483647 h 100"/>
                <a:gd name="T14" fmla="*/ 1380710714 w 86"/>
                <a:gd name="T15" fmla="*/ 2147483647 h 100"/>
                <a:gd name="T16" fmla="*/ 1994264276 w 86"/>
                <a:gd name="T17" fmla="*/ 2147483647 h 100"/>
                <a:gd name="T18" fmla="*/ 2147483647 w 86"/>
                <a:gd name="T19" fmla="*/ 2147483647 h 100"/>
                <a:gd name="T20" fmla="*/ 2147483647 w 86"/>
                <a:gd name="T21" fmla="*/ 2147483647 h 100"/>
                <a:gd name="T22" fmla="*/ 2147483647 w 86"/>
                <a:gd name="T23" fmla="*/ 2147483647 h 100"/>
                <a:gd name="T24" fmla="*/ 2147483647 w 86"/>
                <a:gd name="T25" fmla="*/ 2147483647 h 100"/>
                <a:gd name="T26" fmla="*/ 2147483647 w 86"/>
                <a:gd name="T27" fmla="*/ 2147483647 h 100"/>
                <a:gd name="T28" fmla="*/ 2147483647 w 86"/>
                <a:gd name="T29" fmla="*/ 2147483647 h 100"/>
                <a:gd name="T30" fmla="*/ 2147483647 w 86"/>
                <a:gd name="T31" fmla="*/ 2147483647 h 100"/>
                <a:gd name="T32" fmla="*/ 2147483647 w 86"/>
                <a:gd name="T33" fmla="*/ 862564003 h 100"/>
                <a:gd name="T34" fmla="*/ 2147483647 w 86"/>
                <a:gd name="T35" fmla="*/ 718758065 h 100"/>
                <a:gd name="T36" fmla="*/ 2147483647 w 86"/>
                <a:gd name="T37" fmla="*/ 574951602 h 100"/>
                <a:gd name="T38" fmla="*/ 2147483647 w 86"/>
                <a:gd name="T39" fmla="*/ 143806528 h 100"/>
                <a:gd name="T40" fmla="*/ 2147483647 w 86"/>
                <a:gd name="T41" fmla="*/ 143806528 h 100"/>
                <a:gd name="T42" fmla="*/ 2147483647 w 86"/>
                <a:gd name="T43" fmla="*/ 143806528 h 100"/>
                <a:gd name="T44" fmla="*/ 2147483647 w 86"/>
                <a:gd name="T45" fmla="*/ 0 h 100"/>
                <a:gd name="T46" fmla="*/ 1994264276 w 86"/>
                <a:gd name="T47" fmla="*/ 0 h 100"/>
                <a:gd name="T48" fmla="*/ 1380710714 w 86"/>
                <a:gd name="T49" fmla="*/ 143806528 h 100"/>
                <a:gd name="T50" fmla="*/ 1227394593 w 86"/>
                <a:gd name="T51" fmla="*/ 143806528 h 100"/>
                <a:gd name="T52" fmla="*/ 613553829 w 86"/>
                <a:gd name="T53" fmla="*/ 574951602 h 100"/>
                <a:gd name="T54" fmla="*/ 1073790734 w 86"/>
                <a:gd name="T55" fmla="*/ 2147483647 h 100"/>
                <a:gd name="T56" fmla="*/ 1534027906 w 86"/>
                <a:gd name="T57" fmla="*/ 1293983127 h 100"/>
                <a:gd name="T58" fmla="*/ 1840947084 w 86"/>
                <a:gd name="T59" fmla="*/ 1006370465 h 100"/>
                <a:gd name="T60" fmla="*/ 2147483647 w 86"/>
                <a:gd name="T61" fmla="*/ 1006370465 h 100"/>
                <a:gd name="T62" fmla="*/ 2147483647 w 86"/>
                <a:gd name="T63" fmla="*/ 1006370465 h 100"/>
                <a:gd name="T64" fmla="*/ 2147483647 w 86"/>
                <a:gd name="T65" fmla="*/ 1293983127 h 100"/>
                <a:gd name="T66" fmla="*/ 2147483647 w 86"/>
                <a:gd name="T67" fmla="*/ 1150177713 h 100"/>
                <a:gd name="T68" fmla="*/ 2147483647 w 86"/>
                <a:gd name="T69" fmla="*/ 1437789589 h 100"/>
                <a:gd name="T70" fmla="*/ 2147483647 w 86"/>
                <a:gd name="T71" fmla="*/ 1293983127 h 100"/>
                <a:gd name="T72" fmla="*/ 2147483647 w 86"/>
                <a:gd name="T73" fmla="*/ 2147483647 h 100"/>
                <a:gd name="T74" fmla="*/ 2147483647 w 86"/>
                <a:gd name="T75" fmla="*/ 2147483647 h 100"/>
                <a:gd name="T76" fmla="*/ 2147483647 w 86"/>
                <a:gd name="T77" fmla="*/ 2147483647 h 100"/>
                <a:gd name="T78" fmla="*/ 2147483647 w 86"/>
                <a:gd name="T79" fmla="*/ 2147483647 h 100"/>
                <a:gd name="T80" fmla="*/ 2147483647 w 86"/>
                <a:gd name="T81" fmla="*/ 2147483647 h 100"/>
                <a:gd name="T82" fmla="*/ 2147483647 w 86"/>
                <a:gd name="T83" fmla="*/ 2147483647 h 100"/>
                <a:gd name="T84" fmla="*/ 2147483647 w 86"/>
                <a:gd name="T85" fmla="*/ 2147483647 h 100"/>
                <a:gd name="T86" fmla="*/ 1687630962 w 86"/>
                <a:gd name="T87" fmla="*/ 2147483647 h 100"/>
                <a:gd name="T88" fmla="*/ 1534027906 w 86"/>
                <a:gd name="T89" fmla="*/ 2147483647 h 100"/>
                <a:gd name="T90" fmla="*/ 1534027906 w 86"/>
                <a:gd name="T91" fmla="*/ 2147483647 h 100"/>
                <a:gd name="T92" fmla="*/ 1380710714 w 86"/>
                <a:gd name="T93" fmla="*/ 2147483647 h 100"/>
                <a:gd name="T94" fmla="*/ 1534027906 w 86"/>
                <a:gd name="T95" fmla="*/ 2147483647 h 100"/>
                <a:gd name="T96" fmla="*/ 1073790734 w 86"/>
                <a:gd name="T97" fmla="*/ 2147483647 h 10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6"/>
                <a:gd name="T148" fmla="*/ 0 h 100"/>
                <a:gd name="T149" fmla="*/ 86 w 86"/>
                <a:gd name="T150" fmla="*/ 100 h 10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6" h="100">
                  <a:moveTo>
                    <a:pt x="13" y="13"/>
                  </a:moveTo>
                  <a:lnTo>
                    <a:pt x="10" y="18"/>
                  </a:lnTo>
                  <a:lnTo>
                    <a:pt x="0" y="46"/>
                  </a:lnTo>
                  <a:lnTo>
                    <a:pt x="0" y="54"/>
                  </a:lnTo>
                  <a:lnTo>
                    <a:pt x="10" y="81"/>
                  </a:lnTo>
                  <a:lnTo>
                    <a:pt x="13" y="86"/>
                  </a:lnTo>
                  <a:lnTo>
                    <a:pt x="24" y="95"/>
                  </a:lnTo>
                  <a:lnTo>
                    <a:pt x="27" y="97"/>
                  </a:lnTo>
                  <a:lnTo>
                    <a:pt x="40" y="100"/>
                  </a:lnTo>
                  <a:lnTo>
                    <a:pt x="44" y="100"/>
                  </a:lnTo>
                  <a:lnTo>
                    <a:pt x="59" y="97"/>
                  </a:lnTo>
                  <a:lnTo>
                    <a:pt x="62" y="95"/>
                  </a:lnTo>
                  <a:lnTo>
                    <a:pt x="73" y="86"/>
                  </a:lnTo>
                  <a:lnTo>
                    <a:pt x="77" y="81"/>
                  </a:lnTo>
                  <a:lnTo>
                    <a:pt x="86" y="54"/>
                  </a:lnTo>
                  <a:lnTo>
                    <a:pt x="86" y="46"/>
                  </a:lnTo>
                  <a:lnTo>
                    <a:pt x="77" y="18"/>
                  </a:lnTo>
                  <a:lnTo>
                    <a:pt x="75" y="15"/>
                  </a:lnTo>
                  <a:lnTo>
                    <a:pt x="73" y="13"/>
                  </a:lnTo>
                  <a:lnTo>
                    <a:pt x="62" y="4"/>
                  </a:lnTo>
                  <a:lnTo>
                    <a:pt x="60" y="3"/>
                  </a:lnTo>
                  <a:lnTo>
                    <a:pt x="59" y="3"/>
                  </a:lnTo>
                  <a:lnTo>
                    <a:pt x="44" y="0"/>
                  </a:lnTo>
                  <a:lnTo>
                    <a:pt x="40" y="0"/>
                  </a:lnTo>
                  <a:lnTo>
                    <a:pt x="27" y="3"/>
                  </a:lnTo>
                  <a:lnTo>
                    <a:pt x="24" y="4"/>
                  </a:lnTo>
                  <a:lnTo>
                    <a:pt x="13" y="13"/>
                  </a:lnTo>
                  <a:close/>
                  <a:moveTo>
                    <a:pt x="21" y="51"/>
                  </a:moveTo>
                  <a:lnTo>
                    <a:pt x="29" y="27"/>
                  </a:lnTo>
                  <a:lnTo>
                    <a:pt x="35" y="22"/>
                  </a:lnTo>
                  <a:lnTo>
                    <a:pt x="42" y="21"/>
                  </a:lnTo>
                  <a:lnTo>
                    <a:pt x="51" y="22"/>
                  </a:lnTo>
                  <a:lnTo>
                    <a:pt x="58" y="28"/>
                  </a:lnTo>
                  <a:lnTo>
                    <a:pt x="56" y="25"/>
                  </a:lnTo>
                  <a:lnTo>
                    <a:pt x="60" y="29"/>
                  </a:lnTo>
                  <a:lnTo>
                    <a:pt x="58" y="28"/>
                  </a:lnTo>
                  <a:lnTo>
                    <a:pt x="65" y="51"/>
                  </a:lnTo>
                  <a:lnTo>
                    <a:pt x="66" y="46"/>
                  </a:lnTo>
                  <a:lnTo>
                    <a:pt x="66" y="54"/>
                  </a:lnTo>
                  <a:lnTo>
                    <a:pt x="65" y="51"/>
                  </a:lnTo>
                  <a:lnTo>
                    <a:pt x="58" y="72"/>
                  </a:lnTo>
                  <a:lnTo>
                    <a:pt x="52" y="78"/>
                  </a:lnTo>
                  <a:lnTo>
                    <a:pt x="42" y="80"/>
                  </a:lnTo>
                  <a:lnTo>
                    <a:pt x="34" y="78"/>
                  </a:lnTo>
                  <a:lnTo>
                    <a:pt x="29" y="72"/>
                  </a:lnTo>
                  <a:lnTo>
                    <a:pt x="29" y="75"/>
                  </a:lnTo>
                  <a:lnTo>
                    <a:pt x="26" y="70"/>
                  </a:lnTo>
                  <a:lnTo>
                    <a:pt x="29" y="72"/>
                  </a:lnTo>
                  <a:lnTo>
                    <a:pt x="21" y="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92" name="Freeform 840"/>
            <p:cNvSpPr>
              <a:spLocks noEditPoints="1"/>
            </p:cNvSpPr>
            <p:nvPr/>
          </p:nvSpPr>
          <p:spPr bwMode="auto">
            <a:xfrm>
              <a:off x="4313238" y="3814763"/>
              <a:ext cx="46037" cy="49212"/>
            </a:xfrm>
            <a:custGeom>
              <a:avLst/>
              <a:gdLst>
                <a:gd name="T0" fmla="*/ 0 w 85"/>
                <a:gd name="T1" fmla="*/ 2008772982 h 94"/>
                <a:gd name="T2" fmla="*/ 0 w 85"/>
                <a:gd name="T3" fmla="*/ 2147483647 h 94"/>
                <a:gd name="T4" fmla="*/ 476682769 w 85"/>
                <a:gd name="T5" fmla="*/ 2147483647 h 94"/>
                <a:gd name="T6" fmla="*/ 635381594 w 85"/>
                <a:gd name="T7" fmla="*/ 2147483647 h 94"/>
                <a:gd name="T8" fmla="*/ 1271056741 w 85"/>
                <a:gd name="T9" fmla="*/ 2147483647 h 94"/>
                <a:gd name="T10" fmla="*/ 1588746590 w 85"/>
                <a:gd name="T11" fmla="*/ 2147483647 h 94"/>
                <a:gd name="T12" fmla="*/ 2147483647 w 85"/>
                <a:gd name="T13" fmla="*/ 2147483647 h 94"/>
                <a:gd name="T14" fmla="*/ 2147483647 w 85"/>
                <a:gd name="T15" fmla="*/ 2147483647 h 94"/>
                <a:gd name="T16" fmla="*/ 2147483647 w 85"/>
                <a:gd name="T17" fmla="*/ 2147483647 h 94"/>
                <a:gd name="T18" fmla="*/ 2147483647 w 85"/>
                <a:gd name="T19" fmla="*/ 2147483647 h 94"/>
                <a:gd name="T20" fmla="*/ 2147483647 w 85"/>
                <a:gd name="T21" fmla="*/ 2147483647 h 94"/>
                <a:gd name="T22" fmla="*/ 2147483647 w 85"/>
                <a:gd name="T23" fmla="*/ 2147483647 h 94"/>
                <a:gd name="T24" fmla="*/ 2147483647 w 85"/>
                <a:gd name="T25" fmla="*/ 2147483647 h 94"/>
                <a:gd name="T26" fmla="*/ 2147483647 w 85"/>
                <a:gd name="T27" fmla="*/ 2147483647 h 94"/>
                <a:gd name="T28" fmla="*/ 2147483647 w 85"/>
                <a:gd name="T29" fmla="*/ 2008772982 h 94"/>
                <a:gd name="T30" fmla="*/ 2147483647 w 85"/>
                <a:gd name="T31" fmla="*/ 860903193 h 94"/>
                <a:gd name="T32" fmla="*/ 2147483647 w 85"/>
                <a:gd name="T33" fmla="*/ 717556536 h 94"/>
                <a:gd name="T34" fmla="*/ 2147483647 w 85"/>
                <a:gd name="T35" fmla="*/ 573935549 h 94"/>
                <a:gd name="T36" fmla="*/ 2147483647 w 85"/>
                <a:gd name="T37" fmla="*/ 286967774 h 94"/>
                <a:gd name="T38" fmla="*/ 2147483647 w 85"/>
                <a:gd name="T39" fmla="*/ 143621053 h 94"/>
                <a:gd name="T40" fmla="*/ 2147483647 w 85"/>
                <a:gd name="T41" fmla="*/ 0 h 94"/>
                <a:gd name="T42" fmla="*/ 2147483647 w 85"/>
                <a:gd name="T43" fmla="*/ 0 h 94"/>
                <a:gd name="T44" fmla="*/ 1588746590 w 85"/>
                <a:gd name="T45" fmla="*/ 143621053 h 94"/>
                <a:gd name="T46" fmla="*/ 1430047901 w 85"/>
                <a:gd name="T47" fmla="*/ 143621053 h 94"/>
                <a:gd name="T48" fmla="*/ 1271056741 w 85"/>
                <a:gd name="T49" fmla="*/ 286967774 h 94"/>
                <a:gd name="T50" fmla="*/ 635381594 w 85"/>
                <a:gd name="T51" fmla="*/ 573935549 h 94"/>
                <a:gd name="T52" fmla="*/ 635381594 w 85"/>
                <a:gd name="T53" fmla="*/ 717556536 h 94"/>
                <a:gd name="T54" fmla="*/ 476682769 w 85"/>
                <a:gd name="T55" fmla="*/ 860903193 h 94"/>
                <a:gd name="T56" fmla="*/ 0 w 85"/>
                <a:gd name="T57" fmla="*/ 2008772982 h 94"/>
                <a:gd name="T58" fmla="*/ 1906437523 w 85"/>
                <a:gd name="T59" fmla="*/ 1147871098 h 94"/>
                <a:gd name="T60" fmla="*/ 1747738833 w 85"/>
                <a:gd name="T61" fmla="*/ 1147871098 h 94"/>
                <a:gd name="T62" fmla="*/ 2065429765 w 85"/>
                <a:gd name="T63" fmla="*/ 1004523656 h 94"/>
                <a:gd name="T64" fmla="*/ 1906437523 w 85"/>
                <a:gd name="T65" fmla="*/ 1147871098 h 94"/>
                <a:gd name="T66" fmla="*/ 2147483647 w 85"/>
                <a:gd name="T67" fmla="*/ 1004523656 h 94"/>
                <a:gd name="T68" fmla="*/ 2147483647 w 85"/>
                <a:gd name="T69" fmla="*/ 1147871098 h 94"/>
                <a:gd name="T70" fmla="*/ 2147483647 w 85"/>
                <a:gd name="T71" fmla="*/ 1291491562 h 94"/>
                <a:gd name="T72" fmla="*/ 2147483647 w 85"/>
                <a:gd name="T73" fmla="*/ 2147483647 h 94"/>
                <a:gd name="T74" fmla="*/ 2147483647 w 85"/>
                <a:gd name="T75" fmla="*/ 2147483647 h 94"/>
                <a:gd name="T76" fmla="*/ 2147483647 w 85"/>
                <a:gd name="T77" fmla="*/ 2147483647 h 94"/>
                <a:gd name="T78" fmla="*/ 2147483647 w 85"/>
                <a:gd name="T79" fmla="*/ 2147483647 h 94"/>
                <a:gd name="T80" fmla="*/ 2147483647 w 85"/>
                <a:gd name="T81" fmla="*/ 2147483647 h 94"/>
                <a:gd name="T82" fmla="*/ 2147483647 w 85"/>
                <a:gd name="T83" fmla="*/ 2147483647 h 94"/>
                <a:gd name="T84" fmla="*/ 2147483647 w 85"/>
                <a:gd name="T85" fmla="*/ 2147483647 h 94"/>
                <a:gd name="T86" fmla="*/ 1906437523 w 85"/>
                <a:gd name="T87" fmla="*/ 2147483647 h 94"/>
                <a:gd name="T88" fmla="*/ 1588746590 w 85"/>
                <a:gd name="T89" fmla="*/ 2147483647 h 94"/>
                <a:gd name="T90" fmla="*/ 1588746590 w 85"/>
                <a:gd name="T91" fmla="*/ 2147483647 h 94"/>
                <a:gd name="T92" fmla="*/ 1430047901 w 85"/>
                <a:gd name="T93" fmla="*/ 2147483647 h 94"/>
                <a:gd name="T94" fmla="*/ 1588746590 w 85"/>
                <a:gd name="T95" fmla="*/ 2147483647 h 94"/>
                <a:gd name="T96" fmla="*/ 1271056741 w 85"/>
                <a:gd name="T97" fmla="*/ 2147483647 h 94"/>
                <a:gd name="T98" fmla="*/ 1588746590 w 85"/>
                <a:gd name="T99" fmla="*/ 1291491562 h 94"/>
                <a:gd name="T100" fmla="*/ 1906437523 w 85"/>
                <a:gd name="T101" fmla="*/ 1147871098 h 9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5"/>
                <a:gd name="T154" fmla="*/ 0 h 94"/>
                <a:gd name="T155" fmla="*/ 85 w 85"/>
                <a:gd name="T156" fmla="*/ 94 h 9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5" h="94">
                  <a:moveTo>
                    <a:pt x="0" y="43"/>
                  </a:moveTo>
                  <a:lnTo>
                    <a:pt x="0" y="51"/>
                  </a:lnTo>
                  <a:lnTo>
                    <a:pt x="10" y="77"/>
                  </a:lnTo>
                  <a:lnTo>
                    <a:pt x="13" y="82"/>
                  </a:lnTo>
                  <a:lnTo>
                    <a:pt x="24" y="90"/>
                  </a:lnTo>
                  <a:lnTo>
                    <a:pt x="28" y="92"/>
                  </a:lnTo>
                  <a:lnTo>
                    <a:pt x="40" y="94"/>
                  </a:lnTo>
                  <a:lnTo>
                    <a:pt x="46" y="94"/>
                  </a:lnTo>
                  <a:lnTo>
                    <a:pt x="58" y="92"/>
                  </a:lnTo>
                  <a:lnTo>
                    <a:pt x="62" y="90"/>
                  </a:lnTo>
                  <a:lnTo>
                    <a:pt x="72" y="82"/>
                  </a:lnTo>
                  <a:lnTo>
                    <a:pt x="73" y="80"/>
                  </a:lnTo>
                  <a:lnTo>
                    <a:pt x="75" y="77"/>
                  </a:lnTo>
                  <a:lnTo>
                    <a:pt x="85" y="51"/>
                  </a:lnTo>
                  <a:lnTo>
                    <a:pt x="84" y="43"/>
                  </a:lnTo>
                  <a:lnTo>
                    <a:pt x="74" y="17"/>
                  </a:lnTo>
                  <a:lnTo>
                    <a:pt x="73" y="15"/>
                  </a:lnTo>
                  <a:lnTo>
                    <a:pt x="72" y="13"/>
                  </a:lnTo>
                  <a:lnTo>
                    <a:pt x="62" y="5"/>
                  </a:lnTo>
                  <a:lnTo>
                    <a:pt x="58" y="3"/>
                  </a:lnTo>
                  <a:lnTo>
                    <a:pt x="46" y="0"/>
                  </a:lnTo>
                  <a:lnTo>
                    <a:pt x="40" y="0"/>
                  </a:lnTo>
                  <a:lnTo>
                    <a:pt x="28" y="3"/>
                  </a:lnTo>
                  <a:lnTo>
                    <a:pt x="26" y="3"/>
                  </a:lnTo>
                  <a:lnTo>
                    <a:pt x="24" y="5"/>
                  </a:lnTo>
                  <a:lnTo>
                    <a:pt x="13" y="13"/>
                  </a:lnTo>
                  <a:lnTo>
                    <a:pt x="11" y="14"/>
                  </a:lnTo>
                  <a:lnTo>
                    <a:pt x="10" y="17"/>
                  </a:lnTo>
                  <a:lnTo>
                    <a:pt x="0" y="43"/>
                  </a:lnTo>
                  <a:close/>
                  <a:moveTo>
                    <a:pt x="35" y="24"/>
                  </a:moveTo>
                  <a:lnTo>
                    <a:pt x="33" y="24"/>
                  </a:lnTo>
                  <a:lnTo>
                    <a:pt x="37" y="22"/>
                  </a:lnTo>
                  <a:lnTo>
                    <a:pt x="35" y="24"/>
                  </a:lnTo>
                  <a:lnTo>
                    <a:pt x="44" y="22"/>
                  </a:lnTo>
                  <a:lnTo>
                    <a:pt x="51" y="24"/>
                  </a:lnTo>
                  <a:lnTo>
                    <a:pt x="56" y="26"/>
                  </a:lnTo>
                  <a:lnTo>
                    <a:pt x="63" y="48"/>
                  </a:lnTo>
                  <a:lnTo>
                    <a:pt x="56" y="69"/>
                  </a:lnTo>
                  <a:lnTo>
                    <a:pt x="51" y="73"/>
                  </a:lnTo>
                  <a:lnTo>
                    <a:pt x="53" y="72"/>
                  </a:lnTo>
                  <a:lnTo>
                    <a:pt x="49" y="74"/>
                  </a:lnTo>
                  <a:lnTo>
                    <a:pt x="51" y="73"/>
                  </a:lnTo>
                  <a:lnTo>
                    <a:pt x="44" y="75"/>
                  </a:lnTo>
                  <a:lnTo>
                    <a:pt x="35" y="73"/>
                  </a:lnTo>
                  <a:lnTo>
                    <a:pt x="28" y="68"/>
                  </a:lnTo>
                  <a:lnTo>
                    <a:pt x="30" y="71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22" y="47"/>
                  </a:lnTo>
                  <a:lnTo>
                    <a:pt x="28" y="28"/>
                  </a:lnTo>
                  <a:lnTo>
                    <a:pt x="35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93" name="Freeform 841"/>
            <p:cNvSpPr>
              <a:spLocks/>
            </p:cNvSpPr>
            <p:nvPr/>
          </p:nvSpPr>
          <p:spPr bwMode="auto">
            <a:xfrm>
              <a:off x="3462338" y="2971800"/>
              <a:ext cx="214312" cy="682625"/>
            </a:xfrm>
            <a:custGeom>
              <a:avLst/>
              <a:gdLst>
                <a:gd name="T0" fmla="*/ 2147483647 w 406"/>
                <a:gd name="T1" fmla="*/ 2147483647 h 1292"/>
                <a:gd name="T2" fmla="*/ 2147483647 w 406"/>
                <a:gd name="T3" fmla="*/ 2147483647 h 1292"/>
                <a:gd name="T4" fmla="*/ 2147483647 w 406"/>
                <a:gd name="T5" fmla="*/ 2147483647 h 1292"/>
                <a:gd name="T6" fmla="*/ 2147483647 w 406"/>
                <a:gd name="T7" fmla="*/ 2147483647 h 1292"/>
                <a:gd name="T8" fmla="*/ 2147483647 w 406"/>
                <a:gd name="T9" fmla="*/ 2147483647 h 1292"/>
                <a:gd name="T10" fmla="*/ 2147483647 w 406"/>
                <a:gd name="T11" fmla="*/ 2147483647 h 1292"/>
                <a:gd name="T12" fmla="*/ 2147483647 w 406"/>
                <a:gd name="T13" fmla="*/ 2147483647 h 1292"/>
                <a:gd name="T14" fmla="*/ 2147483647 w 406"/>
                <a:gd name="T15" fmla="*/ 2147483647 h 1292"/>
                <a:gd name="T16" fmla="*/ 2147483647 w 406"/>
                <a:gd name="T17" fmla="*/ 2147483647 h 1292"/>
                <a:gd name="T18" fmla="*/ 1470932081 w 406"/>
                <a:gd name="T19" fmla="*/ 2147483647 h 1292"/>
                <a:gd name="T20" fmla="*/ 2147483647 w 406"/>
                <a:gd name="T21" fmla="*/ 2147483647 h 1292"/>
                <a:gd name="T22" fmla="*/ 2147483647 w 406"/>
                <a:gd name="T23" fmla="*/ 2147483647 h 1292"/>
                <a:gd name="T24" fmla="*/ 2147483647 w 406"/>
                <a:gd name="T25" fmla="*/ 2147483647 h 1292"/>
                <a:gd name="T26" fmla="*/ 2147483647 w 406"/>
                <a:gd name="T27" fmla="*/ 737517123 h 1292"/>
                <a:gd name="T28" fmla="*/ 2147483647 w 406"/>
                <a:gd name="T29" fmla="*/ 0 h 1292"/>
                <a:gd name="T30" fmla="*/ 2147483647 w 406"/>
                <a:gd name="T31" fmla="*/ 2147483647 h 1292"/>
                <a:gd name="T32" fmla="*/ 1912015605 w 406"/>
                <a:gd name="T33" fmla="*/ 2147483647 h 1292"/>
                <a:gd name="T34" fmla="*/ 735326685 w 406"/>
                <a:gd name="T35" fmla="*/ 2147483647 h 1292"/>
                <a:gd name="T36" fmla="*/ 882447606 w 406"/>
                <a:gd name="T37" fmla="*/ 2147483647 h 1292"/>
                <a:gd name="T38" fmla="*/ 2147483647 w 406"/>
                <a:gd name="T39" fmla="*/ 2147483647 h 1292"/>
                <a:gd name="T40" fmla="*/ 2147483647 w 406"/>
                <a:gd name="T41" fmla="*/ 2147483647 h 1292"/>
                <a:gd name="T42" fmla="*/ 2147483647 w 406"/>
                <a:gd name="T43" fmla="*/ 2147483647 h 1292"/>
                <a:gd name="T44" fmla="*/ 2147483647 w 406"/>
                <a:gd name="T45" fmla="*/ 2147483647 h 1292"/>
                <a:gd name="T46" fmla="*/ 2147483647 w 406"/>
                <a:gd name="T47" fmla="*/ 2147483647 h 1292"/>
                <a:gd name="T48" fmla="*/ 2147483647 w 406"/>
                <a:gd name="T49" fmla="*/ 2147483647 h 1292"/>
                <a:gd name="T50" fmla="*/ 2147483647 w 406"/>
                <a:gd name="T51" fmla="*/ 2147483647 h 1292"/>
                <a:gd name="T52" fmla="*/ 2147483647 w 406"/>
                <a:gd name="T53" fmla="*/ 2147483647 h 1292"/>
                <a:gd name="T54" fmla="*/ 2147483647 w 406"/>
                <a:gd name="T55" fmla="*/ 2147483647 h 1292"/>
                <a:gd name="T56" fmla="*/ 2147483647 w 406"/>
                <a:gd name="T57" fmla="*/ 2147483647 h 1292"/>
                <a:gd name="T58" fmla="*/ 2147483647 w 406"/>
                <a:gd name="T59" fmla="*/ 2147483647 h 1292"/>
                <a:gd name="T60" fmla="*/ 2147483647 w 406"/>
                <a:gd name="T61" fmla="*/ 2147483647 h 1292"/>
                <a:gd name="T62" fmla="*/ 2147483647 w 406"/>
                <a:gd name="T63" fmla="*/ 2147483647 h 1292"/>
                <a:gd name="T64" fmla="*/ 2147483647 w 406"/>
                <a:gd name="T65" fmla="*/ 2147483647 h 1292"/>
                <a:gd name="T66" fmla="*/ 2147483647 w 406"/>
                <a:gd name="T67" fmla="*/ 2147483647 h 1292"/>
                <a:gd name="T68" fmla="*/ 2147483647 w 406"/>
                <a:gd name="T69" fmla="*/ 2147483647 h 1292"/>
                <a:gd name="T70" fmla="*/ 2147483647 w 406"/>
                <a:gd name="T71" fmla="*/ 2147483647 h 1292"/>
                <a:gd name="T72" fmla="*/ 2147483647 w 406"/>
                <a:gd name="T73" fmla="*/ 2147483647 h 1292"/>
                <a:gd name="T74" fmla="*/ 2147483647 w 406"/>
                <a:gd name="T75" fmla="*/ 2147483647 h 1292"/>
                <a:gd name="T76" fmla="*/ 2147483647 w 406"/>
                <a:gd name="T77" fmla="*/ 2147483647 h 1292"/>
                <a:gd name="T78" fmla="*/ 2147483647 w 406"/>
                <a:gd name="T79" fmla="*/ 2147483647 h 1292"/>
                <a:gd name="T80" fmla="*/ 2147483647 w 406"/>
                <a:gd name="T81" fmla="*/ 2147483647 h 1292"/>
                <a:gd name="T82" fmla="*/ 2147483647 w 406"/>
                <a:gd name="T83" fmla="*/ 2147483647 h 1292"/>
                <a:gd name="T84" fmla="*/ 2147483647 w 406"/>
                <a:gd name="T85" fmla="*/ 2147483647 h 1292"/>
                <a:gd name="T86" fmla="*/ 0 w 406"/>
                <a:gd name="T87" fmla="*/ 2147483647 h 1292"/>
                <a:gd name="T88" fmla="*/ 2147483647 w 406"/>
                <a:gd name="T89" fmla="*/ 2147483647 h 1292"/>
                <a:gd name="T90" fmla="*/ 2147483647 w 406"/>
                <a:gd name="T91" fmla="*/ 2147483647 h 1292"/>
                <a:gd name="T92" fmla="*/ 2147483647 w 406"/>
                <a:gd name="T93" fmla="*/ 2147483647 h 1292"/>
                <a:gd name="T94" fmla="*/ 2147483647 w 406"/>
                <a:gd name="T95" fmla="*/ 2147483647 h 1292"/>
                <a:gd name="T96" fmla="*/ 2147483647 w 406"/>
                <a:gd name="T97" fmla="*/ 2147483647 h 1292"/>
                <a:gd name="T98" fmla="*/ 2147483647 w 406"/>
                <a:gd name="T99" fmla="*/ 2147483647 h 1292"/>
                <a:gd name="T100" fmla="*/ 2147483647 w 406"/>
                <a:gd name="T101" fmla="*/ 2147483647 h 1292"/>
                <a:gd name="T102" fmla="*/ 2147483647 w 406"/>
                <a:gd name="T103" fmla="*/ 2147483647 h 1292"/>
                <a:gd name="T104" fmla="*/ 2147483647 w 406"/>
                <a:gd name="T105" fmla="*/ 2147483647 h 1292"/>
                <a:gd name="T106" fmla="*/ 2147483647 w 406"/>
                <a:gd name="T107" fmla="*/ 2147483647 h 1292"/>
                <a:gd name="T108" fmla="*/ 2147483647 w 406"/>
                <a:gd name="T109" fmla="*/ 2147483647 h 1292"/>
                <a:gd name="T110" fmla="*/ 2147483647 w 406"/>
                <a:gd name="T111" fmla="*/ 2147483647 h 1292"/>
                <a:gd name="T112" fmla="*/ 2147483647 w 406"/>
                <a:gd name="T113" fmla="*/ 2147483647 h 1292"/>
                <a:gd name="T114" fmla="*/ 2147483647 w 406"/>
                <a:gd name="T115" fmla="*/ 2147483647 h 1292"/>
                <a:gd name="T116" fmla="*/ 2147483647 w 406"/>
                <a:gd name="T117" fmla="*/ 2147483647 h 1292"/>
                <a:gd name="T118" fmla="*/ 2147483647 w 406"/>
                <a:gd name="T119" fmla="*/ 2147483647 h 12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06"/>
                <a:gd name="T181" fmla="*/ 0 h 1292"/>
                <a:gd name="T182" fmla="*/ 406 w 406"/>
                <a:gd name="T183" fmla="*/ 1292 h 129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06" h="1292">
                  <a:moveTo>
                    <a:pt x="406" y="402"/>
                  </a:moveTo>
                  <a:lnTo>
                    <a:pt x="406" y="395"/>
                  </a:lnTo>
                  <a:lnTo>
                    <a:pt x="405" y="390"/>
                  </a:lnTo>
                  <a:lnTo>
                    <a:pt x="400" y="384"/>
                  </a:lnTo>
                  <a:lnTo>
                    <a:pt x="396" y="383"/>
                  </a:lnTo>
                  <a:lnTo>
                    <a:pt x="387" y="382"/>
                  </a:lnTo>
                  <a:lnTo>
                    <a:pt x="384" y="382"/>
                  </a:lnTo>
                  <a:lnTo>
                    <a:pt x="311" y="398"/>
                  </a:lnTo>
                  <a:lnTo>
                    <a:pt x="309" y="399"/>
                  </a:lnTo>
                  <a:lnTo>
                    <a:pt x="247" y="424"/>
                  </a:lnTo>
                  <a:lnTo>
                    <a:pt x="241" y="417"/>
                  </a:lnTo>
                  <a:lnTo>
                    <a:pt x="234" y="408"/>
                  </a:lnTo>
                  <a:lnTo>
                    <a:pt x="224" y="400"/>
                  </a:lnTo>
                  <a:lnTo>
                    <a:pt x="185" y="382"/>
                  </a:lnTo>
                  <a:lnTo>
                    <a:pt x="84" y="349"/>
                  </a:lnTo>
                  <a:lnTo>
                    <a:pt x="96" y="299"/>
                  </a:lnTo>
                  <a:lnTo>
                    <a:pt x="102" y="247"/>
                  </a:lnTo>
                  <a:lnTo>
                    <a:pt x="102" y="243"/>
                  </a:lnTo>
                  <a:lnTo>
                    <a:pt x="98" y="223"/>
                  </a:lnTo>
                  <a:lnTo>
                    <a:pt x="97" y="220"/>
                  </a:lnTo>
                  <a:lnTo>
                    <a:pt x="97" y="219"/>
                  </a:lnTo>
                  <a:lnTo>
                    <a:pt x="89" y="201"/>
                  </a:lnTo>
                  <a:lnTo>
                    <a:pt x="88" y="199"/>
                  </a:lnTo>
                  <a:lnTo>
                    <a:pt x="86" y="198"/>
                  </a:lnTo>
                  <a:lnTo>
                    <a:pt x="68" y="179"/>
                  </a:lnTo>
                  <a:lnTo>
                    <a:pt x="47" y="168"/>
                  </a:lnTo>
                  <a:lnTo>
                    <a:pt x="44" y="166"/>
                  </a:lnTo>
                  <a:lnTo>
                    <a:pt x="47" y="168"/>
                  </a:lnTo>
                  <a:lnTo>
                    <a:pt x="34" y="151"/>
                  </a:lnTo>
                  <a:lnTo>
                    <a:pt x="31" y="143"/>
                  </a:lnTo>
                  <a:lnTo>
                    <a:pt x="33" y="130"/>
                  </a:lnTo>
                  <a:lnTo>
                    <a:pt x="50" y="118"/>
                  </a:lnTo>
                  <a:lnTo>
                    <a:pt x="76" y="106"/>
                  </a:lnTo>
                  <a:lnTo>
                    <a:pt x="78" y="103"/>
                  </a:lnTo>
                  <a:lnTo>
                    <a:pt x="80" y="101"/>
                  </a:lnTo>
                  <a:lnTo>
                    <a:pt x="80" y="99"/>
                  </a:lnTo>
                  <a:lnTo>
                    <a:pt x="80" y="98"/>
                  </a:lnTo>
                  <a:lnTo>
                    <a:pt x="81" y="98"/>
                  </a:lnTo>
                  <a:lnTo>
                    <a:pt x="81" y="96"/>
                  </a:lnTo>
                  <a:lnTo>
                    <a:pt x="70" y="43"/>
                  </a:lnTo>
                  <a:lnTo>
                    <a:pt x="69" y="41"/>
                  </a:lnTo>
                  <a:lnTo>
                    <a:pt x="57" y="16"/>
                  </a:lnTo>
                  <a:lnTo>
                    <a:pt x="51" y="5"/>
                  </a:lnTo>
                  <a:lnTo>
                    <a:pt x="51" y="4"/>
                  </a:lnTo>
                  <a:lnTo>
                    <a:pt x="47" y="0"/>
                  </a:lnTo>
                  <a:lnTo>
                    <a:pt x="31" y="13"/>
                  </a:lnTo>
                  <a:lnTo>
                    <a:pt x="39" y="25"/>
                  </a:lnTo>
                  <a:lnTo>
                    <a:pt x="51" y="50"/>
                  </a:lnTo>
                  <a:lnTo>
                    <a:pt x="51" y="49"/>
                  </a:lnTo>
                  <a:lnTo>
                    <a:pt x="59" y="91"/>
                  </a:lnTo>
                  <a:lnTo>
                    <a:pt x="39" y="100"/>
                  </a:lnTo>
                  <a:lnTo>
                    <a:pt x="36" y="101"/>
                  </a:lnTo>
                  <a:lnTo>
                    <a:pt x="17" y="116"/>
                  </a:lnTo>
                  <a:lnTo>
                    <a:pt x="14" y="123"/>
                  </a:lnTo>
                  <a:lnTo>
                    <a:pt x="10" y="142"/>
                  </a:lnTo>
                  <a:lnTo>
                    <a:pt x="12" y="149"/>
                  </a:lnTo>
                  <a:lnTo>
                    <a:pt x="18" y="164"/>
                  </a:lnTo>
                  <a:lnTo>
                    <a:pt x="33" y="185"/>
                  </a:lnTo>
                  <a:lnTo>
                    <a:pt x="58" y="198"/>
                  </a:lnTo>
                  <a:lnTo>
                    <a:pt x="70" y="210"/>
                  </a:lnTo>
                  <a:lnTo>
                    <a:pt x="78" y="226"/>
                  </a:lnTo>
                  <a:lnTo>
                    <a:pt x="82" y="245"/>
                  </a:lnTo>
                  <a:lnTo>
                    <a:pt x="76" y="294"/>
                  </a:lnTo>
                  <a:lnTo>
                    <a:pt x="60" y="353"/>
                  </a:lnTo>
                  <a:lnTo>
                    <a:pt x="59" y="356"/>
                  </a:lnTo>
                  <a:lnTo>
                    <a:pt x="61" y="361"/>
                  </a:lnTo>
                  <a:lnTo>
                    <a:pt x="64" y="363"/>
                  </a:lnTo>
                  <a:lnTo>
                    <a:pt x="68" y="366"/>
                  </a:lnTo>
                  <a:lnTo>
                    <a:pt x="213" y="417"/>
                  </a:lnTo>
                  <a:lnTo>
                    <a:pt x="218" y="420"/>
                  </a:lnTo>
                  <a:lnTo>
                    <a:pt x="219" y="421"/>
                  </a:lnTo>
                  <a:lnTo>
                    <a:pt x="227" y="431"/>
                  </a:lnTo>
                  <a:lnTo>
                    <a:pt x="234" y="439"/>
                  </a:lnTo>
                  <a:lnTo>
                    <a:pt x="240" y="442"/>
                  </a:lnTo>
                  <a:lnTo>
                    <a:pt x="247" y="443"/>
                  </a:lnTo>
                  <a:lnTo>
                    <a:pt x="253" y="442"/>
                  </a:lnTo>
                  <a:lnTo>
                    <a:pt x="316" y="417"/>
                  </a:lnTo>
                  <a:lnTo>
                    <a:pt x="313" y="418"/>
                  </a:lnTo>
                  <a:lnTo>
                    <a:pt x="384" y="404"/>
                  </a:lnTo>
                  <a:lnTo>
                    <a:pt x="364" y="469"/>
                  </a:lnTo>
                  <a:lnTo>
                    <a:pt x="366" y="468"/>
                  </a:lnTo>
                  <a:lnTo>
                    <a:pt x="341" y="527"/>
                  </a:lnTo>
                  <a:lnTo>
                    <a:pt x="341" y="525"/>
                  </a:lnTo>
                  <a:lnTo>
                    <a:pt x="328" y="546"/>
                  </a:lnTo>
                  <a:lnTo>
                    <a:pt x="306" y="568"/>
                  </a:lnTo>
                  <a:lnTo>
                    <a:pt x="288" y="577"/>
                  </a:lnTo>
                  <a:lnTo>
                    <a:pt x="286" y="579"/>
                  </a:lnTo>
                  <a:lnTo>
                    <a:pt x="272" y="591"/>
                  </a:lnTo>
                  <a:lnTo>
                    <a:pt x="270" y="594"/>
                  </a:lnTo>
                  <a:lnTo>
                    <a:pt x="255" y="624"/>
                  </a:lnTo>
                  <a:lnTo>
                    <a:pt x="254" y="628"/>
                  </a:lnTo>
                  <a:lnTo>
                    <a:pt x="238" y="716"/>
                  </a:lnTo>
                  <a:lnTo>
                    <a:pt x="237" y="719"/>
                  </a:lnTo>
                  <a:lnTo>
                    <a:pt x="238" y="722"/>
                  </a:lnTo>
                  <a:lnTo>
                    <a:pt x="241" y="724"/>
                  </a:lnTo>
                  <a:lnTo>
                    <a:pt x="246" y="728"/>
                  </a:lnTo>
                  <a:lnTo>
                    <a:pt x="280" y="736"/>
                  </a:lnTo>
                  <a:lnTo>
                    <a:pt x="286" y="741"/>
                  </a:lnTo>
                  <a:lnTo>
                    <a:pt x="285" y="737"/>
                  </a:lnTo>
                  <a:lnTo>
                    <a:pt x="290" y="743"/>
                  </a:lnTo>
                  <a:lnTo>
                    <a:pt x="286" y="741"/>
                  </a:lnTo>
                  <a:lnTo>
                    <a:pt x="301" y="806"/>
                  </a:lnTo>
                  <a:lnTo>
                    <a:pt x="286" y="830"/>
                  </a:lnTo>
                  <a:lnTo>
                    <a:pt x="286" y="832"/>
                  </a:lnTo>
                  <a:lnTo>
                    <a:pt x="274" y="860"/>
                  </a:lnTo>
                  <a:lnTo>
                    <a:pt x="273" y="862"/>
                  </a:lnTo>
                  <a:lnTo>
                    <a:pt x="268" y="922"/>
                  </a:lnTo>
                  <a:lnTo>
                    <a:pt x="268" y="925"/>
                  </a:lnTo>
                  <a:lnTo>
                    <a:pt x="279" y="985"/>
                  </a:lnTo>
                  <a:lnTo>
                    <a:pt x="279" y="988"/>
                  </a:lnTo>
                  <a:lnTo>
                    <a:pt x="301" y="1040"/>
                  </a:lnTo>
                  <a:lnTo>
                    <a:pt x="303" y="1037"/>
                  </a:lnTo>
                  <a:lnTo>
                    <a:pt x="304" y="1045"/>
                  </a:lnTo>
                  <a:lnTo>
                    <a:pt x="301" y="1040"/>
                  </a:lnTo>
                  <a:lnTo>
                    <a:pt x="294" y="1064"/>
                  </a:lnTo>
                  <a:lnTo>
                    <a:pt x="270" y="1113"/>
                  </a:lnTo>
                  <a:lnTo>
                    <a:pt x="263" y="1134"/>
                  </a:lnTo>
                  <a:lnTo>
                    <a:pt x="261" y="1134"/>
                  </a:lnTo>
                  <a:lnTo>
                    <a:pt x="241" y="1136"/>
                  </a:lnTo>
                  <a:lnTo>
                    <a:pt x="238" y="1136"/>
                  </a:lnTo>
                  <a:lnTo>
                    <a:pt x="217" y="1145"/>
                  </a:lnTo>
                  <a:lnTo>
                    <a:pt x="213" y="1145"/>
                  </a:lnTo>
                  <a:lnTo>
                    <a:pt x="211" y="1148"/>
                  </a:lnTo>
                  <a:lnTo>
                    <a:pt x="199" y="1163"/>
                  </a:lnTo>
                  <a:lnTo>
                    <a:pt x="197" y="1167"/>
                  </a:lnTo>
                  <a:lnTo>
                    <a:pt x="180" y="1234"/>
                  </a:lnTo>
                  <a:lnTo>
                    <a:pt x="106" y="1196"/>
                  </a:lnTo>
                  <a:lnTo>
                    <a:pt x="75" y="1186"/>
                  </a:lnTo>
                  <a:lnTo>
                    <a:pt x="67" y="1186"/>
                  </a:lnTo>
                  <a:lnTo>
                    <a:pt x="64" y="1187"/>
                  </a:lnTo>
                  <a:lnTo>
                    <a:pt x="63" y="1190"/>
                  </a:lnTo>
                  <a:lnTo>
                    <a:pt x="0" y="1279"/>
                  </a:lnTo>
                  <a:lnTo>
                    <a:pt x="16" y="1292"/>
                  </a:lnTo>
                  <a:lnTo>
                    <a:pt x="75" y="1208"/>
                  </a:lnTo>
                  <a:lnTo>
                    <a:pt x="99" y="1216"/>
                  </a:lnTo>
                  <a:lnTo>
                    <a:pt x="182" y="1255"/>
                  </a:lnTo>
                  <a:lnTo>
                    <a:pt x="191" y="1255"/>
                  </a:lnTo>
                  <a:lnTo>
                    <a:pt x="196" y="1249"/>
                  </a:lnTo>
                  <a:lnTo>
                    <a:pt x="218" y="1175"/>
                  </a:lnTo>
                  <a:lnTo>
                    <a:pt x="227" y="1163"/>
                  </a:lnTo>
                  <a:lnTo>
                    <a:pt x="245" y="1157"/>
                  </a:lnTo>
                  <a:lnTo>
                    <a:pt x="244" y="1157"/>
                  </a:lnTo>
                  <a:lnTo>
                    <a:pt x="263" y="1153"/>
                  </a:lnTo>
                  <a:lnTo>
                    <a:pt x="270" y="1153"/>
                  </a:lnTo>
                  <a:lnTo>
                    <a:pt x="270" y="1152"/>
                  </a:lnTo>
                  <a:lnTo>
                    <a:pt x="271" y="1152"/>
                  </a:lnTo>
                  <a:lnTo>
                    <a:pt x="273" y="1152"/>
                  </a:lnTo>
                  <a:lnTo>
                    <a:pt x="273" y="1151"/>
                  </a:lnTo>
                  <a:lnTo>
                    <a:pt x="274" y="1151"/>
                  </a:lnTo>
                  <a:lnTo>
                    <a:pt x="276" y="1151"/>
                  </a:lnTo>
                  <a:lnTo>
                    <a:pt x="279" y="1149"/>
                  </a:lnTo>
                  <a:lnTo>
                    <a:pt x="281" y="1147"/>
                  </a:lnTo>
                  <a:lnTo>
                    <a:pt x="322" y="1044"/>
                  </a:lnTo>
                  <a:lnTo>
                    <a:pt x="321" y="1036"/>
                  </a:lnTo>
                  <a:lnTo>
                    <a:pt x="298" y="982"/>
                  </a:lnTo>
                  <a:lnTo>
                    <a:pt x="287" y="923"/>
                  </a:lnTo>
                  <a:lnTo>
                    <a:pt x="287" y="922"/>
                  </a:lnTo>
                  <a:lnTo>
                    <a:pt x="294" y="864"/>
                  </a:lnTo>
                  <a:lnTo>
                    <a:pt x="293" y="867"/>
                  </a:lnTo>
                  <a:lnTo>
                    <a:pt x="304" y="838"/>
                  </a:lnTo>
                  <a:lnTo>
                    <a:pt x="304" y="841"/>
                  </a:lnTo>
                  <a:lnTo>
                    <a:pt x="320" y="813"/>
                  </a:lnTo>
                  <a:lnTo>
                    <a:pt x="321" y="808"/>
                  </a:lnTo>
                  <a:lnTo>
                    <a:pt x="322" y="806"/>
                  </a:lnTo>
                  <a:lnTo>
                    <a:pt x="305" y="731"/>
                  </a:lnTo>
                  <a:lnTo>
                    <a:pt x="303" y="728"/>
                  </a:lnTo>
                  <a:lnTo>
                    <a:pt x="300" y="724"/>
                  </a:lnTo>
                  <a:lnTo>
                    <a:pt x="285" y="716"/>
                  </a:lnTo>
                  <a:lnTo>
                    <a:pt x="271" y="714"/>
                  </a:lnTo>
                  <a:lnTo>
                    <a:pt x="261" y="710"/>
                  </a:lnTo>
                  <a:lnTo>
                    <a:pt x="274" y="631"/>
                  </a:lnTo>
                  <a:lnTo>
                    <a:pt x="287" y="605"/>
                  </a:lnTo>
                  <a:lnTo>
                    <a:pt x="299" y="594"/>
                  </a:lnTo>
                  <a:lnTo>
                    <a:pt x="317" y="585"/>
                  </a:lnTo>
                  <a:lnTo>
                    <a:pt x="320" y="583"/>
                  </a:lnTo>
                  <a:lnTo>
                    <a:pt x="346" y="557"/>
                  </a:lnTo>
                  <a:lnTo>
                    <a:pt x="359" y="535"/>
                  </a:lnTo>
                  <a:lnTo>
                    <a:pt x="359" y="533"/>
                  </a:lnTo>
                  <a:lnTo>
                    <a:pt x="384" y="477"/>
                  </a:lnTo>
                  <a:lnTo>
                    <a:pt x="385" y="476"/>
                  </a:lnTo>
                  <a:lnTo>
                    <a:pt x="406" y="402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94" name="Freeform 842"/>
            <p:cNvSpPr>
              <a:spLocks noEditPoints="1"/>
            </p:cNvSpPr>
            <p:nvPr/>
          </p:nvSpPr>
          <p:spPr bwMode="auto">
            <a:xfrm>
              <a:off x="3330575" y="2971800"/>
              <a:ext cx="679450" cy="1277938"/>
            </a:xfrm>
            <a:custGeom>
              <a:avLst/>
              <a:gdLst>
                <a:gd name="T0" fmla="*/ 2147483647 w 1284"/>
                <a:gd name="T1" fmla="*/ 2147483647 h 2416"/>
                <a:gd name="T2" fmla="*/ 2147483647 w 1284"/>
                <a:gd name="T3" fmla="*/ 2147483647 h 2416"/>
                <a:gd name="T4" fmla="*/ 1185313303 w 1284"/>
                <a:gd name="T5" fmla="*/ 2147483647 h 2416"/>
                <a:gd name="T6" fmla="*/ 2147483647 w 1284"/>
                <a:gd name="T7" fmla="*/ 2147483647 h 2416"/>
                <a:gd name="T8" fmla="*/ 2147483647 w 1284"/>
                <a:gd name="T9" fmla="*/ 2147483647 h 2416"/>
                <a:gd name="T10" fmla="*/ 2147483647 w 1284"/>
                <a:gd name="T11" fmla="*/ 2147483647 h 2416"/>
                <a:gd name="T12" fmla="*/ 2147483647 w 1284"/>
                <a:gd name="T13" fmla="*/ 2147483647 h 2416"/>
                <a:gd name="T14" fmla="*/ 2147483647 w 1284"/>
                <a:gd name="T15" fmla="*/ 2147483647 h 2416"/>
                <a:gd name="T16" fmla="*/ 2147483647 w 1284"/>
                <a:gd name="T17" fmla="*/ 2147483647 h 2416"/>
                <a:gd name="T18" fmla="*/ 2147483647 w 1284"/>
                <a:gd name="T19" fmla="*/ 1184052981 h 2416"/>
                <a:gd name="T20" fmla="*/ 2147483647 w 1284"/>
                <a:gd name="T21" fmla="*/ 148006490 h 2416"/>
                <a:gd name="T22" fmla="*/ 2147483647 w 1284"/>
                <a:gd name="T23" fmla="*/ 2147483647 h 2416"/>
                <a:gd name="T24" fmla="*/ 2147483647 w 1284"/>
                <a:gd name="T25" fmla="*/ 2147483647 h 2416"/>
                <a:gd name="T26" fmla="*/ 2147483647 w 1284"/>
                <a:gd name="T27" fmla="*/ 2147483647 h 2416"/>
                <a:gd name="T28" fmla="*/ 2147483647 w 1284"/>
                <a:gd name="T29" fmla="*/ 2147483647 h 2416"/>
                <a:gd name="T30" fmla="*/ 2147483647 w 1284"/>
                <a:gd name="T31" fmla="*/ 2147483647 h 2416"/>
                <a:gd name="T32" fmla="*/ 1481851841 w 1284"/>
                <a:gd name="T33" fmla="*/ 2147483647 h 2416"/>
                <a:gd name="T34" fmla="*/ 1185313303 w 1284"/>
                <a:gd name="T35" fmla="*/ 2147483647 h 2416"/>
                <a:gd name="T36" fmla="*/ 2147483647 w 1284"/>
                <a:gd name="T37" fmla="*/ 2147483647 h 2416"/>
                <a:gd name="T38" fmla="*/ 2147483647 w 1284"/>
                <a:gd name="T39" fmla="*/ 2147483647 h 2416"/>
                <a:gd name="T40" fmla="*/ 2147483647 w 1284"/>
                <a:gd name="T41" fmla="*/ 2147483647 h 2416"/>
                <a:gd name="T42" fmla="*/ 2147483647 w 1284"/>
                <a:gd name="T43" fmla="*/ 2147483647 h 2416"/>
                <a:gd name="T44" fmla="*/ 2147483647 w 1284"/>
                <a:gd name="T45" fmla="*/ 2147483647 h 2416"/>
                <a:gd name="T46" fmla="*/ 2147483647 w 1284"/>
                <a:gd name="T47" fmla="*/ 2147483647 h 2416"/>
                <a:gd name="T48" fmla="*/ 2147483647 w 1284"/>
                <a:gd name="T49" fmla="*/ 2147483647 h 2416"/>
                <a:gd name="T50" fmla="*/ 2147483647 w 1284"/>
                <a:gd name="T51" fmla="*/ 2147483647 h 2416"/>
                <a:gd name="T52" fmla="*/ 2147483647 w 1284"/>
                <a:gd name="T53" fmla="*/ 2147483647 h 2416"/>
                <a:gd name="T54" fmla="*/ 2147483647 w 1284"/>
                <a:gd name="T55" fmla="*/ 2147483647 h 2416"/>
                <a:gd name="T56" fmla="*/ 2147483647 w 1284"/>
                <a:gd name="T57" fmla="*/ 2147483647 h 2416"/>
                <a:gd name="T58" fmla="*/ 2147483647 w 1284"/>
                <a:gd name="T59" fmla="*/ 2147483647 h 2416"/>
                <a:gd name="T60" fmla="*/ 2147483647 w 1284"/>
                <a:gd name="T61" fmla="*/ 2147483647 h 2416"/>
                <a:gd name="T62" fmla="*/ 2147483647 w 1284"/>
                <a:gd name="T63" fmla="*/ 2147483647 h 2416"/>
                <a:gd name="T64" fmla="*/ 2147483647 w 1284"/>
                <a:gd name="T65" fmla="*/ 2147483647 h 2416"/>
                <a:gd name="T66" fmla="*/ 2147483647 w 1284"/>
                <a:gd name="T67" fmla="*/ 2147483647 h 2416"/>
                <a:gd name="T68" fmla="*/ 2147483647 w 1284"/>
                <a:gd name="T69" fmla="*/ 2147483647 h 2416"/>
                <a:gd name="T70" fmla="*/ 2147483647 w 1284"/>
                <a:gd name="T71" fmla="*/ 2147483647 h 2416"/>
                <a:gd name="T72" fmla="*/ 2147483647 w 1284"/>
                <a:gd name="T73" fmla="*/ 2147483647 h 2416"/>
                <a:gd name="T74" fmla="*/ 2147483647 w 1284"/>
                <a:gd name="T75" fmla="*/ 2147483647 h 2416"/>
                <a:gd name="T76" fmla="*/ 2147483647 w 1284"/>
                <a:gd name="T77" fmla="*/ 2147483647 h 2416"/>
                <a:gd name="T78" fmla="*/ 2147483647 w 1284"/>
                <a:gd name="T79" fmla="*/ 2147483647 h 2416"/>
                <a:gd name="T80" fmla="*/ 2147483647 w 1284"/>
                <a:gd name="T81" fmla="*/ 2147483647 h 2416"/>
                <a:gd name="T82" fmla="*/ 2147483647 w 1284"/>
                <a:gd name="T83" fmla="*/ 2147483647 h 2416"/>
                <a:gd name="T84" fmla="*/ 2147483647 w 1284"/>
                <a:gd name="T85" fmla="*/ 2147483647 h 2416"/>
                <a:gd name="T86" fmla="*/ 2147483647 w 1284"/>
                <a:gd name="T87" fmla="*/ 2147483647 h 2416"/>
                <a:gd name="T88" fmla="*/ 2147483647 w 1284"/>
                <a:gd name="T89" fmla="*/ 2147483647 h 2416"/>
                <a:gd name="T90" fmla="*/ 2147483647 w 1284"/>
                <a:gd name="T91" fmla="*/ 2147483647 h 2416"/>
                <a:gd name="T92" fmla="*/ 2147483647 w 1284"/>
                <a:gd name="T93" fmla="*/ 2147483647 h 2416"/>
                <a:gd name="T94" fmla="*/ 2147483647 w 1284"/>
                <a:gd name="T95" fmla="*/ 2147483647 h 2416"/>
                <a:gd name="T96" fmla="*/ 2147483647 w 1284"/>
                <a:gd name="T97" fmla="*/ 2147483647 h 2416"/>
                <a:gd name="T98" fmla="*/ 2147483647 w 1284"/>
                <a:gd name="T99" fmla="*/ 2147483647 h 2416"/>
                <a:gd name="T100" fmla="*/ 2147483647 w 1284"/>
                <a:gd name="T101" fmla="*/ 2147483647 h 2416"/>
                <a:gd name="T102" fmla="*/ 2147483647 w 1284"/>
                <a:gd name="T103" fmla="*/ 2147483647 h 2416"/>
                <a:gd name="T104" fmla="*/ 2147483647 w 1284"/>
                <a:gd name="T105" fmla="*/ 2147483647 h 2416"/>
                <a:gd name="T106" fmla="*/ 2147483647 w 1284"/>
                <a:gd name="T107" fmla="*/ 2147483647 h 241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84"/>
                <a:gd name="T163" fmla="*/ 0 h 2416"/>
                <a:gd name="T164" fmla="*/ 1284 w 1284"/>
                <a:gd name="T165" fmla="*/ 2416 h 241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84" h="2416">
                  <a:moveTo>
                    <a:pt x="550" y="1692"/>
                  </a:moveTo>
                  <a:lnTo>
                    <a:pt x="551" y="1692"/>
                  </a:lnTo>
                  <a:lnTo>
                    <a:pt x="491" y="1643"/>
                  </a:lnTo>
                  <a:lnTo>
                    <a:pt x="489" y="1642"/>
                  </a:lnTo>
                  <a:lnTo>
                    <a:pt x="479" y="1639"/>
                  </a:lnTo>
                  <a:lnTo>
                    <a:pt x="475" y="1638"/>
                  </a:lnTo>
                  <a:lnTo>
                    <a:pt x="460" y="1638"/>
                  </a:lnTo>
                  <a:lnTo>
                    <a:pt x="378" y="1652"/>
                  </a:lnTo>
                  <a:lnTo>
                    <a:pt x="240" y="1628"/>
                  </a:lnTo>
                  <a:lnTo>
                    <a:pt x="110" y="1588"/>
                  </a:lnTo>
                  <a:lnTo>
                    <a:pt x="93" y="1572"/>
                  </a:lnTo>
                  <a:lnTo>
                    <a:pt x="95" y="1575"/>
                  </a:lnTo>
                  <a:lnTo>
                    <a:pt x="82" y="1555"/>
                  </a:lnTo>
                  <a:lnTo>
                    <a:pt x="84" y="1557"/>
                  </a:lnTo>
                  <a:lnTo>
                    <a:pt x="25" y="1388"/>
                  </a:lnTo>
                  <a:lnTo>
                    <a:pt x="20" y="1368"/>
                  </a:lnTo>
                  <a:lnTo>
                    <a:pt x="20" y="1353"/>
                  </a:lnTo>
                  <a:lnTo>
                    <a:pt x="63" y="1152"/>
                  </a:lnTo>
                  <a:lnTo>
                    <a:pt x="62" y="1153"/>
                  </a:lnTo>
                  <a:lnTo>
                    <a:pt x="92" y="1099"/>
                  </a:lnTo>
                  <a:lnTo>
                    <a:pt x="93" y="1090"/>
                  </a:lnTo>
                  <a:lnTo>
                    <a:pt x="51" y="978"/>
                  </a:lnTo>
                  <a:lnTo>
                    <a:pt x="66" y="527"/>
                  </a:lnTo>
                  <a:lnTo>
                    <a:pt x="73" y="494"/>
                  </a:lnTo>
                  <a:lnTo>
                    <a:pt x="72" y="494"/>
                  </a:lnTo>
                  <a:lnTo>
                    <a:pt x="73" y="490"/>
                  </a:lnTo>
                  <a:lnTo>
                    <a:pt x="73" y="494"/>
                  </a:lnTo>
                  <a:lnTo>
                    <a:pt x="87" y="468"/>
                  </a:lnTo>
                  <a:lnTo>
                    <a:pt x="86" y="469"/>
                  </a:lnTo>
                  <a:lnTo>
                    <a:pt x="87" y="468"/>
                  </a:lnTo>
                  <a:lnTo>
                    <a:pt x="164" y="379"/>
                  </a:lnTo>
                  <a:lnTo>
                    <a:pt x="165" y="377"/>
                  </a:lnTo>
                  <a:lnTo>
                    <a:pt x="167" y="374"/>
                  </a:lnTo>
                  <a:lnTo>
                    <a:pt x="172" y="353"/>
                  </a:lnTo>
                  <a:lnTo>
                    <a:pt x="173" y="349"/>
                  </a:lnTo>
                  <a:lnTo>
                    <a:pt x="184" y="353"/>
                  </a:lnTo>
                  <a:lnTo>
                    <a:pt x="186" y="352"/>
                  </a:lnTo>
                  <a:lnTo>
                    <a:pt x="190" y="352"/>
                  </a:lnTo>
                  <a:lnTo>
                    <a:pt x="212" y="344"/>
                  </a:lnTo>
                  <a:lnTo>
                    <a:pt x="214" y="343"/>
                  </a:lnTo>
                  <a:lnTo>
                    <a:pt x="247" y="317"/>
                  </a:lnTo>
                  <a:lnTo>
                    <a:pt x="250" y="314"/>
                  </a:lnTo>
                  <a:lnTo>
                    <a:pt x="260" y="299"/>
                  </a:lnTo>
                  <a:lnTo>
                    <a:pt x="261" y="295"/>
                  </a:lnTo>
                  <a:lnTo>
                    <a:pt x="266" y="276"/>
                  </a:lnTo>
                  <a:lnTo>
                    <a:pt x="266" y="275"/>
                  </a:lnTo>
                  <a:lnTo>
                    <a:pt x="292" y="93"/>
                  </a:lnTo>
                  <a:lnTo>
                    <a:pt x="304" y="52"/>
                  </a:lnTo>
                  <a:lnTo>
                    <a:pt x="304" y="48"/>
                  </a:lnTo>
                  <a:lnTo>
                    <a:pt x="299" y="24"/>
                  </a:lnTo>
                  <a:lnTo>
                    <a:pt x="298" y="13"/>
                  </a:lnTo>
                  <a:lnTo>
                    <a:pt x="297" y="11"/>
                  </a:lnTo>
                  <a:lnTo>
                    <a:pt x="297" y="10"/>
                  </a:lnTo>
                  <a:lnTo>
                    <a:pt x="294" y="8"/>
                  </a:lnTo>
                  <a:lnTo>
                    <a:pt x="290" y="3"/>
                  </a:lnTo>
                  <a:lnTo>
                    <a:pt x="282" y="0"/>
                  </a:lnTo>
                  <a:lnTo>
                    <a:pt x="273" y="0"/>
                  </a:lnTo>
                  <a:lnTo>
                    <a:pt x="273" y="21"/>
                  </a:lnTo>
                  <a:lnTo>
                    <a:pt x="278" y="21"/>
                  </a:lnTo>
                  <a:lnTo>
                    <a:pt x="283" y="50"/>
                  </a:lnTo>
                  <a:lnTo>
                    <a:pt x="267" y="112"/>
                  </a:lnTo>
                  <a:lnTo>
                    <a:pt x="247" y="270"/>
                  </a:lnTo>
                  <a:lnTo>
                    <a:pt x="241" y="288"/>
                  </a:lnTo>
                  <a:lnTo>
                    <a:pt x="231" y="303"/>
                  </a:lnTo>
                  <a:lnTo>
                    <a:pt x="235" y="301"/>
                  </a:lnTo>
                  <a:lnTo>
                    <a:pt x="204" y="326"/>
                  </a:lnTo>
                  <a:lnTo>
                    <a:pt x="185" y="332"/>
                  </a:lnTo>
                  <a:lnTo>
                    <a:pt x="179" y="324"/>
                  </a:lnTo>
                  <a:lnTo>
                    <a:pt x="179" y="327"/>
                  </a:lnTo>
                  <a:lnTo>
                    <a:pt x="178" y="319"/>
                  </a:lnTo>
                  <a:lnTo>
                    <a:pt x="176" y="315"/>
                  </a:lnTo>
                  <a:lnTo>
                    <a:pt x="174" y="313"/>
                  </a:lnTo>
                  <a:lnTo>
                    <a:pt x="171" y="311"/>
                  </a:lnTo>
                  <a:lnTo>
                    <a:pt x="167" y="311"/>
                  </a:lnTo>
                  <a:lnTo>
                    <a:pt x="166" y="311"/>
                  </a:lnTo>
                  <a:lnTo>
                    <a:pt x="162" y="311"/>
                  </a:lnTo>
                  <a:lnTo>
                    <a:pt x="160" y="313"/>
                  </a:lnTo>
                  <a:lnTo>
                    <a:pt x="156" y="319"/>
                  </a:lnTo>
                  <a:lnTo>
                    <a:pt x="148" y="368"/>
                  </a:lnTo>
                  <a:lnTo>
                    <a:pt x="70" y="456"/>
                  </a:lnTo>
                  <a:lnTo>
                    <a:pt x="69" y="457"/>
                  </a:lnTo>
                  <a:lnTo>
                    <a:pt x="53" y="483"/>
                  </a:lnTo>
                  <a:lnTo>
                    <a:pt x="53" y="488"/>
                  </a:lnTo>
                  <a:lnTo>
                    <a:pt x="46" y="526"/>
                  </a:lnTo>
                  <a:lnTo>
                    <a:pt x="30" y="982"/>
                  </a:lnTo>
                  <a:lnTo>
                    <a:pt x="72" y="1094"/>
                  </a:lnTo>
                  <a:lnTo>
                    <a:pt x="45" y="1144"/>
                  </a:lnTo>
                  <a:lnTo>
                    <a:pt x="44" y="1144"/>
                  </a:lnTo>
                  <a:lnTo>
                    <a:pt x="44" y="1145"/>
                  </a:lnTo>
                  <a:lnTo>
                    <a:pt x="23" y="1213"/>
                  </a:lnTo>
                  <a:lnTo>
                    <a:pt x="0" y="1350"/>
                  </a:lnTo>
                  <a:lnTo>
                    <a:pt x="0" y="1375"/>
                  </a:lnTo>
                  <a:lnTo>
                    <a:pt x="6" y="1394"/>
                  </a:lnTo>
                  <a:lnTo>
                    <a:pt x="63" y="1564"/>
                  </a:lnTo>
                  <a:lnTo>
                    <a:pt x="65" y="1566"/>
                  </a:lnTo>
                  <a:lnTo>
                    <a:pt x="78" y="1584"/>
                  </a:lnTo>
                  <a:lnTo>
                    <a:pt x="78" y="1587"/>
                  </a:lnTo>
                  <a:lnTo>
                    <a:pt x="97" y="1604"/>
                  </a:lnTo>
                  <a:lnTo>
                    <a:pt x="101" y="1607"/>
                  </a:lnTo>
                  <a:lnTo>
                    <a:pt x="238" y="1648"/>
                  </a:lnTo>
                  <a:lnTo>
                    <a:pt x="376" y="1672"/>
                  </a:lnTo>
                  <a:lnTo>
                    <a:pt x="379" y="1672"/>
                  </a:lnTo>
                  <a:lnTo>
                    <a:pt x="466" y="1658"/>
                  </a:lnTo>
                  <a:lnTo>
                    <a:pt x="475" y="1658"/>
                  </a:lnTo>
                  <a:lnTo>
                    <a:pt x="472" y="1657"/>
                  </a:lnTo>
                  <a:lnTo>
                    <a:pt x="479" y="1659"/>
                  </a:lnTo>
                  <a:lnTo>
                    <a:pt x="539" y="1709"/>
                  </a:lnTo>
                  <a:lnTo>
                    <a:pt x="541" y="1709"/>
                  </a:lnTo>
                  <a:lnTo>
                    <a:pt x="605" y="1734"/>
                  </a:lnTo>
                  <a:lnTo>
                    <a:pt x="606" y="1735"/>
                  </a:lnTo>
                  <a:lnTo>
                    <a:pt x="628" y="1741"/>
                  </a:lnTo>
                  <a:lnTo>
                    <a:pt x="627" y="1740"/>
                  </a:lnTo>
                  <a:lnTo>
                    <a:pt x="646" y="1749"/>
                  </a:lnTo>
                  <a:lnTo>
                    <a:pt x="649" y="1755"/>
                  </a:lnTo>
                  <a:lnTo>
                    <a:pt x="648" y="1753"/>
                  </a:lnTo>
                  <a:lnTo>
                    <a:pt x="651" y="1757"/>
                  </a:lnTo>
                  <a:lnTo>
                    <a:pt x="649" y="1755"/>
                  </a:lnTo>
                  <a:lnTo>
                    <a:pt x="652" y="1768"/>
                  </a:lnTo>
                  <a:lnTo>
                    <a:pt x="647" y="1800"/>
                  </a:lnTo>
                  <a:lnTo>
                    <a:pt x="647" y="1798"/>
                  </a:lnTo>
                  <a:lnTo>
                    <a:pt x="630" y="1853"/>
                  </a:lnTo>
                  <a:lnTo>
                    <a:pt x="630" y="1858"/>
                  </a:lnTo>
                  <a:lnTo>
                    <a:pt x="644" y="1922"/>
                  </a:lnTo>
                  <a:lnTo>
                    <a:pt x="644" y="1920"/>
                  </a:lnTo>
                  <a:lnTo>
                    <a:pt x="646" y="1948"/>
                  </a:lnTo>
                  <a:lnTo>
                    <a:pt x="641" y="1982"/>
                  </a:lnTo>
                  <a:lnTo>
                    <a:pt x="640" y="1985"/>
                  </a:lnTo>
                  <a:lnTo>
                    <a:pt x="641" y="1988"/>
                  </a:lnTo>
                  <a:lnTo>
                    <a:pt x="643" y="1991"/>
                  </a:lnTo>
                  <a:lnTo>
                    <a:pt x="647" y="1994"/>
                  </a:lnTo>
                  <a:lnTo>
                    <a:pt x="685" y="2005"/>
                  </a:lnTo>
                  <a:lnTo>
                    <a:pt x="720" y="2020"/>
                  </a:lnTo>
                  <a:lnTo>
                    <a:pt x="738" y="2038"/>
                  </a:lnTo>
                  <a:lnTo>
                    <a:pt x="766" y="2087"/>
                  </a:lnTo>
                  <a:lnTo>
                    <a:pt x="770" y="2090"/>
                  </a:lnTo>
                  <a:lnTo>
                    <a:pt x="780" y="2096"/>
                  </a:lnTo>
                  <a:lnTo>
                    <a:pt x="781" y="2096"/>
                  </a:lnTo>
                  <a:lnTo>
                    <a:pt x="784" y="2097"/>
                  </a:lnTo>
                  <a:lnTo>
                    <a:pt x="797" y="2097"/>
                  </a:lnTo>
                  <a:lnTo>
                    <a:pt x="804" y="2095"/>
                  </a:lnTo>
                  <a:lnTo>
                    <a:pt x="820" y="2084"/>
                  </a:lnTo>
                  <a:lnTo>
                    <a:pt x="829" y="2076"/>
                  </a:lnTo>
                  <a:lnTo>
                    <a:pt x="855" y="2101"/>
                  </a:lnTo>
                  <a:lnTo>
                    <a:pt x="854" y="2099"/>
                  </a:lnTo>
                  <a:lnTo>
                    <a:pt x="875" y="2135"/>
                  </a:lnTo>
                  <a:lnTo>
                    <a:pt x="876" y="2136"/>
                  </a:lnTo>
                  <a:lnTo>
                    <a:pt x="892" y="2179"/>
                  </a:lnTo>
                  <a:lnTo>
                    <a:pt x="892" y="2178"/>
                  </a:lnTo>
                  <a:lnTo>
                    <a:pt x="902" y="2232"/>
                  </a:lnTo>
                  <a:lnTo>
                    <a:pt x="908" y="2238"/>
                  </a:lnTo>
                  <a:lnTo>
                    <a:pt x="927" y="2248"/>
                  </a:lnTo>
                  <a:lnTo>
                    <a:pt x="939" y="2260"/>
                  </a:lnTo>
                  <a:lnTo>
                    <a:pt x="945" y="2272"/>
                  </a:lnTo>
                  <a:lnTo>
                    <a:pt x="947" y="2286"/>
                  </a:lnTo>
                  <a:lnTo>
                    <a:pt x="947" y="2284"/>
                  </a:lnTo>
                  <a:lnTo>
                    <a:pt x="947" y="2288"/>
                  </a:lnTo>
                  <a:lnTo>
                    <a:pt x="947" y="2286"/>
                  </a:lnTo>
                  <a:lnTo>
                    <a:pt x="924" y="2367"/>
                  </a:lnTo>
                  <a:lnTo>
                    <a:pt x="923" y="2371"/>
                  </a:lnTo>
                  <a:lnTo>
                    <a:pt x="924" y="2375"/>
                  </a:lnTo>
                  <a:lnTo>
                    <a:pt x="925" y="2377"/>
                  </a:lnTo>
                  <a:lnTo>
                    <a:pt x="930" y="2380"/>
                  </a:lnTo>
                  <a:lnTo>
                    <a:pt x="995" y="2408"/>
                  </a:lnTo>
                  <a:lnTo>
                    <a:pt x="1026" y="2416"/>
                  </a:lnTo>
                  <a:lnTo>
                    <a:pt x="1031" y="2416"/>
                  </a:lnTo>
                  <a:lnTo>
                    <a:pt x="1054" y="2413"/>
                  </a:lnTo>
                  <a:lnTo>
                    <a:pt x="1057" y="2412"/>
                  </a:lnTo>
                  <a:lnTo>
                    <a:pt x="1079" y="2400"/>
                  </a:lnTo>
                  <a:lnTo>
                    <a:pt x="1082" y="2400"/>
                  </a:lnTo>
                  <a:lnTo>
                    <a:pt x="1108" y="2379"/>
                  </a:lnTo>
                  <a:lnTo>
                    <a:pt x="1110" y="2376"/>
                  </a:lnTo>
                  <a:lnTo>
                    <a:pt x="1112" y="2374"/>
                  </a:lnTo>
                  <a:lnTo>
                    <a:pt x="1112" y="2370"/>
                  </a:lnTo>
                  <a:lnTo>
                    <a:pt x="1107" y="2335"/>
                  </a:lnTo>
                  <a:lnTo>
                    <a:pt x="1108" y="2309"/>
                  </a:lnTo>
                  <a:lnTo>
                    <a:pt x="1123" y="2246"/>
                  </a:lnTo>
                  <a:lnTo>
                    <a:pt x="1140" y="2216"/>
                  </a:lnTo>
                  <a:lnTo>
                    <a:pt x="1139" y="2219"/>
                  </a:lnTo>
                  <a:lnTo>
                    <a:pt x="1159" y="2204"/>
                  </a:lnTo>
                  <a:lnTo>
                    <a:pt x="1157" y="2207"/>
                  </a:lnTo>
                  <a:lnTo>
                    <a:pt x="1204" y="2188"/>
                  </a:lnTo>
                  <a:lnTo>
                    <a:pt x="1229" y="2209"/>
                  </a:lnTo>
                  <a:lnTo>
                    <a:pt x="1239" y="2226"/>
                  </a:lnTo>
                  <a:lnTo>
                    <a:pt x="1241" y="2234"/>
                  </a:lnTo>
                  <a:lnTo>
                    <a:pt x="1243" y="2229"/>
                  </a:lnTo>
                  <a:lnTo>
                    <a:pt x="1242" y="2237"/>
                  </a:lnTo>
                  <a:lnTo>
                    <a:pt x="1241" y="2234"/>
                  </a:lnTo>
                  <a:lnTo>
                    <a:pt x="1241" y="2235"/>
                  </a:lnTo>
                  <a:lnTo>
                    <a:pt x="1241" y="2236"/>
                  </a:lnTo>
                  <a:lnTo>
                    <a:pt x="1238" y="2239"/>
                  </a:lnTo>
                  <a:lnTo>
                    <a:pt x="1238" y="2245"/>
                  </a:lnTo>
                  <a:lnTo>
                    <a:pt x="1244" y="2252"/>
                  </a:lnTo>
                  <a:lnTo>
                    <a:pt x="1248" y="2252"/>
                  </a:lnTo>
                  <a:lnTo>
                    <a:pt x="1276" y="2264"/>
                  </a:lnTo>
                  <a:lnTo>
                    <a:pt x="1284" y="2246"/>
                  </a:lnTo>
                  <a:lnTo>
                    <a:pt x="1264" y="2238"/>
                  </a:lnTo>
                  <a:lnTo>
                    <a:pt x="1262" y="2237"/>
                  </a:lnTo>
                  <a:lnTo>
                    <a:pt x="1262" y="2233"/>
                  </a:lnTo>
                  <a:lnTo>
                    <a:pt x="1263" y="2231"/>
                  </a:lnTo>
                  <a:lnTo>
                    <a:pt x="1259" y="2219"/>
                  </a:lnTo>
                  <a:lnTo>
                    <a:pt x="1259" y="2216"/>
                  </a:lnTo>
                  <a:lnTo>
                    <a:pt x="1248" y="2198"/>
                  </a:lnTo>
                  <a:lnTo>
                    <a:pt x="1246" y="2197"/>
                  </a:lnTo>
                  <a:lnTo>
                    <a:pt x="1230" y="2181"/>
                  </a:lnTo>
                  <a:lnTo>
                    <a:pt x="1213" y="2169"/>
                  </a:lnTo>
                  <a:lnTo>
                    <a:pt x="1203" y="2166"/>
                  </a:lnTo>
                  <a:lnTo>
                    <a:pt x="1149" y="2186"/>
                  </a:lnTo>
                  <a:lnTo>
                    <a:pt x="1147" y="2188"/>
                  </a:lnTo>
                  <a:lnTo>
                    <a:pt x="1126" y="2202"/>
                  </a:lnTo>
                  <a:lnTo>
                    <a:pt x="1124" y="2204"/>
                  </a:lnTo>
                  <a:lnTo>
                    <a:pt x="1103" y="2236"/>
                  </a:lnTo>
                  <a:lnTo>
                    <a:pt x="1102" y="2239"/>
                  </a:lnTo>
                  <a:lnTo>
                    <a:pt x="1088" y="2304"/>
                  </a:lnTo>
                  <a:lnTo>
                    <a:pt x="1088" y="2307"/>
                  </a:lnTo>
                  <a:lnTo>
                    <a:pt x="1086" y="2336"/>
                  </a:lnTo>
                  <a:lnTo>
                    <a:pt x="1086" y="2338"/>
                  </a:lnTo>
                  <a:lnTo>
                    <a:pt x="1090" y="2367"/>
                  </a:lnTo>
                  <a:lnTo>
                    <a:pt x="1069" y="2384"/>
                  </a:lnTo>
                  <a:lnTo>
                    <a:pt x="1050" y="2392"/>
                  </a:lnTo>
                  <a:lnTo>
                    <a:pt x="1029" y="2396"/>
                  </a:lnTo>
                  <a:lnTo>
                    <a:pt x="999" y="2387"/>
                  </a:lnTo>
                  <a:lnTo>
                    <a:pt x="948" y="2366"/>
                  </a:lnTo>
                  <a:lnTo>
                    <a:pt x="966" y="2289"/>
                  </a:lnTo>
                  <a:lnTo>
                    <a:pt x="966" y="2285"/>
                  </a:lnTo>
                  <a:lnTo>
                    <a:pt x="964" y="2267"/>
                  </a:lnTo>
                  <a:lnTo>
                    <a:pt x="963" y="2265"/>
                  </a:lnTo>
                  <a:lnTo>
                    <a:pt x="957" y="2249"/>
                  </a:lnTo>
                  <a:lnTo>
                    <a:pt x="942" y="2233"/>
                  </a:lnTo>
                  <a:lnTo>
                    <a:pt x="938" y="2232"/>
                  </a:lnTo>
                  <a:lnTo>
                    <a:pt x="922" y="2223"/>
                  </a:lnTo>
                  <a:lnTo>
                    <a:pt x="912" y="2173"/>
                  </a:lnTo>
                  <a:lnTo>
                    <a:pt x="911" y="2173"/>
                  </a:lnTo>
                  <a:lnTo>
                    <a:pt x="895" y="2128"/>
                  </a:lnTo>
                  <a:lnTo>
                    <a:pt x="895" y="2126"/>
                  </a:lnTo>
                  <a:lnTo>
                    <a:pt x="871" y="2088"/>
                  </a:lnTo>
                  <a:lnTo>
                    <a:pt x="836" y="2055"/>
                  </a:lnTo>
                  <a:lnTo>
                    <a:pt x="832" y="2051"/>
                  </a:lnTo>
                  <a:lnTo>
                    <a:pt x="828" y="2050"/>
                  </a:lnTo>
                  <a:lnTo>
                    <a:pt x="823" y="2051"/>
                  </a:lnTo>
                  <a:lnTo>
                    <a:pt x="821" y="2055"/>
                  </a:lnTo>
                  <a:lnTo>
                    <a:pt x="807" y="2069"/>
                  </a:lnTo>
                  <a:lnTo>
                    <a:pt x="809" y="2068"/>
                  </a:lnTo>
                  <a:lnTo>
                    <a:pt x="796" y="2076"/>
                  </a:lnTo>
                  <a:lnTo>
                    <a:pt x="786" y="2076"/>
                  </a:lnTo>
                  <a:lnTo>
                    <a:pt x="782" y="2074"/>
                  </a:lnTo>
                  <a:lnTo>
                    <a:pt x="757" y="2030"/>
                  </a:lnTo>
                  <a:lnTo>
                    <a:pt x="755" y="2026"/>
                  </a:lnTo>
                  <a:lnTo>
                    <a:pt x="732" y="2004"/>
                  </a:lnTo>
                  <a:lnTo>
                    <a:pt x="728" y="2001"/>
                  </a:lnTo>
                  <a:lnTo>
                    <a:pt x="662" y="1976"/>
                  </a:lnTo>
                  <a:lnTo>
                    <a:pt x="667" y="1950"/>
                  </a:lnTo>
                  <a:lnTo>
                    <a:pt x="667" y="1948"/>
                  </a:lnTo>
                  <a:lnTo>
                    <a:pt x="665" y="1920"/>
                  </a:lnTo>
                  <a:lnTo>
                    <a:pt x="665" y="1918"/>
                  </a:lnTo>
                  <a:lnTo>
                    <a:pt x="652" y="1857"/>
                  </a:lnTo>
                  <a:lnTo>
                    <a:pt x="668" y="1805"/>
                  </a:lnTo>
                  <a:lnTo>
                    <a:pt x="668" y="1803"/>
                  </a:lnTo>
                  <a:lnTo>
                    <a:pt x="671" y="1768"/>
                  </a:lnTo>
                  <a:lnTo>
                    <a:pt x="671" y="1765"/>
                  </a:lnTo>
                  <a:lnTo>
                    <a:pt x="668" y="1749"/>
                  </a:lnTo>
                  <a:lnTo>
                    <a:pt x="667" y="1747"/>
                  </a:lnTo>
                  <a:lnTo>
                    <a:pt x="667" y="1746"/>
                  </a:lnTo>
                  <a:lnTo>
                    <a:pt x="659" y="1734"/>
                  </a:lnTo>
                  <a:lnTo>
                    <a:pt x="657" y="1732"/>
                  </a:lnTo>
                  <a:lnTo>
                    <a:pt x="655" y="1731"/>
                  </a:lnTo>
                  <a:lnTo>
                    <a:pt x="634" y="1721"/>
                  </a:lnTo>
                  <a:lnTo>
                    <a:pt x="633" y="1720"/>
                  </a:lnTo>
                  <a:lnTo>
                    <a:pt x="610" y="1716"/>
                  </a:lnTo>
                  <a:lnTo>
                    <a:pt x="611" y="1717"/>
                  </a:lnTo>
                  <a:lnTo>
                    <a:pt x="550" y="1692"/>
                  </a:lnTo>
                  <a:close/>
                  <a:moveTo>
                    <a:pt x="279" y="21"/>
                  </a:moveTo>
                  <a:lnTo>
                    <a:pt x="280" y="21"/>
                  </a:lnTo>
                  <a:lnTo>
                    <a:pt x="280" y="22"/>
                  </a:lnTo>
                  <a:lnTo>
                    <a:pt x="279" y="21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95" name="Freeform 843"/>
            <p:cNvSpPr>
              <a:spLocks/>
            </p:cNvSpPr>
            <p:nvPr/>
          </p:nvSpPr>
          <p:spPr bwMode="auto">
            <a:xfrm>
              <a:off x="4122738" y="3276600"/>
              <a:ext cx="1009650" cy="617538"/>
            </a:xfrm>
            <a:custGeom>
              <a:avLst/>
              <a:gdLst>
                <a:gd name="T0" fmla="*/ 2147483647 w 1907"/>
                <a:gd name="T1" fmla="*/ 1926242033 h 1167"/>
                <a:gd name="T2" fmla="*/ 2147483647 w 1907"/>
                <a:gd name="T3" fmla="*/ 1926242033 h 1167"/>
                <a:gd name="T4" fmla="*/ 2147483647 w 1907"/>
                <a:gd name="T5" fmla="*/ 0 h 1167"/>
                <a:gd name="T6" fmla="*/ 2147483647 w 1907"/>
                <a:gd name="T7" fmla="*/ 1185315276 h 1167"/>
                <a:gd name="T8" fmla="*/ 2147483647 w 1907"/>
                <a:gd name="T9" fmla="*/ 2147483647 h 1167"/>
                <a:gd name="T10" fmla="*/ 2147483647 w 1907"/>
                <a:gd name="T11" fmla="*/ 2147483647 h 1167"/>
                <a:gd name="T12" fmla="*/ 2147483647 w 1907"/>
                <a:gd name="T13" fmla="*/ 2147483647 h 1167"/>
                <a:gd name="T14" fmla="*/ 2147483647 w 1907"/>
                <a:gd name="T15" fmla="*/ 2147483647 h 1167"/>
                <a:gd name="T16" fmla="*/ 2147483647 w 1907"/>
                <a:gd name="T17" fmla="*/ 2147483647 h 1167"/>
                <a:gd name="T18" fmla="*/ 2147483647 w 1907"/>
                <a:gd name="T19" fmla="*/ 2147483647 h 1167"/>
                <a:gd name="T20" fmla="*/ 2147483647 w 1907"/>
                <a:gd name="T21" fmla="*/ 2147483647 h 1167"/>
                <a:gd name="T22" fmla="*/ 148284629 w 1907"/>
                <a:gd name="T23" fmla="*/ 2147483647 h 1167"/>
                <a:gd name="T24" fmla="*/ 2147483647 w 1907"/>
                <a:gd name="T25" fmla="*/ 2147483647 h 1167"/>
                <a:gd name="T26" fmla="*/ 2147483647 w 1907"/>
                <a:gd name="T27" fmla="*/ 2147483647 h 1167"/>
                <a:gd name="T28" fmla="*/ 2147483647 w 1907"/>
                <a:gd name="T29" fmla="*/ 2147483647 h 1167"/>
                <a:gd name="T30" fmla="*/ 2147483647 w 1907"/>
                <a:gd name="T31" fmla="*/ 2147483647 h 1167"/>
                <a:gd name="T32" fmla="*/ 2147483647 w 1907"/>
                <a:gd name="T33" fmla="*/ 2147483647 h 1167"/>
                <a:gd name="T34" fmla="*/ 2147483647 w 1907"/>
                <a:gd name="T35" fmla="*/ 2147483647 h 1167"/>
                <a:gd name="T36" fmla="*/ 2147483647 w 1907"/>
                <a:gd name="T37" fmla="*/ 2147483647 h 1167"/>
                <a:gd name="T38" fmla="*/ 2147483647 w 1907"/>
                <a:gd name="T39" fmla="*/ 2147483647 h 1167"/>
                <a:gd name="T40" fmla="*/ 2147483647 w 1907"/>
                <a:gd name="T41" fmla="*/ 2147483647 h 1167"/>
                <a:gd name="T42" fmla="*/ 2147483647 w 1907"/>
                <a:gd name="T43" fmla="*/ 2147483647 h 1167"/>
                <a:gd name="T44" fmla="*/ 2147483647 w 1907"/>
                <a:gd name="T45" fmla="*/ 2147483647 h 1167"/>
                <a:gd name="T46" fmla="*/ 2147483647 w 1907"/>
                <a:gd name="T47" fmla="*/ 2147483647 h 1167"/>
                <a:gd name="T48" fmla="*/ 2147483647 w 1907"/>
                <a:gd name="T49" fmla="*/ 2147483647 h 1167"/>
                <a:gd name="T50" fmla="*/ 2147483647 w 1907"/>
                <a:gd name="T51" fmla="*/ 2147483647 h 1167"/>
                <a:gd name="T52" fmla="*/ 2147483647 w 1907"/>
                <a:gd name="T53" fmla="*/ 2147483647 h 1167"/>
                <a:gd name="T54" fmla="*/ 2147483647 w 1907"/>
                <a:gd name="T55" fmla="*/ 2147483647 h 1167"/>
                <a:gd name="T56" fmla="*/ 2147483647 w 1907"/>
                <a:gd name="T57" fmla="*/ 2147483647 h 1167"/>
                <a:gd name="T58" fmla="*/ 2147483647 w 1907"/>
                <a:gd name="T59" fmla="*/ 2147483647 h 1167"/>
                <a:gd name="T60" fmla="*/ 2147483647 w 1907"/>
                <a:gd name="T61" fmla="*/ 2147483647 h 1167"/>
                <a:gd name="T62" fmla="*/ 2147483647 w 1907"/>
                <a:gd name="T63" fmla="*/ 2147483647 h 1167"/>
                <a:gd name="T64" fmla="*/ 2147483647 w 1907"/>
                <a:gd name="T65" fmla="*/ 2147483647 h 1167"/>
                <a:gd name="T66" fmla="*/ 2147483647 w 1907"/>
                <a:gd name="T67" fmla="*/ 2147483647 h 1167"/>
                <a:gd name="T68" fmla="*/ 2147483647 w 1907"/>
                <a:gd name="T69" fmla="*/ 2147483647 h 1167"/>
                <a:gd name="T70" fmla="*/ 2147483647 w 1907"/>
                <a:gd name="T71" fmla="*/ 2147483647 h 1167"/>
                <a:gd name="T72" fmla="*/ 2147483647 w 1907"/>
                <a:gd name="T73" fmla="*/ 2147483647 h 1167"/>
                <a:gd name="T74" fmla="*/ 2147483647 w 1907"/>
                <a:gd name="T75" fmla="*/ 2147483647 h 1167"/>
                <a:gd name="T76" fmla="*/ 2147483647 w 1907"/>
                <a:gd name="T77" fmla="*/ 2147483647 h 1167"/>
                <a:gd name="T78" fmla="*/ 2147483647 w 1907"/>
                <a:gd name="T79" fmla="*/ 2147483647 h 1167"/>
                <a:gd name="T80" fmla="*/ 2147483647 w 1907"/>
                <a:gd name="T81" fmla="*/ 2147483647 h 1167"/>
                <a:gd name="T82" fmla="*/ 2147483647 w 1907"/>
                <a:gd name="T83" fmla="*/ 2147483647 h 1167"/>
                <a:gd name="T84" fmla="*/ 2147483647 w 1907"/>
                <a:gd name="T85" fmla="*/ 2147483647 h 1167"/>
                <a:gd name="T86" fmla="*/ 2147483647 w 1907"/>
                <a:gd name="T87" fmla="*/ 2147483647 h 1167"/>
                <a:gd name="T88" fmla="*/ 2147483647 w 1907"/>
                <a:gd name="T89" fmla="*/ 2147483647 h 1167"/>
                <a:gd name="T90" fmla="*/ 2147483647 w 1907"/>
                <a:gd name="T91" fmla="*/ 2147483647 h 1167"/>
                <a:gd name="T92" fmla="*/ 2147483647 w 1907"/>
                <a:gd name="T93" fmla="*/ 2147483647 h 1167"/>
                <a:gd name="T94" fmla="*/ 2147483647 w 1907"/>
                <a:gd name="T95" fmla="*/ 2147483647 h 1167"/>
                <a:gd name="T96" fmla="*/ 2147483647 w 1907"/>
                <a:gd name="T97" fmla="*/ 2147483647 h 1167"/>
                <a:gd name="T98" fmla="*/ 2147483647 w 1907"/>
                <a:gd name="T99" fmla="*/ 2147483647 h 1167"/>
                <a:gd name="T100" fmla="*/ 2147483647 w 1907"/>
                <a:gd name="T101" fmla="*/ 2147483647 h 1167"/>
                <a:gd name="T102" fmla="*/ 2147483647 w 1907"/>
                <a:gd name="T103" fmla="*/ 2147483647 h 1167"/>
                <a:gd name="T104" fmla="*/ 2147483647 w 1907"/>
                <a:gd name="T105" fmla="*/ 2147483647 h 1167"/>
                <a:gd name="T106" fmla="*/ 2147483647 w 1907"/>
                <a:gd name="T107" fmla="*/ 2147483647 h 1167"/>
                <a:gd name="T108" fmla="*/ 2147483647 w 1907"/>
                <a:gd name="T109" fmla="*/ 2147483647 h 1167"/>
                <a:gd name="T110" fmla="*/ 2147483647 w 1907"/>
                <a:gd name="T111" fmla="*/ 2147483647 h 1167"/>
                <a:gd name="T112" fmla="*/ 2147483647 w 1907"/>
                <a:gd name="T113" fmla="*/ 2147483647 h 1167"/>
                <a:gd name="T114" fmla="*/ 2147483647 w 1907"/>
                <a:gd name="T115" fmla="*/ 2147483647 h 1167"/>
                <a:gd name="T116" fmla="*/ 2147483647 w 1907"/>
                <a:gd name="T117" fmla="*/ 2147483647 h 1167"/>
                <a:gd name="T118" fmla="*/ 2147483647 w 1907"/>
                <a:gd name="T119" fmla="*/ 1926242033 h 1167"/>
                <a:gd name="T120" fmla="*/ 2147483647 w 1907"/>
                <a:gd name="T121" fmla="*/ 2147483647 h 1167"/>
                <a:gd name="T122" fmla="*/ 2147483647 w 1907"/>
                <a:gd name="T123" fmla="*/ 2147483647 h 116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907"/>
                <a:gd name="T187" fmla="*/ 0 h 1167"/>
                <a:gd name="T188" fmla="*/ 1907 w 1907"/>
                <a:gd name="T189" fmla="*/ 1167 h 116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907" h="1167">
                  <a:moveTo>
                    <a:pt x="797" y="58"/>
                  </a:moveTo>
                  <a:lnTo>
                    <a:pt x="828" y="30"/>
                  </a:lnTo>
                  <a:lnTo>
                    <a:pt x="814" y="16"/>
                  </a:lnTo>
                  <a:lnTo>
                    <a:pt x="788" y="40"/>
                  </a:lnTo>
                  <a:lnTo>
                    <a:pt x="757" y="56"/>
                  </a:lnTo>
                  <a:lnTo>
                    <a:pt x="729" y="59"/>
                  </a:lnTo>
                  <a:lnTo>
                    <a:pt x="615" y="38"/>
                  </a:lnTo>
                  <a:lnTo>
                    <a:pt x="617" y="39"/>
                  </a:lnTo>
                  <a:lnTo>
                    <a:pt x="585" y="26"/>
                  </a:lnTo>
                  <a:lnTo>
                    <a:pt x="586" y="27"/>
                  </a:lnTo>
                  <a:lnTo>
                    <a:pt x="549" y="2"/>
                  </a:lnTo>
                  <a:lnTo>
                    <a:pt x="546" y="0"/>
                  </a:lnTo>
                  <a:lnTo>
                    <a:pt x="543" y="0"/>
                  </a:lnTo>
                  <a:lnTo>
                    <a:pt x="540" y="0"/>
                  </a:lnTo>
                  <a:lnTo>
                    <a:pt x="538" y="2"/>
                  </a:lnTo>
                  <a:lnTo>
                    <a:pt x="499" y="23"/>
                  </a:lnTo>
                  <a:lnTo>
                    <a:pt x="498" y="24"/>
                  </a:lnTo>
                  <a:lnTo>
                    <a:pt x="463" y="51"/>
                  </a:lnTo>
                  <a:lnTo>
                    <a:pt x="398" y="119"/>
                  </a:lnTo>
                  <a:lnTo>
                    <a:pt x="396" y="120"/>
                  </a:lnTo>
                  <a:lnTo>
                    <a:pt x="387" y="138"/>
                  </a:lnTo>
                  <a:lnTo>
                    <a:pt x="386" y="141"/>
                  </a:lnTo>
                  <a:lnTo>
                    <a:pt x="379" y="183"/>
                  </a:lnTo>
                  <a:lnTo>
                    <a:pt x="379" y="181"/>
                  </a:lnTo>
                  <a:lnTo>
                    <a:pt x="375" y="198"/>
                  </a:lnTo>
                  <a:lnTo>
                    <a:pt x="346" y="221"/>
                  </a:lnTo>
                  <a:lnTo>
                    <a:pt x="344" y="222"/>
                  </a:lnTo>
                  <a:lnTo>
                    <a:pt x="343" y="226"/>
                  </a:lnTo>
                  <a:lnTo>
                    <a:pt x="336" y="246"/>
                  </a:lnTo>
                  <a:lnTo>
                    <a:pt x="334" y="260"/>
                  </a:lnTo>
                  <a:lnTo>
                    <a:pt x="332" y="261"/>
                  </a:lnTo>
                  <a:lnTo>
                    <a:pt x="274" y="285"/>
                  </a:lnTo>
                  <a:lnTo>
                    <a:pt x="272" y="286"/>
                  </a:lnTo>
                  <a:lnTo>
                    <a:pt x="258" y="297"/>
                  </a:lnTo>
                  <a:lnTo>
                    <a:pt x="255" y="301"/>
                  </a:lnTo>
                  <a:lnTo>
                    <a:pt x="246" y="316"/>
                  </a:lnTo>
                  <a:lnTo>
                    <a:pt x="245" y="319"/>
                  </a:lnTo>
                  <a:lnTo>
                    <a:pt x="235" y="356"/>
                  </a:lnTo>
                  <a:lnTo>
                    <a:pt x="232" y="364"/>
                  </a:lnTo>
                  <a:lnTo>
                    <a:pt x="195" y="430"/>
                  </a:lnTo>
                  <a:lnTo>
                    <a:pt x="175" y="450"/>
                  </a:lnTo>
                  <a:lnTo>
                    <a:pt x="128" y="472"/>
                  </a:lnTo>
                  <a:lnTo>
                    <a:pt x="125" y="473"/>
                  </a:lnTo>
                  <a:lnTo>
                    <a:pt x="101" y="492"/>
                  </a:lnTo>
                  <a:lnTo>
                    <a:pt x="97" y="492"/>
                  </a:lnTo>
                  <a:lnTo>
                    <a:pt x="57" y="507"/>
                  </a:lnTo>
                  <a:lnTo>
                    <a:pt x="37" y="518"/>
                  </a:lnTo>
                  <a:lnTo>
                    <a:pt x="4" y="558"/>
                  </a:lnTo>
                  <a:lnTo>
                    <a:pt x="0" y="563"/>
                  </a:lnTo>
                  <a:lnTo>
                    <a:pt x="3" y="570"/>
                  </a:lnTo>
                  <a:lnTo>
                    <a:pt x="72" y="685"/>
                  </a:lnTo>
                  <a:lnTo>
                    <a:pt x="101" y="715"/>
                  </a:lnTo>
                  <a:lnTo>
                    <a:pt x="125" y="728"/>
                  </a:lnTo>
                  <a:lnTo>
                    <a:pt x="128" y="729"/>
                  </a:lnTo>
                  <a:lnTo>
                    <a:pt x="152" y="738"/>
                  </a:lnTo>
                  <a:lnTo>
                    <a:pt x="155" y="738"/>
                  </a:lnTo>
                  <a:lnTo>
                    <a:pt x="323" y="744"/>
                  </a:lnTo>
                  <a:lnTo>
                    <a:pt x="533" y="678"/>
                  </a:lnTo>
                  <a:lnTo>
                    <a:pt x="562" y="694"/>
                  </a:lnTo>
                  <a:lnTo>
                    <a:pt x="561" y="693"/>
                  </a:lnTo>
                  <a:lnTo>
                    <a:pt x="594" y="718"/>
                  </a:lnTo>
                  <a:lnTo>
                    <a:pt x="620" y="748"/>
                  </a:lnTo>
                  <a:lnTo>
                    <a:pt x="627" y="764"/>
                  </a:lnTo>
                  <a:lnTo>
                    <a:pt x="629" y="786"/>
                  </a:lnTo>
                  <a:lnTo>
                    <a:pt x="618" y="899"/>
                  </a:lnTo>
                  <a:lnTo>
                    <a:pt x="620" y="908"/>
                  </a:lnTo>
                  <a:lnTo>
                    <a:pt x="640" y="929"/>
                  </a:lnTo>
                  <a:lnTo>
                    <a:pt x="656" y="943"/>
                  </a:lnTo>
                  <a:lnTo>
                    <a:pt x="660" y="946"/>
                  </a:lnTo>
                  <a:lnTo>
                    <a:pt x="691" y="962"/>
                  </a:lnTo>
                  <a:lnTo>
                    <a:pt x="694" y="963"/>
                  </a:lnTo>
                  <a:lnTo>
                    <a:pt x="788" y="974"/>
                  </a:lnTo>
                  <a:lnTo>
                    <a:pt x="789" y="973"/>
                  </a:lnTo>
                  <a:lnTo>
                    <a:pt x="793" y="973"/>
                  </a:lnTo>
                  <a:lnTo>
                    <a:pt x="800" y="971"/>
                  </a:lnTo>
                  <a:lnTo>
                    <a:pt x="837" y="954"/>
                  </a:lnTo>
                  <a:lnTo>
                    <a:pt x="856" y="949"/>
                  </a:lnTo>
                  <a:lnTo>
                    <a:pt x="854" y="949"/>
                  </a:lnTo>
                  <a:lnTo>
                    <a:pt x="969" y="937"/>
                  </a:lnTo>
                  <a:lnTo>
                    <a:pt x="981" y="942"/>
                  </a:lnTo>
                  <a:lnTo>
                    <a:pt x="991" y="952"/>
                  </a:lnTo>
                  <a:lnTo>
                    <a:pt x="1001" y="968"/>
                  </a:lnTo>
                  <a:lnTo>
                    <a:pt x="1014" y="1031"/>
                  </a:lnTo>
                  <a:lnTo>
                    <a:pt x="1016" y="1036"/>
                  </a:lnTo>
                  <a:lnTo>
                    <a:pt x="1021" y="1039"/>
                  </a:lnTo>
                  <a:lnTo>
                    <a:pt x="1172" y="1080"/>
                  </a:lnTo>
                  <a:lnTo>
                    <a:pt x="1293" y="1140"/>
                  </a:lnTo>
                  <a:lnTo>
                    <a:pt x="1294" y="1141"/>
                  </a:lnTo>
                  <a:lnTo>
                    <a:pt x="1371" y="1167"/>
                  </a:lnTo>
                  <a:lnTo>
                    <a:pt x="1374" y="1166"/>
                  </a:lnTo>
                  <a:lnTo>
                    <a:pt x="1379" y="1165"/>
                  </a:lnTo>
                  <a:lnTo>
                    <a:pt x="1501" y="1092"/>
                  </a:lnTo>
                  <a:lnTo>
                    <a:pt x="1523" y="1105"/>
                  </a:lnTo>
                  <a:lnTo>
                    <a:pt x="1522" y="1104"/>
                  </a:lnTo>
                  <a:lnTo>
                    <a:pt x="1564" y="1139"/>
                  </a:lnTo>
                  <a:lnTo>
                    <a:pt x="1565" y="1140"/>
                  </a:lnTo>
                  <a:lnTo>
                    <a:pt x="1591" y="1154"/>
                  </a:lnTo>
                  <a:lnTo>
                    <a:pt x="1594" y="1154"/>
                  </a:lnTo>
                  <a:lnTo>
                    <a:pt x="1599" y="1154"/>
                  </a:lnTo>
                  <a:lnTo>
                    <a:pt x="1601" y="1153"/>
                  </a:lnTo>
                  <a:lnTo>
                    <a:pt x="1605" y="1151"/>
                  </a:lnTo>
                  <a:lnTo>
                    <a:pt x="1638" y="1107"/>
                  </a:lnTo>
                  <a:lnTo>
                    <a:pt x="1644" y="1097"/>
                  </a:lnTo>
                  <a:lnTo>
                    <a:pt x="1643" y="1098"/>
                  </a:lnTo>
                  <a:lnTo>
                    <a:pt x="1648" y="1093"/>
                  </a:lnTo>
                  <a:lnTo>
                    <a:pt x="1652" y="1090"/>
                  </a:lnTo>
                  <a:lnTo>
                    <a:pt x="1665" y="1087"/>
                  </a:lnTo>
                  <a:lnTo>
                    <a:pt x="1722" y="1078"/>
                  </a:lnTo>
                  <a:lnTo>
                    <a:pt x="1792" y="1152"/>
                  </a:lnTo>
                  <a:lnTo>
                    <a:pt x="1796" y="1154"/>
                  </a:lnTo>
                  <a:lnTo>
                    <a:pt x="1802" y="1155"/>
                  </a:lnTo>
                  <a:lnTo>
                    <a:pt x="1819" y="1151"/>
                  </a:lnTo>
                  <a:lnTo>
                    <a:pt x="1823" y="1150"/>
                  </a:lnTo>
                  <a:lnTo>
                    <a:pt x="1838" y="1141"/>
                  </a:lnTo>
                  <a:lnTo>
                    <a:pt x="1841" y="1137"/>
                  </a:lnTo>
                  <a:lnTo>
                    <a:pt x="1842" y="1135"/>
                  </a:lnTo>
                  <a:lnTo>
                    <a:pt x="1847" y="1114"/>
                  </a:lnTo>
                  <a:lnTo>
                    <a:pt x="1847" y="1113"/>
                  </a:lnTo>
                  <a:lnTo>
                    <a:pt x="1849" y="1105"/>
                  </a:lnTo>
                  <a:lnTo>
                    <a:pt x="1847" y="1106"/>
                  </a:lnTo>
                  <a:lnTo>
                    <a:pt x="1849" y="1103"/>
                  </a:lnTo>
                  <a:lnTo>
                    <a:pt x="1849" y="1105"/>
                  </a:lnTo>
                  <a:lnTo>
                    <a:pt x="1851" y="1102"/>
                  </a:lnTo>
                  <a:lnTo>
                    <a:pt x="1859" y="1098"/>
                  </a:lnTo>
                  <a:lnTo>
                    <a:pt x="1875" y="1094"/>
                  </a:lnTo>
                  <a:lnTo>
                    <a:pt x="1907" y="1091"/>
                  </a:lnTo>
                  <a:lnTo>
                    <a:pt x="1906" y="1072"/>
                  </a:lnTo>
                  <a:lnTo>
                    <a:pt x="1874" y="1074"/>
                  </a:lnTo>
                  <a:lnTo>
                    <a:pt x="1856" y="1077"/>
                  </a:lnTo>
                  <a:lnTo>
                    <a:pt x="1853" y="1078"/>
                  </a:lnTo>
                  <a:lnTo>
                    <a:pt x="1839" y="1085"/>
                  </a:lnTo>
                  <a:lnTo>
                    <a:pt x="1834" y="1089"/>
                  </a:lnTo>
                  <a:lnTo>
                    <a:pt x="1829" y="1097"/>
                  </a:lnTo>
                  <a:lnTo>
                    <a:pt x="1828" y="1100"/>
                  </a:lnTo>
                  <a:lnTo>
                    <a:pt x="1827" y="1110"/>
                  </a:lnTo>
                  <a:lnTo>
                    <a:pt x="1824" y="1125"/>
                  </a:lnTo>
                  <a:lnTo>
                    <a:pt x="1812" y="1131"/>
                  </a:lnTo>
                  <a:lnTo>
                    <a:pt x="1815" y="1131"/>
                  </a:lnTo>
                  <a:lnTo>
                    <a:pt x="1803" y="1133"/>
                  </a:lnTo>
                  <a:lnTo>
                    <a:pt x="1768" y="1102"/>
                  </a:lnTo>
                  <a:lnTo>
                    <a:pt x="1733" y="1061"/>
                  </a:lnTo>
                  <a:lnTo>
                    <a:pt x="1729" y="1056"/>
                  </a:lnTo>
                  <a:lnTo>
                    <a:pt x="1725" y="1056"/>
                  </a:lnTo>
                  <a:lnTo>
                    <a:pt x="1662" y="1066"/>
                  </a:lnTo>
                  <a:lnTo>
                    <a:pt x="1637" y="1075"/>
                  </a:lnTo>
                  <a:lnTo>
                    <a:pt x="1635" y="1075"/>
                  </a:lnTo>
                  <a:lnTo>
                    <a:pt x="1632" y="1078"/>
                  </a:lnTo>
                  <a:lnTo>
                    <a:pt x="1627" y="1085"/>
                  </a:lnTo>
                  <a:lnTo>
                    <a:pt x="1626" y="1086"/>
                  </a:lnTo>
                  <a:lnTo>
                    <a:pt x="1609" y="1114"/>
                  </a:lnTo>
                  <a:lnTo>
                    <a:pt x="1594" y="1132"/>
                  </a:lnTo>
                  <a:lnTo>
                    <a:pt x="1576" y="1122"/>
                  </a:lnTo>
                  <a:lnTo>
                    <a:pt x="1534" y="1088"/>
                  </a:lnTo>
                  <a:lnTo>
                    <a:pt x="1533" y="1087"/>
                  </a:lnTo>
                  <a:lnTo>
                    <a:pt x="1507" y="1073"/>
                  </a:lnTo>
                  <a:lnTo>
                    <a:pt x="1503" y="1070"/>
                  </a:lnTo>
                  <a:lnTo>
                    <a:pt x="1501" y="1070"/>
                  </a:lnTo>
                  <a:lnTo>
                    <a:pt x="1497" y="1073"/>
                  </a:lnTo>
                  <a:lnTo>
                    <a:pt x="1372" y="1146"/>
                  </a:lnTo>
                  <a:lnTo>
                    <a:pt x="1300" y="1122"/>
                  </a:lnTo>
                  <a:lnTo>
                    <a:pt x="1301" y="1123"/>
                  </a:lnTo>
                  <a:lnTo>
                    <a:pt x="1129" y="1043"/>
                  </a:lnTo>
                  <a:lnTo>
                    <a:pt x="1032" y="1022"/>
                  </a:lnTo>
                  <a:lnTo>
                    <a:pt x="1020" y="962"/>
                  </a:lnTo>
                  <a:lnTo>
                    <a:pt x="1019" y="960"/>
                  </a:lnTo>
                  <a:lnTo>
                    <a:pt x="1019" y="959"/>
                  </a:lnTo>
                  <a:lnTo>
                    <a:pt x="1008" y="938"/>
                  </a:lnTo>
                  <a:lnTo>
                    <a:pt x="1005" y="936"/>
                  </a:lnTo>
                  <a:lnTo>
                    <a:pt x="993" y="926"/>
                  </a:lnTo>
                  <a:lnTo>
                    <a:pt x="992" y="925"/>
                  </a:lnTo>
                  <a:lnTo>
                    <a:pt x="974" y="917"/>
                  </a:lnTo>
                  <a:lnTo>
                    <a:pt x="969" y="916"/>
                  </a:lnTo>
                  <a:lnTo>
                    <a:pt x="851" y="929"/>
                  </a:lnTo>
                  <a:lnTo>
                    <a:pt x="849" y="929"/>
                  </a:lnTo>
                  <a:lnTo>
                    <a:pt x="830" y="935"/>
                  </a:lnTo>
                  <a:lnTo>
                    <a:pt x="791" y="952"/>
                  </a:lnTo>
                  <a:lnTo>
                    <a:pt x="786" y="954"/>
                  </a:lnTo>
                  <a:lnTo>
                    <a:pt x="699" y="943"/>
                  </a:lnTo>
                  <a:lnTo>
                    <a:pt x="668" y="927"/>
                  </a:lnTo>
                  <a:lnTo>
                    <a:pt x="672" y="928"/>
                  </a:lnTo>
                  <a:lnTo>
                    <a:pt x="639" y="897"/>
                  </a:lnTo>
                  <a:lnTo>
                    <a:pt x="650" y="785"/>
                  </a:lnTo>
                  <a:lnTo>
                    <a:pt x="650" y="783"/>
                  </a:lnTo>
                  <a:lnTo>
                    <a:pt x="647" y="761"/>
                  </a:lnTo>
                  <a:lnTo>
                    <a:pt x="645" y="759"/>
                  </a:lnTo>
                  <a:lnTo>
                    <a:pt x="645" y="758"/>
                  </a:lnTo>
                  <a:lnTo>
                    <a:pt x="638" y="737"/>
                  </a:lnTo>
                  <a:lnTo>
                    <a:pt x="637" y="735"/>
                  </a:lnTo>
                  <a:lnTo>
                    <a:pt x="610" y="702"/>
                  </a:lnTo>
                  <a:lnTo>
                    <a:pt x="607" y="701"/>
                  </a:lnTo>
                  <a:lnTo>
                    <a:pt x="573" y="676"/>
                  </a:lnTo>
                  <a:lnTo>
                    <a:pt x="571" y="675"/>
                  </a:lnTo>
                  <a:lnTo>
                    <a:pt x="537" y="659"/>
                  </a:lnTo>
                  <a:lnTo>
                    <a:pt x="534" y="658"/>
                  </a:lnTo>
                  <a:lnTo>
                    <a:pt x="530" y="658"/>
                  </a:lnTo>
                  <a:lnTo>
                    <a:pt x="318" y="723"/>
                  </a:lnTo>
                  <a:lnTo>
                    <a:pt x="209" y="724"/>
                  </a:lnTo>
                  <a:lnTo>
                    <a:pt x="157" y="719"/>
                  </a:lnTo>
                  <a:lnTo>
                    <a:pt x="159" y="719"/>
                  </a:lnTo>
                  <a:lnTo>
                    <a:pt x="134" y="710"/>
                  </a:lnTo>
                  <a:lnTo>
                    <a:pt x="136" y="710"/>
                  </a:lnTo>
                  <a:lnTo>
                    <a:pt x="112" y="697"/>
                  </a:lnTo>
                  <a:lnTo>
                    <a:pt x="87" y="672"/>
                  </a:lnTo>
                  <a:lnTo>
                    <a:pt x="88" y="674"/>
                  </a:lnTo>
                  <a:lnTo>
                    <a:pt x="24" y="566"/>
                  </a:lnTo>
                  <a:lnTo>
                    <a:pt x="35" y="550"/>
                  </a:lnTo>
                  <a:lnTo>
                    <a:pt x="52" y="533"/>
                  </a:lnTo>
                  <a:lnTo>
                    <a:pt x="48" y="534"/>
                  </a:lnTo>
                  <a:lnTo>
                    <a:pt x="86" y="517"/>
                  </a:lnTo>
                  <a:lnTo>
                    <a:pt x="104" y="512"/>
                  </a:lnTo>
                  <a:lnTo>
                    <a:pt x="113" y="508"/>
                  </a:lnTo>
                  <a:lnTo>
                    <a:pt x="138" y="490"/>
                  </a:lnTo>
                  <a:lnTo>
                    <a:pt x="186" y="468"/>
                  </a:lnTo>
                  <a:lnTo>
                    <a:pt x="189" y="466"/>
                  </a:lnTo>
                  <a:lnTo>
                    <a:pt x="211" y="442"/>
                  </a:lnTo>
                  <a:lnTo>
                    <a:pt x="213" y="441"/>
                  </a:lnTo>
                  <a:lnTo>
                    <a:pt x="255" y="365"/>
                  </a:lnTo>
                  <a:lnTo>
                    <a:pt x="256" y="361"/>
                  </a:lnTo>
                  <a:lnTo>
                    <a:pt x="265" y="327"/>
                  </a:lnTo>
                  <a:lnTo>
                    <a:pt x="273" y="311"/>
                  </a:lnTo>
                  <a:lnTo>
                    <a:pt x="270" y="314"/>
                  </a:lnTo>
                  <a:lnTo>
                    <a:pt x="284" y="303"/>
                  </a:lnTo>
                  <a:lnTo>
                    <a:pt x="283" y="304"/>
                  </a:lnTo>
                  <a:lnTo>
                    <a:pt x="346" y="278"/>
                  </a:lnTo>
                  <a:lnTo>
                    <a:pt x="347" y="276"/>
                  </a:lnTo>
                  <a:lnTo>
                    <a:pt x="349" y="274"/>
                  </a:lnTo>
                  <a:lnTo>
                    <a:pt x="350" y="272"/>
                  </a:lnTo>
                  <a:lnTo>
                    <a:pt x="352" y="270"/>
                  </a:lnTo>
                  <a:lnTo>
                    <a:pt x="361" y="236"/>
                  </a:lnTo>
                  <a:lnTo>
                    <a:pt x="390" y="213"/>
                  </a:lnTo>
                  <a:lnTo>
                    <a:pt x="390" y="210"/>
                  </a:lnTo>
                  <a:lnTo>
                    <a:pt x="390" y="209"/>
                  </a:lnTo>
                  <a:lnTo>
                    <a:pt x="391" y="209"/>
                  </a:lnTo>
                  <a:lnTo>
                    <a:pt x="394" y="207"/>
                  </a:lnTo>
                  <a:lnTo>
                    <a:pt x="400" y="188"/>
                  </a:lnTo>
                  <a:lnTo>
                    <a:pt x="400" y="187"/>
                  </a:lnTo>
                  <a:lnTo>
                    <a:pt x="407" y="144"/>
                  </a:lnTo>
                  <a:lnTo>
                    <a:pt x="413" y="132"/>
                  </a:lnTo>
                  <a:lnTo>
                    <a:pt x="476" y="67"/>
                  </a:lnTo>
                  <a:lnTo>
                    <a:pt x="511" y="40"/>
                  </a:lnTo>
                  <a:lnTo>
                    <a:pt x="510" y="41"/>
                  </a:lnTo>
                  <a:lnTo>
                    <a:pt x="543" y="23"/>
                  </a:lnTo>
                  <a:lnTo>
                    <a:pt x="575" y="43"/>
                  </a:lnTo>
                  <a:lnTo>
                    <a:pt x="576" y="44"/>
                  </a:lnTo>
                  <a:lnTo>
                    <a:pt x="609" y="57"/>
                  </a:lnTo>
                  <a:lnTo>
                    <a:pt x="611" y="58"/>
                  </a:lnTo>
                  <a:lnTo>
                    <a:pt x="726" y="79"/>
                  </a:lnTo>
                  <a:lnTo>
                    <a:pt x="730" y="79"/>
                  </a:lnTo>
                  <a:lnTo>
                    <a:pt x="764" y="76"/>
                  </a:lnTo>
                  <a:lnTo>
                    <a:pt x="797" y="58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96" name="Freeform 844"/>
            <p:cNvSpPr>
              <a:spLocks/>
            </p:cNvSpPr>
            <p:nvPr/>
          </p:nvSpPr>
          <p:spPr bwMode="auto">
            <a:xfrm>
              <a:off x="4005263" y="3735388"/>
              <a:ext cx="446087" cy="701675"/>
            </a:xfrm>
            <a:custGeom>
              <a:avLst/>
              <a:gdLst>
                <a:gd name="T0" fmla="*/ 2147483647 w 844"/>
                <a:gd name="T1" fmla="*/ 0 h 1326"/>
                <a:gd name="T2" fmla="*/ 2147483647 w 844"/>
                <a:gd name="T3" fmla="*/ 296258215 h 1326"/>
                <a:gd name="T4" fmla="*/ 2147483647 w 844"/>
                <a:gd name="T5" fmla="*/ 1778109941 h 1326"/>
                <a:gd name="T6" fmla="*/ 2147483647 w 844"/>
                <a:gd name="T7" fmla="*/ 2147483647 h 1326"/>
                <a:gd name="T8" fmla="*/ 2147483647 w 844"/>
                <a:gd name="T9" fmla="*/ 2147483647 h 1326"/>
                <a:gd name="T10" fmla="*/ 2147483647 w 844"/>
                <a:gd name="T11" fmla="*/ 2147483647 h 1326"/>
                <a:gd name="T12" fmla="*/ 2147483647 w 844"/>
                <a:gd name="T13" fmla="*/ 2147483647 h 1326"/>
                <a:gd name="T14" fmla="*/ 2147483647 w 844"/>
                <a:gd name="T15" fmla="*/ 2147483647 h 1326"/>
                <a:gd name="T16" fmla="*/ 2147483647 w 844"/>
                <a:gd name="T17" fmla="*/ 2147483647 h 1326"/>
                <a:gd name="T18" fmla="*/ 2147483647 w 844"/>
                <a:gd name="T19" fmla="*/ 2147483647 h 1326"/>
                <a:gd name="T20" fmla="*/ 2147483647 w 844"/>
                <a:gd name="T21" fmla="*/ 2147483647 h 1326"/>
                <a:gd name="T22" fmla="*/ 2147483647 w 844"/>
                <a:gd name="T23" fmla="*/ 2147483647 h 1326"/>
                <a:gd name="T24" fmla="*/ 2147483647 w 844"/>
                <a:gd name="T25" fmla="*/ 2147483647 h 1326"/>
                <a:gd name="T26" fmla="*/ 2147483647 w 844"/>
                <a:gd name="T27" fmla="*/ 2147483647 h 1326"/>
                <a:gd name="T28" fmla="*/ 2147483647 w 844"/>
                <a:gd name="T29" fmla="*/ 2147483647 h 1326"/>
                <a:gd name="T30" fmla="*/ 2147483647 w 844"/>
                <a:gd name="T31" fmla="*/ 2147483647 h 1326"/>
                <a:gd name="T32" fmla="*/ 2147483647 w 844"/>
                <a:gd name="T33" fmla="*/ 2147483647 h 1326"/>
                <a:gd name="T34" fmla="*/ 2147483647 w 844"/>
                <a:gd name="T35" fmla="*/ 2147483647 h 1326"/>
                <a:gd name="T36" fmla="*/ 2147483647 w 844"/>
                <a:gd name="T37" fmla="*/ 2147483647 h 1326"/>
                <a:gd name="T38" fmla="*/ 2147483647 w 844"/>
                <a:gd name="T39" fmla="*/ 2147483647 h 1326"/>
                <a:gd name="T40" fmla="*/ 2147483647 w 844"/>
                <a:gd name="T41" fmla="*/ 2147483647 h 1326"/>
                <a:gd name="T42" fmla="*/ 1181107485 w 844"/>
                <a:gd name="T43" fmla="*/ 2147483647 h 1326"/>
                <a:gd name="T44" fmla="*/ 1033608386 w 844"/>
                <a:gd name="T45" fmla="*/ 2147483647 h 1326"/>
                <a:gd name="T46" fmla="*/ 0 w 844"/>
                <a:gd name="T47" fmla="*/ 2147483647 h 1326"/>
                <a:gd name="T48" fmla="*/ 885830482 w 844"/>
                <a:gd name="T49" fmla="*/ 2147483647 h 1326"/>
                <a:gd name="T50" fmla="*/ 2147483647 w 844"/>
                <a:gd name="T51" fmla="*/ 2147483647 h 1326"/>
                <a:gd name="T52" fmla="*/ 2147483647 w 844"/>
                <a:gd name="T53" fmla="*/ 2147483647 h 1326"/>
                <a:gd name="T54" fmla="*/ 2147483647 w 844"/>
                <a:gd name="T55" fmla="*/ 2147483647 h 1326"/>
                <a:gd name="T56" fmla="*/ 2147483647 w 844"/>
                <a:gd name="T57" fmla="*/ 2147483647 h 1326"/>
                <a:gd name="T58" fmla="*/ 2147483647 w 844"/>
                <a:gd name="T59" fmla="*/ 2147483647 h 1326"/>
                <a:gd name="T60" fmla="*/ 2147483647 w 844"/>
                <a:gd name="T61" fmla="*/ 2147483647 h 1326"/>
                <a:gd name="T62" fmla="*/ 2147483647 w 844"/>
                <a:gd name="T63" fmla="*/ 2147483647 h 1326"/>
                <a:gd name="T64" fmla="*/ 2147483647 w 844"/>
                <a:gd name="T65" fmla="*/ 2147483647 h 1326"/>
                <a:gd name="T66" fmla="*/ 2147483647 w 844"/>
                <a:gd name="T67" fmla="*/ 2147483647 h 1326"/>
                <a:gd name="T68" fmla="*/ 2147483647 w 844"/>
                <a:gd name="T69" fmla="*/ 2147483647 h 1326"/>
                <a:gd name="T70" fmla="*/ 2147483647 w 844"/>
                <a:gd name="T71" fmla="*/ 2147483647 h 1326"/>
                <a:gd name="T72" fmla="*/ 2147483647 w 844"/>
                <a:gd name="T73" fmla="*/ 2147483647 h 1326"/>
                <a:gd name="T74" fmla="*/ 1624161600 w 844"/>
                <a:gd name="T75" fmla="*/ 2147483647 h 1326"/>
                <a:gd name="T76" fmla="*/ 1476383167 w 844"/>
                <a:gd name="T77" fmla="*/ 2147483647 h 1326"/>
                <a:gd name="T78" fmla="*/ 2147483647 w 844"/>
                <a:gd name="T79" fmla="*/ 2147483647 h 1326"/>
                <a:gd name="T80" fmla="*/ 2067215714 w 844"/>
                <a:gd name="T81" fmla="*/ 2147483647 h 1326"/>
                <a:gd name="T82" fmla="*/ 2147483647 w 844"/>
                <a:gd name="T83" fmla="*/ 2147483647 h 1326"/>
                <a:gd name="T84" fmla="*/ 2147483647 w 844"/>
                <a:gd name="T85" fmla="*/ 2147483647 h 1326"/>
                <a:gd name="T86" fmla="*/ 2147483647 w 844"/>
                <a:gd name="T87" fmla="*/ 2147483647 h 1326"/>
                <a:gd name="T88" fmla="*/ 2147483647 w 844"/>
                <a:gd name="T89" fmla="*/ 2147483647 h 1326"/>
                <a:gd name="T90" fmla="*/ 2147483647 w 844"/>
                <a:gd name="T91" fmla="*/ 2147483647 h 1326"/>
                <a:gd name="T92" fmla="*/ 2147483647 w 844"/>
                <a:gd name="T93" fmla="*/ 2147483647 h 1326"/>
                <a:gd name="T94" fmla="*/ 2147483647 w 844"/>
                <a:gd name="T95" fmla="*/ 2147483647 h 1326"/>
                <a:gd name="T96" fmla="*/ 2147483647 w 844"/>
                <a:gd name="T97" fmla="*/ 2147483647 h 1326"/>
                <a:gd name="T98" fmla="*/ 2147483647 w 844"/>
                <a:gd name="T99" fmla="*/ 2147483647 h 1326"/>
                <a:gd name="T100" fmla="*/ 2147483647 w 844"/>
                <a:gd name="T101" fmla="*/ 2147483647 h 1326"/>
                <a:gd name="T102" fmla="*/ 2147483647 w 844"/>
                <a:gd name="T103" fmla="*/ 2147483647 h 1326"/>
                <a:gd name="T104" fmla="*/ 2147483647 w 844"/>
                <a:gd name="T105" fmla="*/ 2147483647 h 1326"/>
                <a:gd name="T106" fmla="*/ 2147483647 w 844"/>
                <a:gd name="T107" fmla="*/ 2147483647 h 1326"/>
                <a:gd name="T108" fmla="*/ 2147483647 w 844"/>
                <a:gd name="T109" fmla="*/ 2147483647 h 1326"/>
                <a:gd name="T110" fmla="*/ 2147483647 w 844"/>
                <a:gd name="T111" fmla="*/ 2147483647 h 1326"/>
                <a:gd name="T112" fmla="*/ 2147483647 w 844"/>
                <a:gd name="T113" fmla="*/ 2147483647 h 1326"/>
                <a:gd name="T114" fmla="*/ 2147483647 w 844"/>
                <a:gd name="T115" fmla="*/ 1481851858 h 1326"/>
                <a:gd name="T116" fmla="*/ 2147483647 w 844"/>
                <a:gd name="T117" fmla="*/ 1037184012 h 132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844"/>
                <a:gd name="T178" fmla="*/ 0 h 1326"/>
                <a:gd name="T179" fmla="*/ 844 w 844"/>
                <a:gd name="T180" fmla="*/ 1326 h 132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844" h="1326">
                  <a:moveTo>
                    <a:pt x="844" y="2"/>
                  </a:moveTo>
                  <a:lnTo>
                    <a:pt x="823" y="0"/>
                  </a:lnTo>
                  <a:lnTo>
                    <a:pt x="821" y="0"/>
                  </a:lnTo>
                  <a:lnTo>
                    <a:pt x="801" y="2"/>
                  </a:lnTo>
                  <a:lnTo>
                    <a:pt x="798" y="2"/>
                  </a:lnTo>
                  <a:lnTo>
                    <a:pt x="795" y="5"/>
                  </a:lnTo>
                  <a:lnTo>
                    <a:pt x="783" y="17"/>
                  </a:lnTo>
                  <a:lnTo>
                    <a:pt x="780" y="20"/>
                  </a:lnTo>
                  <a:lnTo>
                    <a:pt x="772" y="37"/>
                  </a:lnTo>
                  <a:lnTo>
                    <a:pt x="771" y="38"/>
                  </a:lnTo>
                  <a:lnTo>
                    <a:pt x="719" y="189"/>
                  </a:lnTo>
                  <a:lnTo>
                    <a:pt x="698" y="210"/>
                  </a:lnTo>
                  <a:lnTo>
                    <a:pt x="696" y="212"/>
                  </a:lnTo>
                  <a:lnTo>
                    <a:pt x="681" y="236"/>
                  </a:lnTo>
                  <a:lnTo>
                    <a:pt x="679" y="238"/>
                  </a:lnTo>
                  <a:lnTo>
                    <a:pt x="672" y="263"/>
                  </a:lnTo>
                  <a:lnTo>
                    <a:pt x="672" y="265"/>
                  </a:lnTo>
                  <a:lnTo>
                    <a:pt x="669" y="290"/>
                  </a:lnTo>
                  <a:lnTo>
                    <a:pt x="669" y="294"/>
                  </a:lnTo>
                  <a:lnTo>
                    <a:pt x="686" y="413"/>
                  </a:lnTo>
                  <a:lnTo>
                    <a:pt x="660" y="460"/>
                  </a:lnTo>
                  <a:lnTo>
                    <a:pt x="659" y="462"/>
                  </a:lnTo>
                  <a:lnTo>
                    <a:pt x="660" y="460"/>
                  </a:lnTo>
                  <a:lnTo>
                    <a:pt x="649" y="473"/>
                  </a:lnTo>
                  <a:lnTo>
                    <a:pt x="651" y="472"/>
                  </a:lnTo>
                  <a:lnTo>
                    <a:pt x="634" y="484"/>
                  </a:lnTo>
                  <a:lnTo>
                    <a:pt x="635" y="482"/>
                  </a:lnTo>
                  <a:lnTo>
                    <a:pt x="629" y="485"/>
                  </a:lnTo>
                  <a:lnTo>
                    <a:pt x="628" y="484"/>
                  </a:lnTo>
                  <a:lnTo>
                    <a:pt x="624" y="480"/>
                  </a:lnTo>
                  <a:lnTo>
                    <a:pt x="621" y="481"/>
                  </a:lnTo>
                  <a:lnTo>
                    <a:pt x="614" y="487"/>
                  </a:lnTo>
                  <a:lnTo>
                    <a:pt x="612" y="490"/>
                  </a:lnTo>
                  <a:lnTo>
                    <a:pt x="595" y="524"/>
                  </a:lnTo>
                  <a:lnTo>
                    <a:pt x="567" y="535"/>
                  </a:lnTo>
                  <a:lnTo>
                    <a:pt x="564" y="536"/>
                  </a:lnTo>
                  <a:lnTo>
                    <a:pt x="562" y="539"/>
                  </a:lnTo>
                  <a:lnTo>
                    <a:pt x="542" y="577"/>
                  </a:lnTo>
                  <a:lnTo>
                    <a:pt x="533" y="587"/>
                  </a:lnTo>
                  <a:lnTo>
                    <a:pt x="534" y="586"/>
                  </a:lnTo>
                  <a:lnTo>
                    <a:pt x="531" y="588"/>
                  </a:lnTo>
                  <a:lnTo>
                    <a:pt x="533" y="587"/>
                  </a:lnTo>
                  <a:lnTo>
                    <a:pt x="519" y="591"/>
                  </a:lnTo>
                  <a:lnTo>
                    <a:pt x="520" y="591"/>
                  </a:lnTo>
                  <a:lnTo>
                    <a:pt x="487" y="598"/>
                  </a:lnTo>
                  <a:lnTo>
                    <a:pt x="365" y="610"/>
                  </a:lnTo>
                  <a:lnTo>
                    <a:pt x="305" y="626"/>
                  </a:lnTo>
                  <a:lnTo>
                    <a:pt x="302" y="627"/>
                  </a:lnTo>
                  <a:lnTo>
                    <a:pt x="276" y="642"/>
                  </a:lnTo>
                  <a:lnTo>
                    <a:pt x="254" y="664"/>
                  </a:lnTo>
                  <a:lnTo>
                    <a:pt x="194" y="678"/>
                  </a:lnTo>
                  <a:lnTo>
                    <a:pt x="192" y="678"/>
                  </a:lnTo>
                  <a:lnTo>
                    <a:pt x="160" y="693"/>
                  </a:lnTo>
                  <a:lnTo>
                    <a:pt x="158" y="693"/>
                  </a:lnTo>
                  <a:lnTo>
                    <a:pt x="157" y="695"/>
                  </a:lnTo>
                  <a:lnTo>
                    <a:pt x="133" y="720"/>
                  </a:lnTo>
                  <a:lnTo>
                    <a:pt x="120" y="767"/>
                  </a:lnTo>
                  <a:lnTo>
                    <a:pt x="101" y="930"/>
                  </a:lnTo>
                  <a:lnTo>
                    <a:pt x="95" y="950"/>
                  </a:lnTo>
                  <a:lnTo>
                    <a:pt x="95" y="947"/>
                  </a:lnTo>
                  <a:lnTo>
                    <a:pt x="87" y="966"/>
                  </a:lnTo>
                  <a:lnTo>
                    <a:pt x="62" y="1003"/>
                  </a:lnTo>
                  <a:lnTo>
                    <a:pt x="62" y="1002"/>
                  </a:lnTo>
                  <a:lnTo>
                    <a:pt x="38" y="1023"/>
                  </a:lnTo>
                  <a:lnTo>
                    <a:pt x="36" y="1025"/>
                  </a:lnTo>
                  <a:lnTo>
                    <a:pt x="25" y="1047"/>
                  </a:lnTo>
                  <a:lnTo>
                    <a:pt x="24" y="1050"/>
                  </a:lnTo>
                  <a:lnTo>
                    <a:pt x="20" y="1075"/>
                  </a:lnTo>
                  <a:lnTo>
                    <a:pt x="20" y="1079"/>
                  </a:lnTo>
                  <a:lnTo>
                    <a:pt x="27" y="1111"/>
                  </a:lnTo>
                  <a:lnTo>
                    <a:pt x="1" y="1161"/>
                  </a:lnTo>
                  <a:lnTo>
                    <a:pt x="0" y="1166"/>
                  </a:lnTo>
                  <a:lnTo>
                    <a:pt x="0" y="1187"/>
                  </a:lnTo>
                  <a:lnTo>
                    <a:pt x="1" y="1193"/>
                  </a:lnTo>
                  <a:lnTo>
                    <a:pt x="18" y="1222"/>
                  </a:lnTo>
                  <a:lnTo>
                    <a:pt x="19" y="1223"/>
                  </a:lnTo>
                  <a:lnTo>
                    <a:pt x="23" y="1225"/>
                  </a:lnTo>
                  <a:lnTo>
                    <a:pt x="87" y="1252"/>
                  </a:lnTo>
                  <a:lnTo>
                    <a:pt x="89" y="1252"/>
                  </a:lnTo>
                  <a:lnTo>
                    <a:pt x="172" y="1265"/>
                  </a:lnTo>
                  <a:lnTo>
                    <a:pt x="176" y="1264"/>
                  </a:lnTo>
                  <a:lnTo>
                    <a:pt x="181" y="1262"/>
                  </a:lnTo>
                  <a:lnTo>
                    <a:pt x="209" y="1233"/>
                  </a:lnTo>
                  <a:lnTo>
                    <a:pt x="227" y="1224"/>
                  </a:lnTo>
                  <a:lnTo>
                    <a:pt x="222" y="1223"/>
                  </a:lnTo>
                  <a:lnTo>
                    <a:pt x="230" y="1222"/>
                  </a:lnTo>
                  <a:lnTo>
                    <a:pt x="227" y="1224"/>
                  </a:lnTo>
                  <a:lnTo>
                    <a:pt x="233" y="1225"/>
                  </a:lnTo>
                  <a:lnTo>
                    <a:pt x="239" y="1228"/>
                  </a:lnTo>
                  <a:lnTo>
                    <a:pt x="259" y="1260"/>
                  </a:lnTo>
                  <a:lnTo>
                    <a:pt x="261" y="1263"/>
                  </a:lnTo>
                  <a:lnTo>
                    <a:pt x="262" y="1263"/>
                  </a:lnTo>
                  <a:lnTo>
                    <a:pt x="265" y="1264"/>
                  </a:lnTo>
                  <a:lnTo>
                    <a:pt x="293" y="1275"/>
                  </a:lnTo>
                  <a:lnTo>
                    <a:pt x="290" y="1274"/>
                  </a:lnTo>
                  <a:lnTo>
                    <a:pt x="309" y="1287"/>
                  </a:lnTo>
                  <a:lnTo>
                    <a:pt x="344" y="1326"/>
                  </a:lnTo>
                  <a:lnTo>
                    <a:pt x="360" y="1313"/>
                  </a:lnTo>
                  <a:lnTo>
                    <a:pt x="322" y="1272"/>
                  </a:lnTo>
                  <a:lnTo>
                    <a:pt x="322" y="1271"/>
                  </a:lnTo>
                  <a:lnTo>
                    <a:pt x="299" y="1256"/>
                  </a:lnTo>
                  <a:lnTo>
                    <a:pt x="276" y="1246"/>
                  </a:lnTo>
                  <a:lnTo>
                    <a:pt x="254" y="1215"/>
                  </a:lnTo>
                  <a:lnTo>
                    <a:pt x="251" y="1212"/>
                  </a:lnTo>
                  <a:lnTo>
                    <a:pt x="240" y="1206"/>
                  </a:lnTo>
                  <a:lnTo>
                    <a:pt x="236" y="1205"/>
                  </a:lnTo>
                  <a:lnTo>
                    <a:pt x="226" y="1202"/>
                  </a:lnTo>
                  <a:lnTo>
                    <a:pt x="219" y="1204"/>
                  </a:lnTo>
                  <a:lnTo>
                    <a:pt x="196" y="1217"/>
                  </a:lnTo>
                  <a:lnTo>
                    <a:pt x="171" y="1245"/>
                  </a:lnTo>
                  <a:lnTo>
                    <a:pt x="92" y="1233"/>
                  </a:lnTo>
                  <a:lnTo>
                    <a:pt x="94" y="1233"/>
                  </a:lnTo>
                  <a:lnTo>
                    <a:pt x="38" y="1210"/>
                  </a:lnTo>
                  <a:lnTo>
                    <a:pt x="34" y="1209"/>
                  </a:lnTo>
                  <a:lnTo>
                    <a:pt x="19" y="1183"/>
                  </a:lnTo>
                  <a:lnTo>
                    <a:pt x="19" y="1170"/>
                  </a:lnTo>
                  <a:lnTo>
                    <a:pt x="29" y="1148"/>
                  </a:lnTo>
                  <a:lnTo>
                    <a:pt x="46" y="1119"/>
                  </a:lnTo>
                  <a:lnTo>
                    <a:pt x="46" y="1116"/>
                  </a:lnTo>
                  <a:lnTo>
                    <a:pt x="46" y="1113"/>
                  </a:lnTo>
                  <a:lnTo>
                    <a:pt x="46" y="1112"/>
                  </a:lnTo>
                  <a:lnTo>
                    <a:pt x="47" y="1112"/>
                  </a:lnTo>
                  <a:lnTo>
                    <a:pt x="41" y="1078"/>
                  </a:lnTo>
                  <a:lnTo>
                    <a:pt x="44" y="1056"/>
                  </a:lnTo>
                  <a:lnTo>
                    <a:pt x="53" y="1038"/>
                  </a:lnTo>
                  <a:lnTo>
                    <a:pt x="78" y="1015"/>
                  </a:lnTo>
                  <a:lnTo>
                    <a:pt x="114" y="958"/>
                  </a:lnTo>
                  <a:lnTo>
                    <a:pt x="115" y="956"/>
                  </a:lnTo>
                  <a:lnTo>
                    <a:pt x="120" y="934"/>
                  </a:lnTo>
                  <a:lnTo>
                    <a:pt x="120" y="933"/>
                  </a:lnTo>
                  <a:lnTo>
                    <a:pt x="146" y="745"/>
                  </a:lnTo>
                  <a:lnTo>
                    <a:pt x="154" y="728"/>
                  </a:lnTo>
                  <a:lnTo>
                    <a:pt x="169" y="712"/>
                  </a:lnTo>
                  <a:lnTo>
                    <a:pt x="198" y="697"/>
                  </a:lnTo>
                  <a:lnTo>
                    <a:pt x="260" y="683"/>
                  </a:lnTo>
                  <a:lnTo>
                    <a:pt x="265" y="680"/>
                  </a:lnTo>
                  <a:lnTo>
                    <a:pt x="289" y="658"/>
                  </a:lnTo>
                  <a:lnTo>
                    <a:pt x="286" y="661"/>
                  </a:lnTo>
                  <a:lnTo>
                    <a:pt x="312" y="645"/>
                  </a:lnTo>
                  <a:lnTo>
                    <a:pt x="369" y="629"/>
                  </a:lnTo>
                  <a:lnTo>
                    <a:pt x="367" y="629"/>
                  </a:lnTo>
                  <a:lnTo>
                    <a:pt x="489" y="618"/>
                  </a:lnTo>
                  <a:lnTo>
                    <a:pt x="524" y="611"/>
                  </a:lnTo>
                  <a:lnTo>
                    <a:pt x="525" y="611"/>
                  </a:lnTo>
                  <a:lnTo>
                    <a:pt x="542" y="604"/>
                  </a:lnTo>
                  <a:lnTo>
                    <a:pt x="545" y="602"/>
                  </a:lnTo>
                  <a:lnTo>
                    <a:pt x="558" y="590"/>
                  </a:lnTo>
                  <a:lnTo>
                    <a:pt x="559" y="587"/>
                  </a:lnTo>
                  <a:lnTo>
                    <a:pt x="581" y="551"/>
                  </a:lnTo>
                  <a:lnTo>
                    <a:pt x="607" y="540"/>
                  </a:lnTo>
                  <a:lnTo>
                    <a:pt x="612" y="535"/>
                  </a:lnTo>
                  <a:lnTo>
                    <a:pt x="628" y="505"/>
                  </a:lnTo>
                  <a:lnTo>
                    <a:pt x="633" y="504"/>
                  </a:lnTo>
                  <a:lnTo>
                    <a:pt x="643" y="501"/>
                  </a:lnTo>
                  <a:lnTo>
                    <a:pt x="644" y="500"/>
                  </a:lnTo>
                  <a:lnTo>
                    <a:pt x="661" y="488"/>
                  </a:lnTo>
                  <a:lnTo>
                    <a:pt x="663" y="487"/>
                  </a:lnTo>
                  <a:lnTo>
                    <a:pt x="675" y="475"/>
                  </a:lnTo>
                  <a:lnTo>
                    <a:pt x="676" y="473"/>
                  </a:lnTo>
                  <a:lnTo>
                    <a:pt x="706" y="418"/>
                  </a:lnTo>
                  <a:lnTo>
                    <a:pt x="706" y="416"/>
                  </a:lnTo>
                  <a:lnTo>
                    <a:pt x="706" y="414"/>
                  </a:lnTo>
                  <a:lnTo>
                    <a:pt x="706" y="413"/>
                  </a:lnTo>
                  <a:lnTo>
                    <a:pt x="707" y="413"/>
                  </a:lnTo>
                  <a:lnTo>
                    <a:pt x="689" y="292"/>
                  </a:lnTo>
                  <a:lnTo>
                    <a:pt x="692" y="267"/>
                  </a:lnTo>
                  <a:lnTo>
                    <a:pt x="692" y="270"/>
                  </a:lnTo>
                  <a:lnTo>
                    <a:pt x="700" y="245"/>
                  </a:lnTo>
                  <a:lnTo>
                    <a:pt x="698" y="247"/>
                  </a:lnTo>
                  <a:lnTo>
                    <a:pt x="713" y="223"/>
                  </a:lnTo>
                  <a:lnTo>
                    <a:pt x="736" y="200"/>
                  </a:lnTo>
                  <a:lnTo>
                    <a:pt x="738" y="197"/>
                  </a:lnTo>
                  <a:lnTo>
                    <a:pt x="791" y="44"/>
                  </a:lnTo>
                  <a:lnTo>
                    <a:pt x="799" y="30"/>
                  </a:lnTo>
                  <a:lnTo>
                    <a:pt x="799" y="29"/>
                  </a:lnTo>
                  <a:lnTo>
                    <a:pt x="808" y="22"/>
                  </a:lnTo>
                  <a:lnTo>
                    <a:pt x="842" y="22"/>
                  </a:lnTo>
                  <a:lnTo>
                    <a:pt x="844" y="2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97" name="Freeform 845"/>
            <p:cNvSpPr>
              <a:spLocks/>
            </p:cNvSpPr>
            <p:nvPr/>
          </p:nvSpPr>
          <p:spPr bwMode="auto">
            <a:xfrm>
              <a:off x="2398713" y="2613025"/>
              <a:ext cx="223837" cy="279400"/>
            </a:xfrm>
            <a:custGeom>
              <a:avLst/>
              <a:gdLst>
                <a:gd name="T0" fmla="*/ 2147483647 w 424"/>
                <a:gd name="T1" fmla="*/ 2147483647 h 530"/>
                <a:gd name="T2" fmla="*/ 2147483647 w 424"/>
                <a:gd name="T3" fmla="*/ 2147483647 h 530"/>
                <a:gd name="T4" fmla="*/ 2147483647 w 424"/>
                <a:gd name="T5" fmla="*/ 2147483647 h 530"/>
                <a:gd name="T6" fmla="*/ 2147483647 w 424"/>
                <a:gd name="T7" fmla="*/ 2147483647 h 530"/>
                <a:gd name="T8" fmla="*/ 2147483647 w 424"/>
                <a:gd name="T9" fmla="*/ 2147483647 h 530"/>
                <a:gd name="T10" fmla="*/ 1765543920 w 424"/>
                <a:gd name="T11" fmla="*/ 2147483647 h 530"/>
                <a:gd name="T12" fmla="*/ 0 w 424"/>
                <a:gd name="T13" fmla="*/ 2147483647 h 530"/>
                <a:gd name="T14" fmla="*/ 1324088915 w 424"/>
                <a:gd name="T15" fmla="*/ 2147483647 h 530"/>
                <a:gd name="T16" fmla="*/ 2147483647 w 424"/>
                <a:gd name="T17" fmla="*/ 2147483647 h 530"/>
                <a:gd name="T18" fmla="*/ 2147483647 w 424"/>
                <a:gd name="T19" fmla="*/ 2147483647 h 530"/>
                <a:gd name="T20" fmla="*/ 2147483647 w 424"/>
                <a:gd name="T21" fmla="*/ 2147483647 h 530"/>
                <a:gd name="T22" fmla="*/ 2147483647 w 424"/>
                <a:gd name="T23" fmla="*/ 2147483647 h 530"/>
                <a:gd name="T24" fmla="*/ 2147483647 w 424"/>
                <a:gd name="T25" fmla="*/ 2147483647 h 530"/>
                <a:gd name="T26" fmla="*/ 2147483647 w 424"/>
                <a:gd name="T27" fmla="*/ 2147483647 h 530"/>
                <a:gd name="T28" fmla="*/ 2147483647 w 424"/>
                <a:gd name="T29" fmla="*/ 2147483647 h 530"/>
                <a:gd name="T30" fmla="*/ 2147483647 w 424"/>
                <a:gd name="T31" fmla="*/ 2147483647 h 530"/>
                <a:gd name="T32" fmla="*/ 2147483647 w 424"/>
                <a:gd name="T33" fmla="*/ 2147483647 h 530"/>
                <a:gd name="T34" fmla="*/ 2147483647 w 424"/>
                <a:gd name="T35" fmla="*/ 2147483647 h 530"/>
                <a:gd name="T36" fmla="*/ 2147483647 w 424"/>
                <a:gd name="T37" fmla="*/ 2147483647 h 530"/>
                <a:gd name="T38" fmla="*/ 2147483647 w 424"/>
                <a:gd name="T39" fmla="*/ 2147483647 h 530"/>
                <a:gd name="T40" fmla="*/ 2147483647 w 424"/>
                <a:gd name="T41" fmla="*/ 2147483647 h 530"/>
                <a:gd name="T42" fmla="*/ 2147483647 w 424"/>
                <a:gd name="T43" fmla="*/ 2147483647 h 530"/>
                <a:gd name="T44" fmla="*/ 2147483647 w 424"/>
                <a:gd name="T45" fmla="*/ 2147483647 h 530"/>
                <a:gd name="T46" fmla="*/ 2147483647 w 424"/>
                <a:gd name="T47" fmla="*/ 2147483647 h 530"/>
                <a:gd name="T48" fmla="*/ 2147483647 w 424"/>
                <a:gd name="T49" fmla="*/ 2147483647 h 530"/>
                <a:gd name="T50" fmla="*/ 2147483647 w 424"/>
                <a:gd name="T51" fmla="*/ 2147483647 h 530"/>
                <a:gd name="T52" fmla="*/ 2147483647 w 424"/>
                <a:gd name="T53" fmla="*/ 2147483647 h 530"/>
                <a:gd name="T54" fmla="*/ 2147483647 w 424"/>
                <a:gd name="T55" fmla="*/ 2147483647 h 530"/>
                <a:gd name="T56" fmla="*/ 2147483647 w 424"/>
                <a:gd name="T57" fmla="*/ 2147483647 h 530"/>
                <a:gd name="T58" fmla="*/ 2147483647 w 424"/>
                <a:gd name="T59" fmla="*/ 2147483647 h 530"/>
                <a:gd name="T60" fmla="*/ 2147483647 w 424"/>
                <a:gd name="T61" fmla="*/ 2147483647 h 530"/>
                <a:gd name="T62" fmla="*/ 2147483647 w 424"/>
                <a:gd name="T63" fmla="*/ 2147483647 h 530"/>
                <a:gd name="T64" fmla="*/ 2147483647 w 424"/>
                <a:gd name="T65" fmla="*/ 2147483647 h 530"/>
                <a:gd name="T66" fmla="*/ 2147483647 w 424"/>
                <a:gd name="T67" fmla="*/ 2147483647 h 530"/>
                <a:gd name="T68" fmla="*/ 2147483647 w 424"/>
                <a:gd name="T69" fmla="*/ 2147483647 h 530"/>
                <a:gd name="T70" fmla="*/ 2147483647 w 424"/>
                <a:gd name="T71" fmla="*/ 2147483647 h 530"/>
                <a:gd name="T72" fmla="*/ 2147483647 w 424"/>
                <a:gd name="T73" fmla="*/ 2147483647 h 530"/>
                <a:gd name="T74" fmla="*/ 2147483647 w 424"/>
                <a:gd name="T75" fmla="*/ 2147483647 h 530"/>
                <a:gd name="T76" fmla="*/ 2147483647 w 424"/>
                <a:gd name="T77" fmla="*/ 2147483647 h 530"/>
                <a:gd name="T78" fmla="*/ 2147483647 w 424"/>
                <a:gd name="T79" fmla="*/ 2147483647 h 530"/>
                <a:gd name="T80" fmla="*/ 2147483647 w 424"/>
                <a:gd name="T81" fmla="*/ 2147483647 h 530"/>
                <a:gd name="T82" fmla="*/ 2147483647 w 424"/>
                <a:gd name="T83" fmla="*/ 2050960059 h 530"/>
                <a:gd name="T84" fmla="*/ 2147483647 w 424"/>
                <a:gd name="T85" fmla="*/ 1904502864 h 530"/>
                <a:gd name="T86" fmla="*/ 2147483647 w 424"/>
                <a:gd name="T87" fmla="*/ 1025480030 h 530"/>
                <a:gd name="T88" fmla="*/ 2147483647 w 424"/>
                <a:gd name="T89" fmla="*/ 439650590 h 530"/>
                <a:gd name="T90" fmla="*/ 2147483647 w 424"/>
                <a:gd name="T91" fmla="*/ 439650590 h 530"/>
                <a:gd name="T92" fmla="*/ 2147483647 w 424"/>
                <a:gd name="T93" fmla="*/ 1171937488 h 530"/>
                <a:gd name="T94" fmla="*/ 2147483647 w 424"/>
                <a:gd name="T95" fmla="*/ 1611587420 h 530"/>
                <a:gd name="T96" fmla="*/ 2147483647 w 424"/>
                <a:gd name="T97" fmla="*/ 1904502864 h 530"/>
                <a:gd name="T98" fmla="*/ 2147483647 w 424"/>
                <a:gd name="T99" fmla="*/ 292915049 h 530"/>
                <a:gd name="T100" fmla="*/ 2147483647 w 424"/>
                <a:gd name="T101" fmla="*/ 0 h 530"/>
                <a:gd name="T102" fmla="*/ 2147483647 w 424"/>
                <a:gd name="T103" fmla="*/ 732565112 h 530"/>
                <a:gd name="T104" fmla="*/ 2147483647 w 424"/>
                <a:gd name="T105" fmla="*/ 2147483647 h 53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24"/>
                <a:gd name="T160" fmla="*/ 0 h 530"/>
                <a:gd name="T161" fmla="*/ 424 w 424"/>
                <a:gd name="T162" fmla="*/ 530 h 53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24" h="530">
                  <a:moveTo>
                    <a:pt x="180" y="63"/>
                  </a:moveTo>
                  <a:lnTo>
                    <a:pt x="167" y="84"/>
                  </a:lnTo>
                  <a:lnTo>
                    <a:pt x="154" y="105"/>
                  </a:lnTo>
                  <a:lnTo>
                    <a:pt x="139" y="123"/>
                  </a:lnTo>
                  <a:lnTo>
                    <a:pt x="130" y="131"/>
                  </a:lnTo>
                  <a:lnTo>
                    <a:pt x="122" y="139"/>
                  </a:lnTo>
                  <a:lnTo>
                    <a:pt x="52" y="194"/>
                  </a:lnTo>
                  <a:lnTo>
                    <a:pt x="50" y="197"/>
                  </a:lnTo>
                  <a:lnTo>
                    <a:pt x="49" y="201"/>
                  </a:lnTo>
                  <a:lnTo>
                    <a:pt x="46" y="210"/>
                  </a:lnTo>
                  <a:lnTo>
                    <a:pt x="42" y="226"/>
                  </a:lnTo>
                  <a:lnTo>
                    <a:pt x="36" y="240"/>
                  </a:lnTo>
                  <a:lnTo>
                    <a:pt x="30" y="256"/>
                  </a:lnTo>
                  <a:lnTo>
                    <a:pt x="0" y="309"/>
                  </a:lnTo>
                  <a:lnTo>
                    <a:pt x="20" y="387"/>
                  </a:lnTo>
                  <a:lnTo>
                    <a:pt x="27" y="401"/>
                  </a:lnTo>
                  <a:lnTo>
                    <a:pt x="38" y="417"/>
                  </a:lnTo>
                  <a:lnTo>
                    <a:pt x="53" y="434"/>
                  </a:lnTo>
                  <a:lnTo>
                    <a:pt x="74" y="451"/>
                  </a:lnTo>
                  <a:lnTo>
                    <a:pt x="88" y="509"/>
                  </a:lnTo>
                  <a:lnTo>
                    <a:pt x="90" y="516"/>
                  </a:lnTo>
                  <a:lnTo>
                    <a:pt x="92" y="523"/>
                  </a:lnTo>
                  <a:lnTo>
                    <a:pt x="94" y="527"/>
                  </a:lnTo>
                  <a:lnTo>
                    <a:pt x="96" y="530"/>
                  </a:lnTo>
                  <a:lnTo>
                    <a:pt x="99" y="530"/>
                  </a:lnTo>
                  <a:lnTo>
                    <a:pt x="104" y="530"/>
                  </a:lnTo>
                  <a:lnTo>
                    <a:pt x="109" y="528"/>
                  </a:lnTo>
                  <a:lnTo>
                    <a:pt x="118" y="527"/>
                  </a:lnTo>
                  <a:lnTo>
                    <a:pt x="170" y="515"/>
                  </a:lnTo>
                  <a:lnTo>
                    <a:pt x="181" y="495"/>
                  </a:lnTo>
                  <a:lnTo>
                    <a:pt x="187" y="486"/>
                  </a:lnTo>
                  <a:lnTo>
                    <a:pt x="193" y="480"/>
                  </a:lnTo>
                  <a:lnTo>
                    <a:pt x="197" y="475"/>
                  </a:lnTo>
                  <a:lnTo>
                    <a:pt x="203" y="473"/>
                  </a:lnTo>
                  <a:lnTo>
                    <a:pt x="214" y="473"/>
                  </a:lnTo>
                  <a:lnTo>
                    <a:pt x="217" y="473"/>
                  </a:lnTo>
                  <a:lnTo>
                    <a:pt x="221" y="476"/>
                  </a:lnTo>
                  <a:lnTo>
                    <a:pt x="230" y="488"/>
                  </a:lnTo>
                  <a:lnTo>
                    <a:pt x="236" y="504"/>
                  </a:lnTo>
                  <a:lnTo>
                    <a:pt x="240" y="515"/>
                  </a:lnTo>
                  <a:lnTo>
                    <a:pt x="244" y="528"/>
                  </a:lnTo>
                  <a:lnTo>
                    <a:pt x="255" y="523"/>
                  </a:lnTo>
                  <a:lnTo>
                    <a:pt x="265" y="520"/>
                  </a:lnTo>
                  <a:lnTo>
                    <a:pt x="270" y="516"/>
                  </a:lnTo>
                  <a:lnTo>
                    <a:pt x="276" y="515"/>
                  </a:lnTo>
                  <a:lnTo>
                    <a:pt x="282" y="509"/>
                  </a:lnTo>
                  <a:lnTo>
                    <a:pt x="291" y="501"/>
                  </a:lnTo>
                  <a:lnTo>
                    <a:pt x="295" y="477"/>
                  </a:lnTo>
                  <a:lnTo>
                    <a:pt x="302" y="459"/>
                  </a:lnTo>
                  <a:lnTo>
                    <a:pt x="308" y="442"/>
                  </a:lnTo>
                  <a:lnTo>
                    <a:pt x="316" y="432"/>
                  </a:lnTo>
                  <a:lnTo>
                    <a:pt x="372" y="374"/>
                  </a:lnTo>
                  <a:lnTo>
                    <a:pt x="367" y="353"/>
                  </a:lnTo>
                  <a:lnTo>
                    <a:pt x="365" y="337"/>
                  </a:lnTo>
                  <a:lnTo>
                    <a:pt x="364" y="324"/>
                  </a:lnTo>
                  <a:lnTo>
                    <a:pt x="367" y="314"/>
                  </a:lnTo>
                  <a:lnTo>
                    <a:pt x="371" y="303"/>
                  </a:lnTo>
                  <a:lnTo>
                    <a:pt x="379" y="294"/>
                  </a:lnTo>
                  <a:lnTo>
                    <a:pt x="383" y="287"/>
                  </a:lnTo>
                  <a:lnTo>
                    <a:pt x="390" y="282"/>
                  </a:lnTo>
                  <a:lnTo>
                    <a:pt x="404" y="271"/>
                  </a:lnTo>
                  <a:lnTo>
                    <a:pt x="386" y="207"/>
                  </a:lnTo>
                  <a:lnTo>
                    <a:pt x="385" y="194"/>
                  </a:lnTo>
                  <a:lnTo>
                    <a:pt x="388" y="181"/>
                  </a:lnTo>
                  <a:lnTo>
                    <a:pt x="394" y="168"/>
                  </a:lnTo>
                  <a:lnTo>
                    <a:pt x="404" y="155"/>
                  </a:lnTo>
                  <a:lnTo>
                    <a:pt x="396" y="130"/>
                  </a:lnTo>
                  <a:lnTo>
                    <a:pt x="393" y="121"/>
                  </a:lnTo>
                  <a:lnTo>
                    <a:pt x="392" y="114"/>
                  </a:lnTo>
                  <a:lnTo>
                    <a:pt x="393" y="104"/>
                  </a:lnTo>
                  <a:lnTo>
                    <a:pt x="394" y="98"/>
                  </a:lnTo>
                  <a:lnTo>
                    <a:pt x="398" y="94"/>
                  </a:lnTo>
                  <a:lnTo>
                    <a:pt x="404" y="88"/>
                  </a:lnTo>
                  <a:lnTo>
                    <a:pt x="413" y="83"/>
                  </a:lnTo>
                  <a:lnTo>
                    <a:pt x="419" y="76"/>
                  </a:lnTo>
                  <a:lnTo>
                    <a:pt x="423" y="72"/>
                  </a:lnTo>
                  <a:lnTo>
                    <a:pt x="424" y="68"/>
                  </a:lnTo>
                  <a:lnTo>
                    <a:pt x="424" y="63"/>
                  </a:lnTo>
                  <a:lnTo>
                    <a:pt x="419" y="57"/>
                  </a:lnTo>
                  <a:lnTo>
                    <a:pt x="413" y="53"/>
                  </a:lnTo>
                  <a:lnTo>
                    <a:pt x="406" y="48"/>
                  </a:lnTo>
                  <a:lnTo>
                    <a:pt x="397" y="46"/>
                  </a:lnTo>
                  <a:lnTo>
                    <a:pt x="382" y="43"/>
                  </a:lnTo>
                  <a:lnTo>
                    <a:pt x="372" y="41"/>
                  </a:lnTo>
                  <a:lnTo>
                    <a:pt x="365" y="38"/>
                  </a:lnTo>
                  <a:lnTo>
                    <a:pt x="362" y="38"/>
                  </a:lnTo>
                  <a:lnTo>
                    <a:pt x="330" y="27"/>
                  </a:lnTo>
                  <a:lnTo>
                    <a:pt x="321" y="20"/>
                  </a:lnTo>
                  <a:lnTo>
                    <a:pt x="315" y="16"/>
                  </a:lnTo>
                  <a:lnTo>
                    <a:pt x="303" y="9"/>
                  </a:lnTo>
                  <a:lnTo>
                    <a:pt x="294" y="6"/>
                  </a:lnTo>
                  <a:lnTo>
                    <a:pt x="289" y="8"/>
                  </a:lnTo>
                  <a:lnTo>
                    <a:pt x="273" y="21"/>
                  </a:lnTo>
                  <a:lnTo>
                    <a:pt x="266" y="25"/>
                  </a:lnTo>
                  <a:lnTo>
                    <a:pt x="259" y="31"/>
                  </a:lnTo>
                  <a:lnTo>
                    <a:pt x="255" y="32"/>
                  </a:lnTo>
                  <a:lnTo>
                    <a:pt x="252" y="34"/>
                  </a:lnTo>
                  <a:lnTo>
                    <a:pt x="244" y="38"/>
                  </a:lnTo>
                  <a:lnTo>
                    <a:pt x="230" y="16"/>
                  </a:lnTo>
                  <a:lnTo>
                    <a:pt x="221" y="5"/>
                  </a:lnTo>
                  <a:lnTo>
                    <a:pt x="214" y="0"/>
                  </a:lnTo>
                  <a:lnTo>
                    <a:pt x="206" y="0"/>
                  </a:lnTo>
                  <a:lnTo>
                    <a:pt x="200" y="6"/>
                  </a:lnTo>
                  <a:lnTo>
                    <a:pt x="194" y="15"/>
                  </a:lnTo>
                  <a:lnTo>
                    <a:pt x="190" y="29"/>
                  </a:lnTo>
                  <a:lnTo>
                    <a:pt x="180" y="63"/>
                  </a:lnTo>
                  <a:close/>
                </a:path>
              </a:pathLst>
            </a:custGeom>
            <a:solidFill>
              <a:srgbClr val="99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98" name="Freeform 846"/>
            <p:cNvSpPr>
              <a:spLocks noEditPoints="1"/>
            </p:cNvSpPr>
            <p:nvPr/>
          </p:nvSpPr>
          <p:spPr bwMode="auto">
            <a:xfrm>
              <a:off x="2393950" y="2608263"/>
              <a:ext cx="234950" cy="290512"/>
            </a:xfrm>
            <a:custGeom>
              <a:avLst/>
              <a:gdLst>
                <a:gd name="T0" fmla="*/ 0 w 445"/>
                <a:gd name="T1" fmla="*/ 2147483647 h 551"/>
                <a:gd name="T2" fmla="*/ 1619040006 w 445"/>
                <a:gd name="T3" fmla="*/ 2147483647 h 551"/>
                <a:gd name="T4" fmla="*/ 2147483647 w 445"/>
                <a:gd name="T5" fmla="*/ 2147483647 h 551"/>
                <a:gd name="T6" fmla="*/ 2147483647 w 445"/>
                <a:gd name="T7" fmla="*/ 2147483647 h 551"/>
                <a:gd name="T8" fmla="*/ 2147483647 w 445"/>
                <a:gd name="T9" fmla="*/ 2147483647 h 551"/>
                <a:gd name="T10" fmla="*/ 2147483647 w 445"/>
                <a:gd name="T11" fmla="*/ 2147483647 h 551"/>
                <a:gd name="T12" fmla="*/ 2147483647 w 445"/>
                <a:gd name="T13" fmla="*/ 2147483647 h 551"/>
                <a:gd name="T14" fmla="*/ 2147483647 w 445"/>
                <a:gd name="T15" fmla="*/ 2147483647 h 551"/>
                <a:gd name="T16" fmla="*/ 2147483647 w 445"/>
                <a:gd name="T17" fmla="*/ 2147483647 h 551"/>
                <a:gd name="T18" fmla="*/ 2147483647 w 445"/>
                <a:gd name="T19" fmla="*/ 2147483647 h 551"/>
                <a:gd name="T20" fmla="*/ 2147483647 w 445"/>
                <a:gd name="T21" fmla="*/ 2147483647 h 551"/>
                <a:gd name="T22" fmla="*/ 2147483647 w 445"/>
                <a:gd name="T23" fmla="*/ 2147483647 h 551"/>
                <a:gd name="T24" fmla="*/ 2147483647 w 445"/>
                <a:gd name="T25" fmla="*/ 2147483647 h 551"/>
                <a:gd name="T26" fmla="*/ 2147483647 w 445"/>
                <a:gd name="T27" fmla="*/ 2147483647 h 551"/>
                <a:gd name="T28" fmla="*/ 2147483647 w 445"/>
                <a:gd name="T29" fmla="*/ 2147483647 h 551"/>
                <a:gd name="T30" fmla="*/ 2147483647 w 445"/>
                <a:gd name="T31" fmla="*/ 2147483647 h 551"/>
                <a:gd name="T32" fmla="*/ 2147483647 w 445"/>
                <a:gd name="T33" fmla="*/ 2147483647 h 551"/>
                <a:gd name="T34" fmla="*/ 2147483647 w 445"/>
                <a:gd name="T35" fmla="*/ 2147483647 h 551"/>
                <a:gd name="T36" fmla="*/ 2147483647 w 445"/>
                <a:gd name="T37" fmla="*/ 2147483647 h 551"/>
                <a:gd name="T38" fmla="*/ 2147483647 w 445"/>
                <a:gd name="T39" fmla="*/ 2147483647 h 551"/>
                <a:gd name="T40" fmla="*/ 2147483647 w 445"/>
                <a:gd name="T41" fmla="*/ 2147483647 h 551"/>
                <a:gd name="T42" fmla="*/ 2147483647 w 445"/>
                <a:gd name="T43" fmla="*/ 1905323953 h 551"/>
                <a:gd name="T44" fmla="*/ 2147483647 w 445"/>
                <a:gd name="T45" fmla="*/ 1319048853 h 551"/>
                <a:gd name="T46" fmla="*/ 2147483647 w 445"/>
                <a:gd name="T47" fmla="*/ 292998489 h 551"/>
                <a:gd name="T48" fmla="*/ 2147483647 w 445"/>
                <a:gd name="T49" fmla="*/ 1465548031 h 551"/>
                <a:gd name="T50" fmla="*/ 2147483647 w 445"/>
                <a:gd name="T51" fmla="*/ 292998489 h 551"/>
                <a:gd name="T52" fmla="*/ 2147483647 w 445"/>
                <a:gd name="T53" fmla="*/ 0 h 551"/>
                <a:gd name="T54" fmla="*/ 2147483647 w 445"/>
                <a:gd name="T55" fmla="*/ 586275364 h 551"/>
                <a:gd name="T56" fmla="*/ 2147483647 w 445"/>
                <a:gd name="T57" fmla="*/ 2147483647 h 551"/>
                <a:gd name="T58" fmla="*/ 2147483647 w 445"/>
                <a:gd name="T59" fmla="*/ 2147483647 h 551"/>
                <a:gd name="T60" fmla="*/ 2147483647 w 445"/>
                <a:gd name="T61" fmla="*/ 2147483647 h 551"/>
                <a:gd name="T62" fmla="*/ 2147483647 w 445"/>
                <a:gd name="T63" fmla="*/ 2051823132 h 551"/>
                <a:gd name="T64" fmla="*/ 2147483647 w 445"/>
                <a:gd name="T65" fmla="*/ 1026050759 h 551"/>
                <a:gd name="T66" fmla="*/ 2147483647 w 445"/>
                <a:gd name="T67" fmla="*/ 2147483647 h 551"/>
                <a:gd name="T68" fmla="*/ 2147483647 w 445"/>
                <a:gd name="T69" fmla="*/ 2147483647 h 551"/>
                <a:gd name="T70" fmla="*/ 2147483647 w 445"/>
                <a:gd name="T71" fmla="*/ 1319048853 h 551"/>
                <a:gd name="T72" fmla="*/ 2147483647 w 445"/>
                <a:gd name="T73" fmla="*/ 1465548031 h 551"/>
                <a:gd name="T74" fmla="*/ 2147483647 w 445"/>
                <a:gd name="T75" fmla="*/ 2147483647 h 551"/>
                <a:gd name="T76" fmla="*/ 2147483647 w 445"/>
                <a:gd name="T77" fmla="*/ 2147483647 h 551"/>
                <a:gd name="T78" fmla="*/ 2147483647 w 445"/>
                <a:gd name="T79" fmla="*/ 2147483647 h 551"/>
                <a:gd name="T80" fmla="*/ 2147483647 w 445"/>
                <a:gd name="T81" fmla="*/ 2147483647 h 551"/>
                <a:gd name="T82" fmla="*/ 2147483647 w 445"/>
                <a:gd name="T83" fmla="*/ 2147483647 h 551"/>
                <a:gd name="T84" fmla="*/ 2147483647 w 445"/>
                <a:gd name="T85" fmla="*/ 2147483647 h 551"/>
                <a:gd name="T86" fmla="*/ 2147483647 w 445"/>
                <a:gd name="T87" fmla="*/ 2147483647 h 551"/>
                <a:gd name="T88" fmla="*/ 2147483647 w 445"/>
                <a:gd name="T89" fmla="*/ 2147483647 h 551"/>
                <a:gd name="T90" fmla="*/ 2147483647 w 445"/>
                <a:gd name="T91" fmla="*/ 2147483647 h 551"/>
                <a:gd name="T92" fmla="*/ 2147483647 w 445"/>
                <a:gd name="T93" fmla="*/ 2147483647 h 551"/>
                <a:gd name="T94" fmla="*/ 2147483647 w 445"/>
                <a:gd name="T95" fmla="*/ 2147483647 h 551"/>
                <a:gd name="T96" fmla="*/ 2147483647 w 445"/>
                <a:gd name="T97" fmla="*/ 2147483647 h 551"/>
                <a:gd name="T98" fmla="*/ 2147483647 w 445"/>
                <a:gd name="T99" fmla="*/ 2147483647 h 551"/>
                <a:gd name="T100" fmla="*/ 2147483647 w 445"/>
                <a:gd name="T101" fmla="*/ 2147483647 h 551"/>
                <a:gd name="T102" fmla="*/ 2147483647 w 445"/>
                <a:gd name="T103" fmla="*/ 2147483647 h 551"/>
                <a:gd name="T104" fmla="*/ 2060595939 w 445"/>
                <a:gd name="T105" fmla="*/ 2147483647 h 55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45"/>
                <a:gd name="T160" fmla="*/ 0 h 551"/>
                <a:gd name="T161" fmla="*/ 445 w 445"/>
                <a:gd name="T162" fmla="*/ 551 h 55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45" h="551">
                  <a:moveTo>
                    <a:pt x="55" y="195"/>
                  </a:moveTo>
                  <a:lnTo>
                    <a:pt x="52" y="201"/>
                  </a:lnTo>
                  <a:lnTo>
                    <a:pt x="42" y="235"/>
                  </a:lnTo>
                  <a:lnTo>
                    <a:pt x="1" y="314"/>
                  </a:lnTo>
                  <a:lnTo>
                    <a:pt x="0" y="321"/>
                  </a:lnTo>
                  <a:lnTo>
                    <a:pt x="22" y="399"/>
                  </a:lnTo>
                  <a:lnTo>
                    <a:pt x="22" y="400"/>
                  </a:lnTo>
                  <a:lnTo>
                    <a:pt x="34" y="423"/>
                  </a:lnTo>
                  <a:lnTo>
                    <a:pt x="35" y="425"/>
                  </a:lnTo>
                  <a:lnTo>
                    <a:pt x="71" y="462"/>
                  </a:lnTo>
                  <a:lnTo>
                    <a:pt x="75" y="466"/>
                  </a:lnTo>
                  <a:lnTo>
                    <a:pt x="92" y="535"/>
                  </a:lnTo>
                  <a:lnTo>
                    <a:pt x="92" y="536"/>
                  </a:lnTo>
                  <a:lnTo>
                    <a:pt x="94" y="539"/>
                  </a:lnTo>
                  <a:lnTo>
                    <a:pt x="99" y="546"/>
                  </a:lnTo>
                  <a:lnTo>
                    <a:pt x="100" y="547"/>
                  </a:lnTo>
                  <a:lnTo>
                    <a:pt x="102" y="549"/>
                  </a:lnTo>
                  <a:lnTo>
                    <a:pt x="106" y="550"/>
                  </a:lnTo>
                  <a:lnTo>
                    <a:pt x="114" y="551"/>
                  </a:lnTo>
                  <a:lnTo>
                    <a:pt x="117" y="551"/>
                  </a:lnTo>
                  <a:lnTo>
                    <a:pt x="182" y="534"/>
                  </a:lnTo>
                  <a:lnTo>
                    <a:pt x="190" y="530"/>
                  </a:lnTo>
                  <a:lnTo>
                    <a:pt x="202" y="509"/>
                  </a:lnTo>
                  <a:lnTo>
                    <a:pt x="211" y="499"/>
                  </a:lnTo>
                  <a:lnTo>
                    <a:pt x="219" y="493"/>
                  </a:lnTo>
                  <a:lnTo>
                    <a:pt x="220" y="493"/>
                  </a:lnTo>
                  <a:lnTo>
                    <a:pt x="219" y="493"/>
                  </a:lnTo>
                  <a:lnTo>
                    <a:pt x="218" y="492"/>
                  </a:lnTo>
                  <a:lnTo>
                    <a:pt x="220" y="492"/>
                  </a:lnTo>
                  <a:lnTo>
                    <a:pt x="225" y="493"/>
                  </a:lnTo>
                  <a:lnTo>
                    <a:pt x="220" y="493"/>
                  </a:lnTo>
                  <a:lnTo>
                    <a:pt x="226" y="496"/>
                  </a:lnTo>
                  <a:lnTo>
                    <a:pt x="232" y="504"/>
                  </a:lnTo>
                  <a:lnTo>
                    <a:pt x="231" y="502"/>
                  </a:lnTo>
                  <a:lnTo>
                    <a:pt x="239" y="519"/>
                  </a:lnTo>
                  <a:lnTo>
                    <a:pt x="238" y="518"/>
                  </a:lnTo>
                  <a:lnTo>
                    <a:pt x="244" y="540"/>
                  </a:lnTo>
                  <a:lnTo>
                    <a:pt x="250" y="547"/>
                  </a:lnTo>
                  <a:lnTo>
                    <a:pt x="258" y="547"/>
                  </a:lnTo>
                  <a:lnTo>
                    <a:pt x="291" y="534"/>
                  </a:lnTo>
                  <a:lnTo>
                    <a:pt x="293" y="533"/>
                  </a:lnTo>
                  <a:lnTo>
                    <a:pt x="295" y="534"/>
                  </a:lnTo>
                  <a:lnTo>
                    <a:pt x="299" y="534"/>
                  </a:lnTo>
                  <a:lnTo>
                    <a:pt x="299" y="533"/>
                  </a:lnTo>
                  <a:lnTo>
                    <a:pt x="300" y="533"/>
                  </a:lnTo>
                  <a:lnTo>
                    <a:pt x="302" y="533"/>
                  </a:lnTo>
                  <a:lnTo>
                    <a:pt x="304" y="531"/>
                  </a:lnTo>
                  <a:lnTo>
                    <a:pt x="305" y="529"/>
                  </a:lnTo>
                  <a:lnTo>
                    <a:pt x="307" y="527"/>
                  </a:lnTo>
                  <a:lnTo>
                    <a:pt x="308" y="526"/>
                  </a:lnTo>
                  <a:lnTo>
                    <a:pt x="317" y="506"/>
                  </a:lnTo>
                  <a:lnTo>
                    <a:pt x="317" y="500"/>
                  </a:lnTo>
                  <a:lnTo>
                    <a:pt x="316" y="496"/>
                  </a:lnTo>
                  <a:lnTo>
                    <a:pt x="315" y="494"/>
                  </a:lnTo>
                  <a:lnTo>
                    <a:pt x="327" y="458"/>
                  </a:lnTo>
                  <a:lnTo>
                    <a:pt x="326" y="459"/>
                  </a:lnTo>
                  <a:lnTo>
                    <a:pt x="334" y="447"/>
                  </a:lnTo>
                  <a:lnTo>
                    <a:pt x="390" y="391"/>
                  </a:lnTo>
                  <a:lnTo>
                    <a:pt x="392" y="385"/>
                  </a:lnTo>
                  <a:lnTo>
                    <a:pt x="393" y="381"/>
                  </a:lnTo>
                  <a:lnTo>
                    <a:pt x="385" y="347"/>
                  </a:lnTo>
                  <a:lnTo>
                    <a:pt x="385" y="346"/>
                  </a:lnTo>
                  <a:lnTo>
                    <a:pt x="388" y="328"/>
                  </a:lnTo>
                  <a:lnTo>
                    <a:pt x="400" y="308"/>
                  </a:lnTo>
                  <a:lnTo>
                    <a:pt x="421" y="287"/>
                  </a:lnTo>
                  <a:lnTo>
                    <a:pt x="425" y="283"/>
                  </a:lnTo>
                  <a:lnTo>
                    <a:pt x="425" y="280"/>
                  </a:lnTo>
                  <a:lnTo>
                    <a:pt x="425" y="278"/>
                  </a:lnTo>
                  <a:lnTo>
                    <a:pt x="407" y="216"/>
                  </a:lnTo>
                  <a:lnTo>
                    <a:pt x="407" y="215"/>
                  </a:lnTo>
                  <a:lnTo>
                    <a:pt x="409" y="196"/>
                  </a:lnTo>
                  <a:lnTo>
                    <a:pt x="423" y="169"/>
                  </a:lnTo>
                  <a:lnTo>
                    <a:pt x="425" y="160"/>
                  </a:lnTo>
                  <a:lnTo>
                    <a:pt x="417" y="135"/>
                  </a:lnTo>
                  <a:lnTo>
                    <a:pt x="417" y="138"/>
                  </a:lnTo>
                  <a:lnTo>
                    <a:pt x="415" y="116"/>
                  </a:lnTo>
                  <a:lnTo>
                    <a:pt x="419" y="108"/>
                  </a:lnTo>
                  <a:lnTo>
                    <a:pt x="418" y="110"/>
                  </a:lnTo>
                  <a:lnTo>
                    <a:pt x="441" y="92"/>
                  </a:lnTo>
                  <a:lnTo>
                    <a:pt x="443" y="88"/>
                  </a:lnTo>
                  <a:lnTo>
                    <a:pt x="444" y="84"/>
                  </a:lnTo>
                  <a:lnTo>
                    <a:pt x="445" y="74"/>
                  </a:lnTo>
                  <a:lnTo>
                    <a:pt x="444" y="71"/>
                  </a:lnTo>
                  <a:lnTo>
                    <a:pt x="444" y="70"/>
                  </a:lnTo>
                  <a:lnTo>
                    <a:pt x="443" y="66"/>
                  </a:lnTo>
                  <a:lnTo>
                    <a:pt x="431" y="54"/>
                  </a:lnTo>
                  <a:lnTo>
                    <a:pt x="427" y="52"/>
                  </a:lnTo>
                  <a:lnTo>
                    <a:pt x="376" y="38"/>
                  </a:lnTo>
                  <a:lnTo>
                    <a:pt x="356" y="30"/>
                  </a:lnTo>
                  <a:lnTo>
                    <a:pt x="349" y="28"/>
                  </a:lnTo>
                  <a:lnTo>
                    <a:pt x="346" y="27"/>
                  </a:lnTo>
                  <a:lnTo>
                    <a:pt x="344" y="27"/>
                  </a:lnTo>
                  <a:lnTo>
                    <a:pt x="330" y="15"/>
                  </a:lnTo>
                  <a:lnTo>
                    <a:pt x="317" y="7"/>
                  </a:lnTo>
                  <a:lnTo>
                    <a:pt x="315" y="6"/>
                  </a:lnTo>
                  <a:lnTo>
                    <a:pt x="312" y="6"/>
                  </a:lnTo>
                  <a:lnTo>
                    <a:pt x="299" y="7"/>
                  </a:lnTo>
                  <a:lnTo>
                    <a:pt x="292" y="11"/>
                  </a:lnTo>
                  <a:lnTo>
                    <a:pt x="266" y="31"/>
                  </a:lnTo>
                  <a:lnTo>
                    <a:pt x="267" y="30"/>
                  </a:lnTo>
                  <a:lnTo>
                    <a:pt x="258" y="34"/>
                  </a:lnTo>
                  <a:lnTo>
                    <a:pt x="250" y="20"/>
                  </a:lnTo>
                  <a:lnTo>
                    <a:pt x="241" y="9"/>
                  </a:lnTo>
                  <a:lnTo>
                    <a:pt x="238" y="7"/>
                  </a:lnTo>
                  <a:lnTo>
                    <a:pt x="229" y="2"/>
                  </a:lnTo>
                  <a:lnTo>
                    <a:pt x="225" y="0"/>
                  </a:lnTo>
                  <a:lnTo>
                    <a:pt x="223" y="0"/>
                  </a:lnTo>
                  <a:lnTo>
                    <a:pt x="215" y="1"/>
                  </a:lnTo>
                  <a:lnTo>
                    <a:pt x="212" y="1"/>
                  </a:lnTo>
                  <a:lnTo>
                    <a:pt x="207" y="4"/>
                  </a:lnTo>
                  <a:lnTo>
                    <a:pt x="202" y="12"/>
                  </a:lnTo>
                  <a:lnTo>
                    <a:pt x="201" y="13"/>
                  </a:lnTo>
                  <a:lnTo>
                    <a:pt x="191" y="33"/>
                  </a:lnTo>
                  <a:lnTo>
                    <a:pt x="190" y="34"/>
                  </a:lnTo>
                  <a:lnTo>
                    <a:pt x="184" y="56"/>
                  </a:lnTo>
                  <a:lnTo>
                    <a:pt x="182" y="69"/>
                  </a:lnTo>
                  <a:lnTo>
                    <a:pt x="154" y="114"/>
                  </a:lnTo>
                  <a:lnTo>
                    <a:pt x="127" y="141"/>
                  </a:lnTo>
                  <a:lnTo>
                    <a:pt x="55" y="195"/>
                  </a:lnTo>
                  <a:close/>
                  <a:moveTo>
                    <a:pt x="63" y="240"/>
                  </a:moveTo>
                  <a:lnTo>
                    <a:pt x="73" y="209"/>
                  </a:lnTo>
                  <a:lnTo>
                    <a:pt x="140" y="157"/>
                  </a:lnTo>
                  <a:lnTo>
                    <a:pt x="140" y="156"/>
                  </a:lnTo>
                  <a:lnTo>
                    <a:pt x="173" y="123"/>
                  </a:lnTo>
                  <a:lnTo>
                    <a:pt x="200" y="79"/>
                  </a:lnTo>
                  <a:lnTo>
                    <a:pt x="201" y="76"/>
                  </a:lnTo>
                  <a:lnTo>
                    <a:pt x="211" y="41"/>
                  </a:lnTo>
                  <a:lnTo>
                    <a:pt x="210" y="42"/>
                  </a:lnTo>
                  <a:lnTo>
                    <a:pt x="218" y="24"/>
                  </a:lnTo>
                  <a:lnTo>
                    <a:pt x="222" y="20"/>
                  </a:lnTo>
                  <a:lnTo>
                    <a:pt x="223" y="19"/>
                  </a:lnTo>
                  <a:lnTo>
                    <a:pt x="225" y="20"/>
                  </a:lnTo>
                  <a:lnTo>
                    <a:pt x="223" y="20"/>
                  </a:lnTo>
                  <a:lnTo>
                    <a:pt x="224" y="21"/>
                  </a:lnTo>
                  <a:lnTo>
                    <a:pt x="231" y="30"/>
                  </a:lnTo>
                  <a:lnTo>
                    <a:pt x="245" y="54"/>
                  </a:lnTo>
                  <a:lnTo>
                    <a:pt x="251" y="58"/>
                  </a:lnTo>
                  <a:lnTo>
                    <a:pt x="254" y="58"/>
                  </a:lnTo>
                  <a:lnTo>
                    <a:pt x="258" y="57"/>
                  </a:lnTo>
                  <a:lnTo>
                    <a:pt x="276" y="49"/>
                  </a:lnTo>
                  <a:lnTo>
                    <a:pt x="278" y="47"/>
                  </a:lnTo>
                  <a:lnTo>
                    <a:pt x="291" y="39"/>
                  </a:lnTo>
                  <a:lnTo>
                    <a:pt x="303" y="28"/>
                  </a:lnTo>
                  <a:lnTo>
                    <a:pt x="300" y="28"/>
                  </a:lnTo>
                  <a:lnTo>
                    <a:pt x="306" y="25"/>
                  </a:lnTo>
                  <a:lnTo>
                    <a:pt x="303" y="28"/>
                  </a:lnTo>
                  <a:lnTo>
                    <a:pt x="309" y="27"/>
                  </a:lnTo>
                  <a:lnTo>
                    <a:pt x="317" y="31"/>
                  </a:lnTo>
                  <a:lnTo>
                    <a:pt x="333" y="44"/>
                  </a:lnTo>
                  <a:lnTo>
                    <a:pt x="338" y="46"/>
                  </a:lnTo>
                  <a:lnTo>
                    <a:pt x="340" y="46"/>
                  </a:lnTo>
                  <a:lnTo>
                    <a:pt x="369" y="57"/>
                  </a:lnTo>
                  <a:lnTo>
                    <a:pt x="370" y="58"/>
                  </a:lnTo>
                  <a:lnTo>
                    <a:pt x="404" y="66"/>
                  </a:lnTo>
                  <a:lnTo>
                    <a:pt x="419" y="71"/>
                  </a:lnTo>
                  <a:lnTo>
                    <a:pt x="426" y="78"/>
                  </a:lnTo>
                  <a:lnTo>
                    <a:pt x="418" y="84"/>
                  </a:lnTo>
                  <a:lnTo>
                    <a:pt x="405" y="94"/>
                  </a:lnTo>
                  <a:lnTo>
                    <a:pt x="403" y="96"/>
                  </a:lnTo>
                  <a:lnTo>
                    <a:pt x="395" y="106"/>
                  </a:lnTo>
                  <a:lnTo>
                    <a:pt x="393" y="110"/>
                  </a:lnTo>
                  <a:lnTo>
                    <a:pt x="393" y="114"/>
                  </a:lnTo>
                  <a:lnTo>
                    <a:pt x="396" y="140"/>
                  </a:lnTo>
                  <a:lnTo>
                    <a:pt x="396" y="142"/>
                  </a:lnTo>
                  <a:lnTo>
                    <a:pt x="403" y="163"/>
                  </a:lnTo>
                  <a:lnTo>
                    <a:pt x="390" y="186"/>
                  </a:lnTo>
                  <a:lnTo>
                    <a:pt x="389" y="191"/>
                  </a:lnTo>
                  <a:lnTo>
                    <a:pt x="387" y="216"/>
                  </a:lnTo>
                  <a:lnTo>
                    <a:pt x="387" y="219"/>
                  </a:lnTo>
                  <a:lnTo>
                    <a:pt x="403" y="278"/>
                  </a:lnTo>
                  <a:lnTo>
                    <a:pt x="383" y="295"/>
                  </a:lnTo>
                  <a:lnTo>
                    <a:pt x="381" y="297"/>
                  </a:lnTo>
                  <a:lnTo>
                    <a:pt x="368" y="318"/>
                  </a:lnTo>
                  <a:lnTo>
                    <a:pt x="367" y="323"/>
                  </a:lnTo>
                  <a:lnTo>
                    <a:pt x="366" y="350"/>
                  </a:lnTo>
                  <a:lnTo>
                    <a:pt x="371" y="381"/>
                  </a:lnTo>
                  <a:lnTo>
                    <a:pt x="319" y="433"/>
                  </a:lnTo>
                  <a:lnTo>
                    <a:pt x="318" y="434"/>
                  </a:lnTo>
                  <a:lnTo>
                    <a:pt x="309" y="447"/>
                  </a:lnTo>
                  <a:lnTo>
                    <a:pt x="308" y="449"/>
                  </a:lnTo>
                  <a:lnTo>
                    <a:pt x="300" y="467"/>
                  </a:lnTo>
                  <a:lnTo>
                    <a:pt x="291" y="505"/>
                  </a:lnTo>
                  <a:lnTo>
                    <a:pt x="280" y="517"/>
                  </a:lnTo>
                  <a:lnTo>
                    <a:pt x="263" y="524"/>
                  </a:lnTo>
                  <a:lnTo>
                    <a:pt x="258" y="511"/>
                  </a:lnTo>
                  <a:lnTo>
                    <a:pt x="257" y="510"/>
                  </a:lnTo>
                  <a:lnTo>
                    <a:pt x="250" y="494"/>
                  </a:lnTo>
                  <a:lnTo>
                    <a:pt x="249" y="493"/>
                  </a:lnTo>
                  <a:lnTo>
                    <a:pt x="241" y="482"/>
                  </a:lnTo>
                  <a:lnTo>
                    <a:pt x="238" y="477"/>
                  </a:lnTo>
                  <a:lnTo>
                    <a:pt x="229" y="473"/>
                  </a:lnTo>
                  <a:lnTo>
                    <a:pt x="223" y="472"/>
                  </a:lnTo>
                  <a:lnTo>
                    <a:pt x="213" y="473"/>
                  </a:lnTo>
                  <a:lnTo>
                    <a:pt x="211" y="473"/>
                  </a:lnTo>
                  <a:lnTo>
                    <a:pt x="207" y="475"/>
                  </a:lnTo>
                  <a:lnTo>
                    <a:pt x="198" y="483"/>
                  </a:lnTo>
                  <a:lnTo>
                    <a:pt x="195" y="484"/>
                  </a:lnTo>
                  <a:lnTo>
                    <a:pt x="184" y="499"/>
                  </a:lnTo>
                  <a:lnTo>
                    <a:pt x="174" y="515"/>
                  </a:lnTo>
                  <a:lnTo>
                    <a:pt x="126" y="526"/>
                  </a:lnTo>
                  <a:lnTo>
                    <a:pt x="114" y="531"/>
                  </a:lnTo>
                  <a:lnTo>
                    <a:pt x="116" y="531"/>
                  </a:lnTo>
                  <a:lnTo>
                    <a:pt x="113" y="531"/>
                  </a:lnTo>
                  <a:lnTo>
                    <a:pt x="114" y="531"/>
                  </a:lnTo>
                  <a:lnTo>
                    <a:pt x="113" y="531"/>
                  </a:lnTo>
                  <a:lnTo>
                    <a:pt x="113" y="530"/>
                  </a:lnTo>
                  <a:lnTo>
                    <a:pt x="94" y="459"/>
                  </a:lnTo>
                  <a:lnTo>
                    <a:pt x="90" y="453"/>
                  </a:lnTo>
                  <a:lnTo>
                    <a:pt x="85" y="448"/>
                  </a:lnTo>
                  <a:lnTo>
                    <a:pt x="51" y="411"/>
                  </a:lnTo>
                  <a:lnTo>
                    <a:pt x="52" y="414"/>
                  </a:lnTo>
                  <a:lnTo>
                    <a:pt x="41" y="394"/>
                  </a:lnTo>
                  <a:lnTo>
                    <a:pt x="22" y="321"/>
                  </a:lnTo>
                  <a:lnTo>
                    <a:pt x="63" y="240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199" name="Freeform 847"/>
            <p:cNvSpPr>
              <a:spLocks/>
            </p:cNvSpPr>
            <p:nvPr/>
          </p:nvSpPr>
          <p:spPr bwMode="auto">
            <a:xfrm>
              <a:off x="2719388" y="2686050"/>
              <a:ext cx="357187" cy="411163"/>
            </a:xfrm>
            <a:custGeom>
              <a:avLst/>
              <a:gdLst>
                <a:gd name="T0" fmla="*/ 2147483647 w 674"/>
                <a:gd name="T1" fmla="*/ 2147483647 h 777"/>
                <a:gd name="T2" fmla="*/ 2147483647 w 674"/>
                <a:gd name="T3" fmla="*/ 2147483647 h 777"/>
                <a:gd name="T4" fmla="*/ 2147483647 w 674"/>
                <a:gd name="T5" fmla="*/ 2147483647 h 777"/>
                <a:gd name="T6" fmla="*/ 2147483647 w 674"/>
                <a:gd name="T7" fmla="*/ 2147483647 h 777"/>
                <a:gd name="T8" fmla="*/ 2147483647 w 674"/>
                <a:gd name="T9" fmla="*/ 2147483647 h 777"/>
                <a:gd name="T10" fmla="*/ 2147483647 w 674"/>
                <a:gd name="T11" fmla="*/ 2147483647 h 777"/>
                <a:gd name="T12" fmla="*/ 2147483647 w 674"/>
                <a:gd name="T13" fmla="*/ 2147483647 h 777"/>
                <a:gd name="T14" fmla="*/ 2147483647 w 674"/>
                <a:gd name="T15" fmla="*/ 2147483647 h 777"/>
                <a:gd name="T16" fmla="*/ 2147483647 w 674"/>
                <a:gd name="T17" fmla="*/ 2147483647 h 777"/>
                <a:gd name="T18" fmla="*/ 2147483647 w 674"/>
                <a:gd name="T19" fmla="*/ 2147483647 h 777"/>
                <a:gd name="T20" fmla="*/ 2147483647 w 674"/>
                <a:gd name="T21" fmla="*/ 2147483647 h 777"/>
                <a:gd name="T22" fmla="*/ 2147483647 w 674"/>
                <a:gd name="T23" fmla="*/ 2147483647 h 777"/>
                <a:gd name="T24" fmla="*/ 2147483647 w 674"/>
                <a:gd name="T25" fmla="*/ 2147483647 h 777"/>
                <a:gd name="T26" fmla="*/ 2147483647 w 674"/>
                <a:gd name="T27" fmla="*/ 2147483647 h 777"/>
                <a:gd name="T28" fmla="*/ 2147483647 w 674"/>
                <a:gd name="T29" fmla="*/ 2147483647 h 777"/>
                <a:gd name="T30" fmla="*/ 2147483647 w 674"/>
                <a:gd name="T31" fmla="*/ 2147483647 h 777"/>
                <a:gd name="T32" fmla="*/ 2147483647 w 674"/>
                <a:gd name="T33" fmla="*/ 2147483647 h 777"/>
                <a:gd name="T34" fmla="*/ 2147483647 w 674"/>
                <a:gd name="T35" fmla="*/ 2147483647 h 777"/>
                <a:gd name="T36" fmla="*/ 2147483647 w 674"/>
                <a:gd name="T37" fmla="*/ 2147483647 h 777"/>
                <a:gd name="T38" fmla="*/ 2147483647 w 674"/>
                <a:gd name="T39" fmla="*/ 2147483647 h 777"/>
                <a:gd name="T40" fmla="*/ 2147483647 w 674"/>
                <a:gd name="T41" fmla="*/ 2147483647 h 777"/>
                <a:gd name="T42" fmla="*/ 2147483647 w 674"/>
                <a:gd name="T43" fmla="*/ 2147483647 h 777"/>
                <a:gd name="T44" fmla="*/ 2147483647 w 674"/>
                <a:gd name="T45" fmla="*/ 2147483647 h 777"/>
                <a:gd name="T46" fmla="*/ 2147483647 w 674"/>
                <a:gd name="T47" fmla="*/ 2147483647 h 777"/>
                <a:gd name="T48" fmla="*/ 2147483647 w 674"/>
                <a:gd name="T49" fmla="*/ 2147483647 h 777"/>
                <a:gd name="T50" fmla="*/ 2147483647 w 674"/>
                <a:gd name="T51" fmla="*/ 2147483647 h 777"/>
                <a:gd name="T52" fmla="*/ 2083611453 w 674"/>
                <a:gd name="T53" fmla="*/ 2147483647 h 777"/>
                <a:gd name="T54" fmla="*/ 1637063211 w 674"/>
                <a:gd name="T55" fmla="*/ 2147483647 h 777"/>
                <a:gd name="T56" fmla="*/ 1488494671 w 674"/>
                <a:gd name="T57" fmla="*/ 2147483647 h 777"/>
                <a:gd name="T58" fmla="*/ 446548375 w 674"/>
                <a:gd name="T59" fmla="*/ 2147483647 h 777"/>
                <a:gd name="T60" fmla="*/ 893096750 w 674"/>
                <a:gd name="T61" fmla="*/ 2147483647 h 777"/>
                <a:gd name="T62" fmla="*/ 0 w 674"/>
                <a:gd name="T63" fmla="*/ 2147483647 h 777"/>
                <a:gd name="T64" fmla="*/ 148849480 w 674"/>
                <a:gd name="T65" fmla="*/ 2147483647 h 777"/>
                <a:gd name="T66" fmla="*/ 744247335 w 674"/>
                <a:gd name="T67" fmla="*/ 2147483647 h 777"/>
                <a:gd name="T68" fmla="*/ 2147483647 w 674"/>
                <a:gd name="T69" fmla="*/ 2147483647 h 777"/>
                <a:gd name="T70" fmla="*/ 2147483647 w 674"/>
                <a:gd name="T71" fmla="*/ 2147483647 h 777"/>
                <a:gd name="T72" fmla="*/ 2147483647 w 674"/>
                <a:gd name="T73" fmla="*/ 2147483647 h 777"/>
                <a:gd name="T74" fmla="*/ 2147483647 w 674"/>
                <a:gd name="T75" fmla="*/ 2147483647 h 777"/>
                <a:gd name="T76" fmla="*/ 2147483647 w 674"/>
                <a:gd name="T77" fmla="*/ 2147483647 h 777"/>
                <a:gd name="T78" fmla="*/ 2147483647 w 674"/>
                <a:gd name="T79" fmla="*/ 2147483647 h 777"/>
                <a:gd name="T80" fmla="*/ 2147483647 w 674"/>
                <a:gd name="T81" fmla="*/ 2147483647 h 777"/>
                <a:gd name="T82" fmla="*/ 2147483647 w 674"/>
                <a:gd name="T83" fmla="*/ 2147483647 h 777"/>
                <a:gd name="T84" fmla="*/ 2147483647 w 674"/>
                <a:gd name="T85" fmla="*/ 2147483647 h 777"/>
                <a:gd name="T86" fmla="*/ 2147483647 w 674"/>
                <a:gd name="T87" fmla="*/ 2147483647 h 777"/>
                <a:gd name="T88" fmla="*/ 2147483647 w 674"/>
                <a:gd name="T89" fmla="*/ 2147483647 h 777"/>
                <a:gd name="T90" fmla="*/ 2147483647 w 674"/>
                <a:gd name="T91" fmla="*/ 2147483647 h 777"/>
                <a:gd name="T92" fmla="*/ 2147483647 w 674"/>
                <a:gd name="T93" fmla="*/ 2147483647 h 777"/>
                <a:gd name="T94" fmla="*/ 2147483647 w 674"/>
                <a:gd name="T95" fmla="*/ 2147483647 h 777"/>
                <a:gd name="T96" fmla="*/ 2147483647 w 674"/>
                <a:gd name="T97" fmla="*/ 0 h 77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74"/>
                <a:gd name="T148" fmla="*/ 0 h 777"/>
                <a:gd name="T149" fmla="*/ 674 w 674"/>
                <a:gd name="T150" fmla="*/ 777 h 77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74" h="777">
                  <a:moveTo>
                    <a:pt x="664" y="5"/>
                  </a:moveTo>
                  <a:lnTo>
                    <a:pt x="644" y="17"/>
                  </a:lnTo>
                  <a:lnTo>
                    <a:pt x="633" y="51"/>
                  </a:lnTo>
                  <a:lnTo>
                    <a:pt x="626" y="67"/>
                  </a:lnTo>
                  <a:lnTo>
                    <a:pt x="622" y="81"/>
                  </a:lnTo>
                  <a:lnTo>
                    <a:pt x="615" y="93"/>
                  </a:lnTo>
                  <a:lnTo>
                    <a:pt x="611" y="104"/>
                  </a:lnTo>
                  <a:lnTo>
                    <a:pt x="601" y="121"/>
                  </a:lnTo>
                  <a:lnTo>
                    <a:pt x="597" y="130"/>
                  </a:lnTo>
                  <a:lnTo>
                    <a:pt x="595" y="134"/>
                  </a:lnTo>
                  <a:lnTo>
                    <a:pt x="594" y="136"/>
                  </a:lnTo>
                  <a:lnTo>
                    <a:pt x="594" y="139"/>
                  </a:lnTo>
                  <a:lnTo>
                    <a:pt x="589" y="148"/>
                  </a:lnTo>
                  <a:lnTo>
                    <a:pt x="585" y="157"/>
                  </a:lnTo>
                  <a:lnTo>
                    <a:pt x="579" y="163"/>
                  </a:lnTo>
                  <a:lnTo>
                    <a:pt x="576" y="164"/>
                  </a:lnTo>
                  <a:lnTo>
                    <a:pt x="575" y="167"/>
                  </a:lnTo>
                  <a:lnTo>
                    <a:pt x="573" y="171"/>
                  </a:lnTo>
                  <a:lnTo>
                    <a:pt x="567" y="176"/>
                  </a:lnTo>
                  <a:lnTo>
                    <a:pt x="561" y="183"/>
                  </a:lnTo>
                  <a:lnTo>
                    <a:pt x="558" y="184"/>
                  </a:lnTo>
                  <a:lnTo>
                    <a:pt x="554" y="186"/>
                  </a:lnTo>
                  <a:lnTo>
                    <a:pt x="541" y="191"/>
                  </a:lnTo>
                  <a:lnTo>
                    <a:pt x="532" y="195"/>
                  </a:lnTo>
                  <a:lnTo>
                    <a:pt x="522" y="199"/>
                  </a:lnTo>
                  <a:lnTo>
                    <a:pt x="498" y="211"/>
                  </a:lnTo>
                  <a:lnTo>
                    <a:pt x="485" y="215"/>
                  </a:lnTo>
                  <a:lnTo>
                    <a:pt x="471" y="221"/>
                  </a:lnTo>
                  <a:lnTo>
                    <a:pt x="453" y="227"/>
                  </a:lnTo>
                  <a:lnTo>
                    <a:pt x="434" y="236"/>
                  </a:lnTo>
                  <a:lnTo>
                    <a:pt x="424" y="197"/>
                  </a:lnTo>
                  <a:lnTo>
                    <a:pt x="418" y="189"/>
                  </a:lnTo>
                  <a:lnTo>
                    <a:pt x="413" y="188"/>
                  </a:lnTo>
                  <a:lnTo>
                    <a:pt x="411" y="189"/>
                  </a:lnTo>
                  <a:lnTo>
                    <a:pt x="403" y="197"/>
                  </a:lnTo>
                  <a:lnTo>
                    <a:pt x="397" y="202"/>
                  </a:lnTo>
                  <a:lnTo>
                    <a:pt x="393" y="211"/>
                  </a:lnTo>
                  <a:lnTo>
                    <a:pt x="386" y="223"/>
                  </a:lnTo>
                  <a:lnTo>
                    <a:pt x="381" y="240"/>
                  </a:lnTo>
                  <a:lnTo>
                    <a:pt x="375" y="261"/>
                  </a:lnTo>
                  <a:lnTo>
                    <a:pt x="372" y="287"/>
                  </a:lnTo>
                  <a:lnTo>
                    <a:pt x="352" y="429"/>
                  </a:lnTo>
                  <a:lnTo>
                    <a:pt x="348" y="436"/>
                  </a:lnTo>
                  <a:lnTo>
                    <a:pt x="344" y="442"/>
                  </a:lnTo>
                  <a:lnTo>
                    <a:pt x="339" y="449"/>
                  </a:lnTo>
                  <a:lnTo>
                    <a:pt x="332" y="458"/>
                  </a:lnTo>
                  <a:lnTo>
                    <a:pt x="309" y="481"/>
                  </a:lnTo>
                  <a:lnTo>
                    <a:pt x="295" y="464"/>
                  </a:lnTo>
                  <a:lnTo>
                    <a:pt x="289" y="456"/>
                  </a:lnTo>
                  <a:lnTo>
                    <a:pt x="284" y="451"/>
                  </a:lnTo>
                  <a:lnTo>
                    <a:pt x="279" y="446"/>
                  </a:lnTo>
                  <a:lnTo>
                    <a:pt x="276" y="443"/>
                  </a:lnTo>
                  <a:lnTo>
                    <a:pt x="272" y="441"/>
                  </a:lnTo>
                  <a:lnTo>
                    <a:pt x="271" y="441"/>
                  </a:lnTo>
                  <a:lnTo>
                    <a:pt x="267" y="440"/>
                  </a:lnTo>
                  <a:lnTo>
                    <a:pt x="264" y="442"/>
                  </a:lnTo>
                  <a:lnTo>
                    <a:pt x="259" y="444"/>
                  </a:lnTo>
                  <a:lnTo>
                    <a:pt x="256" y="450"/>
                  </a:lnTo>
                  <a:lnTo>
                    <a:pt x="251" y="454"/>
                  </a:lnTo>
                  <a:lnTo>
                    <a:pt x="246" y="462"/>
                  </a:lnTo>
                  <a:lnTo>
                    <a:pt x="241" y="471"/>
                  </a:lnTo>
                  <a:lnTo>
                    <a:pt x="236" y="481"/>
                  </a:lnTo>
                  <a:lnTo>
                    <a:pt x="226" y="464"/>
                  </a:lnTo>
                  <a:lnTo>
                    <a:pt x="220" y="447"/>
                  </a:lnTo>
                  <a:lnTo>
                    <a:pt x="219" y="429"/>
                  </a:lnTo>
                  <a:lnTo>
                    <a:pt x="225" y="413"/>
                  </a:lnTo>
                  <a:lnTo>
                    <a:pt x="266" y="342"/>
                  </a:lnTo>
                  <a:lnTo>
                    <a:pt x="257" y="339"/>
                  </a:lnTo>
                  <a:lnTo>
                    <a:pt x="247" y="339"/>
                  </a:lnTo>
                  <a:lnTo>
                    <a:pt x="231" y="345"/>
                  </a:lnTo>
                  <a:lnTo>
                    <a:pt x="216" y="352"/>
                  </a:lnTo>
                  <a:lnTo>
                    <a:pt x="190" y="328"/>
                  </a:lnTo>
                  <a:lnTo>
                    <a:pt x="185" y="325"/>
                  </a:lnTo>
                  <a:lnTo>
                    <a:pt x="184" y="325"/>
                  </a:lnTo>
                  <a:lnTo>
                    <a:pt x="182" y="337"/>
                  </a:lnTo>
                  <a:lnTo>
                    <a:pt x="180" y="348"/>
                  </a:lnTo>
                  <a:lnTo>
                    <a:pt x="177" y="357"/>
                  </a:lnTo>
                  <a:lnTo>
                    <a:pt x="175" y="360"/>
                  </a:lnTo>
                  <a:lnTo>
                    <a:pt x="173" y="364"/>
                  </a:lnTo>
                  <a:lnTo>
                    <a:pt x="170" y="367"/>
                  </a:lnTo>
                  <a:lnTo>
                    <a:pt x="165" y="373"/>
                  </a:lnTo>
                  <a:lnTo>
                    <a:pt x="155" y="380"/>
                  </a:lnTo>
                  <a:lnTo>
                    <a:pt x="149" y="385"/>
                  </a:lnTo>
                  <a:lnTo>
                    <a:pt x="143" y="391"/>
                  </a:lnTo>
                  <a:lnTo>
                    <a:pt x="106" y="454"/>
                  </a:lnTo>
                  <a:lnTo>
                    <a:pt x="100" y="467"/>
                  </a:lnTo>
                  <a:lnTo>
                    <a:pt x="93" y="485"/>
                  </a:lnTo>
                  <a:lnTo>
                    <a:pt x="87" y="505"/>
                  </a:lnTo>
                  <a:lnTo>
                    <a:pt x="80" y="531"/>
                  </a:lnTo>
                  <a:lnTo>
                    <a:pt x="70" y="572"/>
                  </a:lnTo>
                  <a:lnTo>
                    <a:pt x="80" y="623"/>
                  </a:lnTo>
                  <a:lnTo>
                    <a:pt x="81" y="625"/>
                  </a:lnTo>
                  <a:lnTo>
                    <a:pt x="84" y="629"/>
                  </a:lnTo>
                  <a:lnTo>
                    <a:pt x="88" y="633"/>
                  </a:lnTo>
                  <a:lnTo>
                    <a:pt x="93" y="641"/>
                  </a:lnTo>
                  <a:lnTo>
                    <a:pt x="96" y="645"/>
                  </a:lnTo>
                  <a:lnTo>
                    <a:pt x="99" y="652"/>
                  </a:lnTo>
                  <a:lnTo>
                    <a:pt x="100" y="656"/>
                  </a:lnTo>
                  <a:lnTo>
                    <a:pt x="100" y="658"/>
                  </a:lnTo>
                  <a:lnTo>
                    <a:pt x="100" y="660"/>
                  </a:lnTo>
                  <a:lnTo>
                    <a:pt x="101" y="662"/>
                  </a:lnTo>
                  <a:lnTo>
                    <a:pt x="99" y="665"/>
                  </a:lnTo>
                  <a:lnTo>
                    <a:pt x="96" y="669"/>
                  </a:lnTo>
                  <a:lnTo>
                    <a:pt x="92" y="673"/>
                  </a:lnTo>
                  <a:lnTo>
                    <a:pt x="88" y="677"/>
                  </a:lnTo>
                  <a:lnTo>
                    <a:pt x="70" y="687"/>
                  </a:lnTo>
                  <a:lnTo>
                    <a:pt x="53" y="682"/>
                  </a:lnTo>
                  <a:lnTo>
                    <a:pt x="43" y="679"/>
                  </a:lnTo>
                  <a:lnTo>
                    <a:pt x="38" y="674"/>
                  </a:lnTo>
                  <a:lnTo>
                    <a:pt x="36" y="670"/>
                  </a:lnTo>
                  <a:lnTo>
                    <a:pt x="36" y="666"/>
                  </a:lnTo>
                  <a:lnTo>
                    <a:pt x="34" y="658"/>
                  </a:lnTo>
                  <a:lnTo>
                    <a:pt x="34" y="651"/>
                  </a:lnTo>
                  <a:lnTo>
                    <a:pt x="33" y="643"/>
                  </a:lnTo>
                  <a:lnTo>
                    <a:pt x="32" y="638"/>
                  </a:lnTo>
                  <a:lnTo>
                    <a:pt x="30" y="635"/>
                  </a:lnTo>
                  <a:lnTo>
                    <a:pt x="28" y="635"/>
                  </a:lnTo>
                  <a:lnTo>
                    <a:pt x="16" y="636"/>
                  </a:lnTo>
                  <a:lnTo>
                    <a:pt x="12" y="638"/>
                  </a:lnTo>
                  <a:lnTo>
                    <a:pt x="10" y="642"/>
                  </a:lnTo>
                  <a:lnTo>
                    <a:pt x="7" y="645"/>
                  </a:lnTo>
                  <a:lnTo>
                    <a:pt x="7" y="651"/>
                  </a:lnTo>
                  <a:lnTo>
                    <a:pt x="12" y="665"/>
                  </a:lnTo>
                  <a:lnTo>
                    <a:pt x="18" y="675"/>
                  </a:lnTo>
                  <a:lnTo>
                    <a:pt x="7" y="662"/>
                  </a:lnTo>
                  <a:lnTo>
                    <a:pt x="4" y="676"/>
                  </a:lnTo>
                  <a:lnTo>
                    <a:pt x="2" y="689"/>
                  </a:lnTo>
                  <a:lnTo>
                    <a:pt x="1" y="711"/>
                  </a:lnTo>
                  <a:lnTo>
                    <a:pt x="0" y="718"/>
                  </a:lnTo>
                  <a:lnTo>
                    <a:pt x="0" y="725"/>
                  </a:lnTo>
                  <a:lnTo>
                    <a:pt x="1" y="730"/>
                  </a:lnTo>
                  <a:lnTo>
                    <a:pt x="3" y="734"/>
                  </a:lnTo>
                  <a:lnTo>
                    <a:pt x="3" y="736"/>
                  </a:lnTo>
                  <a:lnTo>
                    <a:pt x="6" y="739"/>
                  </a:lnTo>
                  <a:lnTo>
                    <a:pt x="10" y="742"/>
                  </a:lnTo>
                  <a:lnTo>
                    <a:pt x="15" y="747"/>
                  </a:lnTo>
                  <a:lnTo>
                    <a:pt x="29" y="759"/>
                  </a:lnTo>
                  <a:lnTo>
                    <a:pt x="38" y="767"/>
                  </a:lnTo>
                  <a:lnTo>
                    <a:pt x="50" y="777"/>
                  </a:lnTo>
                  <a:lnTo>
                    <a:pt x="79" y="768"/>
                  </a:lnTo>
                  <a:lnTo>
                    <a:pt x="108" y="759"/>
                  </a:lnTo>
                  <a:lnTo>
                    <a:pt x="137" y="749"/>
                  </a:lnTo>
                  <a:lnTo>
                    <a:pt x="164" y="738"/>
                  </a:lnTo>
                  <a:lnTo>
                    <a:pt x="210" y="646"/>
                  </a:lnTo>
                  <a:lnTo>
                    <a:pt x="225" y="624"/>
                  </a:lnTo>
                  <a:lnTo>
                    <a:pt x="241" y="606"/>
                  </a:lnTo>
                  <a:lnTo>
                    <a:pt x="258" y="592"/>
                  </a:lnTo>
                  <a:lnTo>
                    <a:pt x="279" y="583"/>
                  </a:lnTo>
                  <a:lnTo>
                    <a:pt x="286" y="574"/>
                  </a:lnTo>
                  <a:lnTo>
                    <a:pt x="292" y="566"/>
                  </a:lnTo>
                  <a:lnTo>
                    <a:pt x="295" y="561"/>
                  </a:lnTo>
                  <a:lnTo>
                    <a:pt x="298" y="557"/>
                  </a:lnTo>
                  <a:lnTo>
                    <a:pt x="303" y="530"/>
                  </a:lnTo>
                  <a:lnTo>
                    <a:pt x="304" y="515"/>
                  </a:lnTo>
                  <a:lnTo>
                    <a:pt x="309" y="506"/>
                  </a:lnTo>
                  <a:lnTo>
                    <a:pt x="315" y="500"/>
                  </a:lnTo>
                  <a:lnTo>
                    <a:pt x="323" y="496"/>
                  </a:lnTo>
                  <a:lnTo>
                    <a:pt x="344" y="490"/>
                  </a:lnTo>
                  <a:lnTo>
                    <a:pt x="358" y="487"/>
                  </a:lnTo>
                  <a:lnTo>
                    <a:pt x="370" y="485"/>
                  </a:lnTo>
                  <a:lnTo>
                    <a:pt x="378" y="483"/>
                  </a:lnTo>
                  <a:lnTo>
                    <a:pt x="382" y="481"/>
                  </a:lnTo>
                  <a:lnTo>
                    <a:pt x="415" y="440"/>
                  </a:lnTo>
                  <a:lnTo>
                    <a:pt x="417" y="434"/>
                  </a:lnTo>
                  <a:lnTo>
                    <a:pt x="417" y="431"/>
                  </a:lnTo>
                  <a:lnTo>
                    <a:pt x="417" y="430"/>
                  </a:lnTo>
                  <a:lnTo>
                    <a:pt x="418" y="430"/>
                  </a:lnTo>
                  <a:lnTo>
                    <a:pt x="420" y="428"/>
                  </a:lnTo>
                  <a:lnTo>
                    <a:pt x="425" y="417"/>
                  </a:lnTo>
                  <a:lnTo>
                    <a:pt x="430" y="404"/>
                  </a:lnTo>
                  <a:lnTo>
                    <a:pt x="434" y="391"/>
                  </a:lnTo>
                  <a:lnTo>
                    <a:pt x="412" y="324"/>
                  </a:lnTo>
                  <a:lnTo>
                    <a:pt x="411" y="321"/>
                  </a:lnTo>
                  <a:lnTo>
                    <a:pt x="412" y="319"/>
                  </a:lnTo>
                  <a:lnTo>
                    <a:pt x="413" y="314"/>
                  </a:lnTo>
                  <a:lnTo>
                    <a:pt x="417" y="311"/>
                  </a:lnTo>
                  <a:lnTo>
                    <a:pt x="419" y="306"/>
                  </a:lnTo>
                  <a:lnTo>
                    <a:pt x="423" y="300"/>
                  </a:lnTo>
                  <a:lnTo>
                    <a:pt x="428" y="294"/>
                  </a:lnTo>
                  <a:lnTo>
                    <a:pt x="434" y="287"/>
                  </a:lnTo>
                  <a:lnTo>
                    <a:pt x="440" y="267"/>
                  </a:lnTo>
                  <a:lnTo>
                    <a:pt x="449" y="251"/>
                  </a:lnTo>
                  <a:lnTo>
                    <a:pt x="461" y="237"/>
                  </a:lnTo>
                  <a:lnTo>
                    <a:pt x="475" y="226"/>
                  </a:lnTo>
                  <a:lnTo>
                    <a:pt x="478" y="223"/>
                  </a:lnTo>
                  <a:lnTo>
                    <a:pt x="482" y="221"/>
                  </a:lnTo>
                  <a:lnTo>
                    <a:pt x="487" y="218"/>
                  </a:lnTo>
                  <a:lnTo>
                    <a:pt x="495" y="215"/>
                  </a:lnTo>
                  <a:lnTo>
                    <a:pt x="513" y="207"/>
                  </a:lnTo>
                  <a:lnTo>
                    <a:pt x="524" y="201"/>
                  </a:lnTo>
                  <a:lnTo>
                    <a:pt x="538" y="197"/>
                  </a:lnTo>
                  <a:lnTo>
                    <a:pt x="634" y="160"/>
                  </a:lnTo>
                  <a:lnTo>
                    <a:pt x="674" y="5"/>
                  </a:lnTo>
                  <a:lnTo>
                    <a:pt x="673" y="1"/>
                  </a:lnTo>
                  <a:lnTo>
                    <a:pt x="672" y="0"/>
                  </a:lnTo>
                  <a:lnTo>
                    <a:pt x="669" y="1"/>
                  </a:lnTo>
                  <a:lnTo>
                    <a:pt x="664" y="5"/>
                  </a:lnTo>
                  <a:close/>
                </a:path>
              </a:pathLst>
            </a:custGeom>
            <a:solidFill>
              <a:srgbClr val="99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00" name="Freeform 848"/>
            <p:cNvSpPr>
              <a:spLocks/>
            </p:cNvSpPr>
            <p:nvPr/>
          </p:nvSpPr>
          <p:spPr bwMode="auto">
            <a:xfrm>
              <a:off x="2860675" y="2844800"/>
              <a:ext cx="12700" cy="26988"/>
            </a:xfrm>
            <a:custGeom>
              <a:avLst/>
              <a:gdLst>
                <a:gd name="T0" fmla="*/ 0 w 24"/>
                <a:gd name="T1" fmla="*/ 1926310258 h 51"/>
                <a:gd name="T2" fmla="*/ 296258230 w 24"/>
                <a:gd name="T3" fmla="*/ 2147483647 h 51"/>
                <a:gd name="T4" fmla="*/ 740925967 w 24"/>
                <a:gd name="T5" fmla="*/ 2147483647 h 51"/>
                <a:gd name="T6" fmla="*/ 740925967 w 24"/>
                <a:gd name="T7" fmla="*/ 2147483647 h 51"/>
                <a:gd name="T8" fmla="*/ 740925967 w 24"/>
                <a:gd name="T9" fmla="*/ 2074444700 h 51"/>
                <a:gd name="T10" fmla="*/ 1185313377 w 24"/>
                <a:gd name="T11" fmla="*/ 0 h 51"/>
                <a:gd name="T12" fmla="*/ 740925967 w 24"/>
                <a:gd name="T13" fmla="*/ 592819024 h 51"/>
                <a:gd name="T14" fmla="*/ 592796918 w 24"/>
                <a:gd name="T15" fmla="*/ 1037222879 h 51"/>
                <a:gd name="T16" fmla="*/ 296258230 w 24"/>
                <a:gd name="T17" fmla="*/ 1481906932 h 51"/>
                <a:gd name="T18" fmla="*/ 148129115 w 24"/>
                <a:gd name="T19" fmla="*/ 1778175816 h 51"/>
                <a:gd name="T20" fmla="*/ 0 w 24"/>
                <a:gd name="T21" fmla="*/ 1926310258 h 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4"/>
                <a:gd name="T34" fmla="*/ 0 h 51"/>
                <a:gd name="T35" fmla="*/ 24 w 24"/>
                <a:gd name="T36" fmla="*/ 51 h 5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4" h="51">
                  <a:moveTo>
                    <a:pt x="0" y="40"/>
                  </a:moveTo>
                  <a:lnTo>
                    <a:pt x="6" y="44"/>
                  </a:lnTo>
                  <a:lnTo>
                    <a:pt x="14" y="51"/>
                  </a:lnTo>
                  <a:lnTo>
                    <a:pt x="14" y="48"/>
                  </a:lnTo>
                  <a:lnTo>
                    <a:pt x="16" y="43"/>
                  </a:lnTo>
                  <a:lnTo>
                    <a:pt x="24" y="0"/>
                  </a:lnTo>
                  <a:lnTo>
                    <a:pt x="16" y="11"/>
                  </a:lnTo>
                  <a:lnTo>
                    <a:pt x="11" y="21"/>
                  </a:lnTo>
                  <a:lnTo>
                    <a:pt x="5" y="30"/>
                  </a:lnTo>
                  <a:lnTo>
                    <a:pt x="2" y="37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99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01" name="Freeform 849"/>
            <p:cNvSpPr>
              <a:spLocks noEditPoints="1"/>
            </p:cNvSpPr>
            <p:nvPr/>
          </p:nvSpPr>
          <p:spPr bwMode="auto">
            <a:xfrm>
              <a:off x="2714625" y="2679700"/>
              <a:ext cx="368300" cy="422275"/>
            </a:xfrm>
            <a:custGeom>
              <a:avLst/>
              <a:gdLst>
                <a:gd name="T0" fmla="*/ 2147483647 w 694"/>
                <a:gd name="T1" fmla="*/ 2147483647 h 798"/>
                <a:gd name="T2" fmla="*/ 2147483647 w 694"/>
                <a:gd name="T3" fmla="*/ 2147483647 h 798"/>
                <a:gd name="T4" fmla="*/ 2147483647 w 694"/>
                <a:gd name="T5" fmla="*/ 2147483647 h 798"/>
                <a:gd name="T6" fmla="*/ 2147483647 w 694"/>
                <a:gd name="T7" fmla="*/ 2147483647 h 798"/>
                <a:gd name="T8" fmla="*/ 2147483647 w 694"/>
                <a:gd name="T9" fmla="*/ 2147483647 h 798"/>
                <a:gd name="T10" fmla="*/ 2147483647 w 694"/>
                <a:gd name="T11" fmla="*/ 2147483647 h 798"/>
                <a:gd name="T12" fmla="*/ 2147483647 w 694"/>
                <a:gd name="T13" fmla="*/ 2147483647 h 798"/>
                <a:gd name="T14" fmla="*/ 2147483647 w 694"/>
                <a:gd name="T15" fmla="*/ 2147483647 h 798"/>
                <a:gd name="T16" fmla="*/ 2147483647 w 694"/>
                <a:gd name="T17" fmla="*/ 2147483647 h 798"/>
                <a:gd name="T18" fmla="*/ 2147483647 w 694"/>
                <a:gd name="T19" fmla="*/ 2147483647 h 798"/>
                <a:gd name="T20" fmla="*/ 2147483647 w 694"/>
                <a:gd name="T21" fmla="*/ 2147483647 h 798"/>
                <a:gd name="T22" fmla="*/ 2147483647 w 694"/>
                <a:gd name="T23" fmla="*/ 2147483647 h 798"/>
                <a:gd name="T24" fmla="*/ 2147483647 w 694"/>
                <a:gd name="T25" fmla="*/ 2147483647 h 798"/>
                <a:gd name="T26" fmla="*/ 2147483647 w 694"/>
                <a:gd name="T27" fmla="*/ 2147483647 h 798"/>
                <a:gd name="T28" fmla="*/ 2147483647 w 694"/>
                <a:gd name="T29" fmla="*/ 2147483647 h 798"/>
                <a:gd name="T30" fmla="*/ 2147483647 w 694"/>
                <a:gd name="T31" fmla="*/ 2147483647 h 798"/>
                <a:gd name="T32" fmla="*/ 2147483647 w 694"/>
                <a:gd name="T33" fmla="*/ 2147483647 h 798"/>
                <a:gd name="T34" fmla="*/ 2147483647 w 694"/>
                <a:gd name="T35" fmla="*/ 2147483647 h 798"/>
                <a:gd name="T36" fmla="*/ 2147483647 w 694"/>
                <a:gd name="T37" fmla="*/ 2147483647 h 798"/>
                <a:gd name="T38" fmla="*/ 2092537108 w 694"/>
                <a:gd name="T39" fmla="*/ 2147483647 h 798"/>
                <a:gd name="T40" fmla="*/ 448360647 w 694"/>
                <a:gd name="T41" fmla="*/ 2147483647 h 798"/>
                <a:gd name="T42" fmla="*/ 0 w 694"/>
                <a:gd name="T43" fmla="*/ 2147483647 h 798"/>
                <a:gd name="T44" fmla="*/ 2147483647 w 694"/>
                <a:gd name="T45" fmla="*/ 2147483647 h 798"/>
                <a:gd name="T46" fmla="*/ 2147483647 w 694"/>
                <a:gd name="T47" fmla="*/ 2147483647 h 798"/>
                <a:gd name="T48" fmla="*/ 2147483647 w 694"/>
                <a:gd name="T49" fmla="*/ 2147483647 h 798"/>
                <a:gd name="T50" fmla="*/ 2147483647 w 694"/>
                <a:gd name="T51" fmla="*/ 2147483647 h 798"/>
                <a:gd name="T52" fmla="*/ 2147483647 w 694"/>
                <a:gd name="T53" fmla="*/ 2147483647 h 798"/>
                <a:gd name="T54" fmla="*/ 2147483647 w 694"/>
                <a:gd name="T55" fmla="*/ 2147483647 h 798"/>
                <a:gd name="T56" fmla="*/ 2147483647 w 694"/>
                <a:gd name="T57" fmla="*/ 2147483647 h 798"/>
                <a:gd name="T58" fmla="*/ 2147483647 w 694"/>
                <a:gd name="T59" fmla="*/ 2147483647 h 798"/>
                <a:gd name="T60" fmla="*/ 2147483647 w 694"/>
                <a:gd name="T61" fmla="*/ 296258233 h 798"/>
                <a:gd name="T62" fmla="*/ 2147483647 w 694"/>
                <a:gd name="T63" fmla="*/ 889055026 h 798"/>
                <a:gd name="T64" fmla="*/ 2147483647 w 694"/>
                <a:gd name="T65" fmla="*/ 2147483647 h 798"/>
                <a:gd name="T66" fmla="*/ 2147483647 w 694"/>
                <a:gd name="T67" fmla="*/ 2147483647 h 798"/>
                <a:gd name="T68" fmla="*/ 2147483647 w 694"/>
                <a:gd name="T69" fmla="*/ 2147483647 h 798"/>
                <a:gd name="T70" fmla="*/ 2147483647 w 694"/>
                <a:gd name="T71" fmla="*/ 2147483647 h 798"/>
                <a:gd name="T72" fmla="*/ 2147483647 w 694"/>
                <a:gd name="T73" fmla="*/ 2147483647 h 798"/>
                <a:gd name="T74" fmla="*/ 2147483647 w 694"/>
                <a:gd name="T75" fmla="*/ 2147483647 h 798"/>
                <a:gd name="T76" fmla="*/ 2147483647 w 694"/>
                <a:gd name="T77" fmla="*/ 2147483647 h 798"/>
                <a:gd name="T78" fmla="*/ 2147483647 w 694"/>
                <a:gd name="T79" fmla="*/ 2147483647 h 798"/>
                <a:gd name="T80" fmla="*/ 2147483647 w 694"/>
                <a:gd name="T81" fmla="*/ 2147483647 h 798"/>
                <a:gd name="T82" fmla="*/ 2147483647 w 694"/>
                <a:gd name="T83" fmla="*/ 2147483647 h 798"/>
                <a:gd name="T84" fmla="*/ 1195816079 w 694"/>
                <a:gd name="T85" fmla="*/ 2147483647 h 798"/>
                <a:gd name="T86" fmla="*/ 1942989317 w 694"/>
                <a:gd name="T87" fmla="*/ 2147483647 h 798"/>
                <a:gd name="T88" fmla="*/ 2147483647 w 694"/>
                <a:gd name="T89" fmla="*/ 2147483647 h 798"/>
                <a:gd name="T90" fmla="*/ 2147483647 w 694"/>
                <a:gd name="T91" fmla="*/ 2147483647 h 798"/>
                <a:gd name="T92" fmla="*/ 2147483647 w 694"/>
                <a:gd name="T93" fmla="*/ 2147483647 h 798"/>
                <a:gd name="T94" fmla="*/ 2147483647 w 694"/>
                <a:gd name="T95" fmla="*/ 2147483647 h 798"/>
                <a:gd name="T96" fmla="*/ 2147483647 w 694"/>
                <a:gd name="T97" fmla="*/ 2147483647 h 798"/>
                <a:gd name="T98" fmla="*/ 2147483647 w 694"/>
                <a:gd name="T99" fmla="*/ 2147483647 h 798"/>
                <a:gd name="T100" fmla="*/ 2147483647 w 694"/>
                <a:gd name="T101" fmla="*/ 2147483647 h 798"/>
                <a:gd name="T102" fmla="*/ 2147483647 w 694"/>
                <a:gd name="T103" fmla="*/ 2147483647 h 798"/>
                <a:gd name="T104" fmla="*/ 2147483647 w 694"/>
                <a:gd name="T105" fmla="*/ 2147483647 h 798"/>
                <a:gd name="T106" fmla="*/ 2147483647 w 694"/>
                <a:gd name="T107" fmla="*/ 2147483647 h 798"/>
                <a:gd name="T108" fmla="*/ 2147483647 w 694"/>
                <a:gd name="T109" fmla="*/ 2147483647 h 798"/>
                <a:gd name="T110" fmla="*/ 2147483647 w 694"/>
                <a:gd name="T111" fmla="*/ 2147483647 h 798"/>
                <a:gd name="T112" fmla="*/ 2147483647 w 694"/>
                <a:gd name="T113" fmla="*/ 2147483647 h 798"/>
                <a:gd name="T114" fmla="*/ 1793442587 w 694"/>
                <a:gd name="T115" fmla="*/ 2147483647 h 798"/>
                <a:gd name="T116" fmla="*/ 1644177124 w 694"/>
                <a:gd name="T117" fmla="*/ 2147483647 h 79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94"/>
                <a:gd name="T178" fmla="*/ 0 h 798"/>
                <a:gd name="T179" fmla="*/ 694 w 694"/>
                <a:gd name="T180" fmla="*/ 798 h 79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94" h="798">
                  <a:moveTo>
                    <a:pt x="647" y="18"/>
                  </a:moveTo>
                  <a:lnTo>
                    <a:pt x="643" y="24"/>
                  </a:lnTo>
                  <a:lnTo>
                    <a:pt x="627" y="80"/>
                  </a:lnTo>
                  <a:lnTo>
                    <a:pt x="617" y="103"/>
                  </a:lnTo>
                  <a:lnTo>
                    <a:pt x="602" y="127"/>
                  </a:lnTo>
                  <a:lnTo>
                    <a:pt x="602" y="128"/>
                  </a:lnTo>
                  <a:lnTo>
                    <a:pt x="585" y="166"/>
                  </a:lnTo>
                  <a:lnTo>
                    <a:pt x="586" y="162"/>
                  </a:lnTo>
                  <a:lnTo>
                    <a:pt x="565" y="185"/>
                  </a:lnTo>
                  <a:lnTo>
                    <a:pt x="536" y="199"/>
                  </a:lnTo>
                  <a:lnTo>
                    <a:pt x="452" y="233"/>
                  </a:lnTo>
                  <a:lnTo>
                    <a:pt x="451" y="226"/>
                  </a:lnTo>
                  <a:lnTo>
                    <a:pt x="444" y="205"/>
                  </a:lnTo>
                  <a:lnTo>
                    <a:pt x="442" y="201"/>
                  </a:lnTo>
                  <a:lnTo>
                    <a:pt x="437" y="195"/>
                  </a:lnTo>
                  <a:lnTo>
                    <a:pt x="432" y="192"/>
                  </a:lnTo>
                  <a:lnTo>
                    <a:pt x="430" y="191"/>
                  </a:lnTo>
                  <a:lnTo>
                    <a:pt x="425" y="190"/>
                  </a:lnTo>
                  <a:lnTo>
                    <a:pt x="417" y="192"/>
                  </a:lnTo>
                  <a:lnTo>
                    <a:pt x="407" y="198"/>
                  </a:lnTo>
                  <a:lnTo>
                    <a:pt x="405" y="200"/>
                  </a:lnTo>
                  <a:lnTo>
                    <a:pt x="394" y="216"/>
                  </a:lnTo>
                  <a:lnTo>
                    <a:pt x="393" y="218"/>
                  </a:lnTo>
                  <a:lnTo>
                    <a:pt x="384" y="238"/>
                  </a:lnTo>
                  <a:lnTo>
                    <a:pt x="373" y="287"/>
                  </a:lnTo>
                  <a:lnTo>
                    <a:pt x="353" y="430"/>
                  </a:lnTo>
                  <a:lnTo>
                    <a:pt x="352" y="437"/>
                  </a:lnTo>
                  <a:lnTo>
                    <a:pt x="333" y="462"/>
                  </a:lnTo>
                  <a:lnTo>
                    <a:pt x="320" y="477"/>
                  </a:lnTo>
                  <a:lnTo>
                    <a:pt x="304" y="457"/>
                  </a:lnTo>
                  <a:lnTo>
                    <a:pt x="302" y="456"/>
                  </a:lnTo>
                  <a:lnTo>
                    <a:pt x="287" y="444"/>
                  </a:lnTo>
                  <a:lnTo>
                    <a:pt x="279" y="441"/>
                  </a:lnTo>
                  <a:lnTo>
                    <a:pt x="272" y="443"/>
                  </a:lnTo>
                  <a:lnTo>
                    <a:pt x="268" y="443"/>
                  </a:lnTo>
                  <a:lnTo>
                    <a:pt x="265" y="445"/>
                  </a:lnTo>
                  <a:lnTo>
                    <a:pt x="257" y="451"/>
                  </a:lnTo>
                  <a:lnTo>
                    <a:pt x="256" y="454"/>
                  </a:lnTo>
                  <a:lnTo>
                    <a:pt x="245" y="472"/>
                  </a:lnTo>
                  <a:lnTo>
                    <a:pt x="244" y="470"/>
                  </a:lnTo>
                  <a:lnTo>
                    <a:pt x="243" y="468"/>
                  </a:lnTo>
                  <a:lnTo>
                    <a:pt x="244" y="470"/>
                  </a:lnTo>
                  <a:lnTo>
                    <a:pt x="240" y="454"/>
                  </a:lnTo>
                  <a:lnTo>
                    <a:pt x="244" y="427"/>
                  </a:lnTo>
                  <a:lnTo>
                    <a:pt x="279" y="369"/>
                  </a:lnTo>
                  <a:lnTo>
                    <a:pt x="282" y="371"/>
                  </a:lnTo>
                  <a:lnTo>
                    <a:pt x="287" y="373"/>
                  </a:lnTo>
                  <a:lnTo>
                    <a:pt x="293" y="372"/>
                  </a:lnTo>
                  <a:lnTo>
                    <a:pt x="295" y="372"/>
                  </a:lnTo>
                  <a:lnTo>
                    <a:pt x="301" y="363"/>
                  </a:lnTo>
                  <a:lnTo>
                    <a:pt x="308" y="313"/>
                  </a:lnTo>
                  <a:lnTo>
                    <a:pt x="308" y="309"/>
                  </a:lnTo>
                  <a:lnTo>
                    <a:pt x="307" y="306"/>
                  </a:lnTo>
                  <a:lnTo>
                    <a:pt x="305" y="304"/>
                  </a:lnTo>
                  <a:lnTo>
                    <a:pt x="302" y="302"/>
                  </a:lnTo>
                  <a:lnTo>
                    <a:pt x="297" y="301"/>
                  </a:lnTo>
                  <a:lnTo>
                    <a:pt x="293" y="302"/>
                  </a:lnTo>
                  <a:lnTo>
                    <a:pt x="290" y="308"/>
                  </a:lnTo>
                  <a:lnTo>
                    <a:pt x="288" y="311"/>
                  </a:lnTo>
                  <a:lnTo>
                    <a:pt x="282" y="322"/>
                  </a:lnTo>
                  <a:lnTo>
                    <a:pt x="270" y="342"/>
                  </a:lnTo>
                  <a:lnTo>
                    <a:pt x="257" y="339"/>
                  </a:lnTo>
                  <a:lnTo>
                    <a:pt x="253" y="339"/>
                  </a:lnTo>
                  <a:lnTo>
                    <a:pt x="238" y="345"/>
                  </a:lnTo>
                  <a:lnTo>
                    <a:pt x="237" y="346"/>
                  </a:lnTo>
                  <a:lnTo>
                    <a:pt x="228" y="350"/>
                  </a:lnTo>
                  <a:lnTo>
                    <a:pt x="206" y="332"/>
                  </a:lnTo>
                  <a:lnTo>
                    <a:pt x="205" y="331"/>
                  </a:lnTo>
                  <a:lnTo>
                    <a:pt x="199" y="327"/>
                  </a:lnTo>
                  <a:lnTo>
                    <a:pt x="194" y="324"/>
                  </a:lnTo>
                  <a:lnTo>
                    <a:pt x="191" y="324"/>
                  </a:lnTo>
                  <a:lnTo>
                    <a:pt x="189" y="326"/>
                  </a:lnTo>
                  <a:lnTo>
                    <a:pt x="184" y="335"/>
                  </a:lnTo>
                  <a:lnTo>
                    <a:pt x="184" y="347"/>
                  </a:lnTo>
                  <a:lnTo>
                    <a:pt x="180" y="358"/>
                  </a:lnTo>
                  <a:lnTo>
                    <a:pt x="174" y="370"/>
                  </a:lnTo>
                  <a:lnTo>
                    <a:pt x="163" y="382"/>
                  </a:lnTo>
                  <a:lnTo>
                    <a:pt x="147" y="394"/>
                  </a:lnTo>
                  <a:lnTo>
                    <a:pt x="143" y="397"/>
                  </a:lnTo>
                  <a:lnTo>
                    <a:pt x="106" y="459"/>
                  </a:lnTo>
                  <a:lnTo>
                    <a:pt x="106" y="461"/>
                  </a:lnTo>
                  <a:lnTo>
                    <a:pt x="73" y="565"/>
                  </a:lnTo>
                  <a:lnTo>
                    <a:pt x="70" y="579"/>
                  </a:lnTo>
                  <a:lnTo>
                    <a:pt x="70" y="583"/>
                  </a:lnTo>
                  <a:lnTo>
                    <a:pt x="79" y="635"/>
                  </a:lnTo>
                  <a:lnTo>
                    <a:pt x="82" y="638"/>
                  </a:lnTo>
                  <a:lnTo>
                    <a:pt x="95" y="658"/>
                  </a:lnTo>
                  <a:lnTo>
                    <a:pt x="99" y="666"/>
                  </a:lnTo>
                  <a:lnTo>
                    <a:pt x="100" y="672"/>
                  </a:lnTo>
                  <a:lnTo>
                    <a:pt x="98" y="676"/>
                  </a:lnTo>
                  <a:lnTo>
                    <a:pt x="92" y="679"/>
                  </a:lnTo>
                  <a:lnTo>
                    <a:pt x="78" y="687"/>
                  </a:lnTo>
                  <a:lnTo>
                    <a:pt x="64" y="684"/>
                  </a:lnTo>
                  <a:lnTo>
                    <a:pt x="67" y="684"/>
                  </a:lnTo>
                  <a:lnTo>
                    <a:pt x="57" y="678"/>
                  </a:lnTo>
                  <a:lnTo>
                    <a:pt x="54" y="672"/>
                  </a:lnTo>
                  <a:lnTo>
                    <a:pt x="53" y="650"/>
                  </a:lnTo>
                  <a:lnTo>
                    <a:pt x="52" y="646"/>
                  </a:lnTo>
                  <a:lnTo>
                    <a:pt x="49" y="641"/>
                  </a:lnTo>
                  <a:lnTo>
                    <a:pt x="43" y="637"/>
                  </a:lnTo>
                  <a:lnTo>
                    <a:pt x="38" y="634"/>
                  </a:lnTo>
                  <a:lnTo>
                    <a:pt x="35" y="635"/>
                  </a:lnTo>
                  <a:lnTo>
                    <a:pt x="21" y="638"/>
                  </a:lnTo>
                  <a:lnTo>
                    <a:pt x="14" y="642"/>
                  </a:lnTo>
                  <a:lnTo>
                    <a:pt x="10" y="650"/>
                  </a:lnTo>
                  <a:lnTo>
                    <a:pt x="9" y="658"/>
                  </a:lnTo>
                  <a:lnTo>
                    <a:pt x="10" y="665"/>
                  </a:lnTo>
                  <a:lnTo>
                    <a:pt x="7" y="671"/>
                  </a:lnTo>
                  <a:lnTo>
                    <a:pt x="0" y="718"/>
                  </a:lnTo>
                  <a:lnTo>
                    <a:pt x="0" y="721"/>
                  </a:lnTo>
                  <a:lnTo>
                    <a:pt x="2" y="746"/>
                  </a:lnTo>
                  <a:lnTo>
                    <a:pt x="3" y="752"/>
                  </a:lnTo>
                  <a:lnTo>
                    <a:pt x="20" y="769"/>
                  </a:lnTo>
                  <a:lnTo>
                    <a:pt x="21" y="770"/>
                  </a:lnTo>
                  <a:lnTo>
                    <a:pt x="53" y="795"/>
                  </a:lnTo>
                  <a:lnTo>
                    <a:pt x="62" y="798"/>
                  </a:lnTo>
                  <a:lnTo>
                    <a:pt x="177" y="757"/>
                  </a:lnTo>
                  <a:lnTo>
                    <a:pt x="179" y="754"/>
                  </a:lnTo>
                  <a:lnTo>
                    <a:pt x="181" y="752"/>
                  </a:lnTo>
                  <a:lnTo>
                    <a:pt x="228" y="663"/>
                  </a:lnTo>
                  <a:lnTo>
                    <a:pt x="256" y="626"/>
                  </a:lnTo>
                  <a:lnTo>
                    <a:pt x="293" y="602"/>
                  </a:lnTo>
                  <a:lnTo>
                    <a:pt x="295" y="601"/>
                  </a:lnTo>
                  <a:lnTo>
                    <a:pt x="307" y="590"/>
                  </a:lnTo>
                  <a:lnTo>
                    <a:pt x="308" y="588"/>
                  </a:lnTo>
                  <a:lnTo>
                    <a:pt x="317" y="574"/>
                  </a:lnTo>
                  <a:lnTo>
                    <a:pt x="318" y="570"/>
                  </a:lnTo>
                  <a:lnTo>
                    <a:pt x="324" y="532"/>
                  </a:lnTo>
                  <a:lnTo>
                    <a:pt x="328" y="524"/>
                  </a:lnTo>
                  <a:lnTo>
                    <a:pt x="341" y="514"/>
                  </a:lnTo>
                  <a:lnTo>
                    <a:pt x="394" y="502"/>
                  </a:lnTo>
                  <a:lnTo>
                    <a:pt x="400" y="499"/>
                  </a:lnTo>
                  <a:lnTo>
                    <a:pt x="432" y="457"/>
                  </a:lnTo>
                  <a:lnTo>
                    <a:pt x="433" y="457"/>
                  </a:lnTo>
                  <a:lnTo>
                    <a:pt x="444" y="435"/>
                  </a:lnTo>
                  <a:lnTo>
                    <a:pt x="445" y="433"/>
                  </a:lnTo>
                  <a:lnTo>
                    <a:pt x="454" y="406"/>
                  </a:lnTo>
                  <a:lnTo>
                    <a:pt x="454" y="398"/>
                  </a:lnTo>
                  <a:lnTo>
                    <a:pt x="434" y="338"/>
                  </a:lnTo>
                  <a:lnTo>
                    <a:pt x="433" y="335"/>
                  </a:lnTo>
                  <a:lnTo>
                    <a:pt x="434" y="327"/>
                  </a:lnTo>
                  <a:lnTo>
                    <a:pt x="441" y="320"/>
                  </a:lnTo>
                  <a:lnTo>
                    <a:pt x="452" y="305"/>
                  </a:lnTo>
                  <a:lnTo>
                    <a:pt x="453" y="302"/>
                  </a:lnTo>
                  <a:lnTo>
                    <a:pt x="468" y="266"/>
                  </a:lnTo>
                  <a:lnTo>
                    <a:pt x="491" y="245"/>
                  </a:lnTo>
                  <a:lnTo>
                    <a:pt x="518" y="230"/>
                  </a:lnTo>
                  <a:lnTo>
                    <a:pt x="645" y="180"/>
                  </a:lnTo>
                  <a:lnTo>
                    <a:pt x="647" y="178"/>
                  </a:lnTo>
                  <a:lnTo>
                    <a:pt x="649" y="177"/>
                  </a:lnTo>
                  <a:lnTo>
                    <a:pt x="650" y="174"/>
                  </a:lnTo>
                  <a:lnTo>
                    <a:pt x="653" y="172"/>
                  </a:lnTo>
                  <a:lnTo>
                    <a:pt x="694" y="18"/>
                  </a:lnTo>
                  <a:lnTo>
                    <a:pt x="693" y="10"/>
                  </a:lnTo>
                  <a:lnTo>
                    <a:pt x="691" y="7"/>
                  </a:lnTo>
                  <a:lnTo>
                    <a:pt x="687" y="2"/>
                  </a:lnTo>
                  <a:lnTo>
                    <a:pt x="685" y="1"/>
                  </a:lnTo>
                  <a:lnTo>
                    <a:pt x="681" y="0"/>
                  </a:lnTo>
                  <a:lnTo>
                    <a:pt x="678" y="2"/>
                  </a:lnTo>
                  <a:lnTo>
                    <a:pt x="647" y="18"/>
                  </a:lnTo>
                  <a:close/>
                  <a:moveTo>
                    <a:pt x="661" y="35"/>
                  </a:moveTo>
                  <a:lnTo>
                    <a:pt x="668" y="31"/>
                  </a:lnTo>
                  <a:lnTo>
                    <a:pt x="669" y="31"/>
                  </a:lnTo>
                  <a:lnTo>
                    <a:pt x="635" y="161"/>
                  </a:lnTo>
                  <a:lnTo>
                    <a:pt x="603" y="175"/>
                  </a:lnTo>
                  <a:lnTo>
                    <a:pt x="603" y="174"/>
                  </a:lnTo>
                  <a:lnTo>
                    <a:pt x="619" y="136"/>
                  </a:lnTo>
                  <a:lnTo>
                    <a:pt x="634" y="112"/>
                  </a:lnTo>
                  <a:lnTo>
                    <a:pt x="634" y="111"/>
                  </a:lnTo>
                  <a:lnTo>
                    <a:pt x="635" y="111"/>
                  </a:lnTo>
                  <a:lnTo>
                    <a:pt x="646" y="85"/>
                  </a:lnTo>
                  <a:lnTo>
                    <a:pt x="661" y="35"/>
                  </a:lnTo>
                  <a:close/>
                  <a:moveTo>
                    <a:pt x="403" y="247"/>
                  </a:moveTo>
                  <a:lnTo>
                    <a:pt x="412" y="229"/>
                  </a:lnTo>
                  <a:lnTo>
                    <a:pt x="421" y="213"/>
                  </a:lnTo>
                  <a:lnTo>
                    <a:pt x="424" y="211"/>
                  </a:lnTo>
                  <a:lnTo>
                    <a:pt x="425" y="211"/>
                  </a:lnTo>
                  <a:lnTo>
                    <a:pt x="433" y="249"/>
                  </a:lnTo>
                  <a:lnTo>
                    <a:pt x="440" y="256"/>
                  </a:lnTo>
                  <a:lnTo>
                    <a:pt x="444" y="257"/>
                  </a:lnTo>
                  <a:lnTo>
                    <a:pt x="449" y="256"/>
                  </a:lnTo>
                  <a:lnTo>
                    <a:pt x="451" y="255"/>
                  </a:lnTo>
                  <a:lnTo>
                    <a:pt x="435" y="293"/>
                  </a:lnTo>
                  <a:lnTo>
                    <a:pt x="417" y="313"/>
                  </a:lnTo>
                  <a:lnTo>
                    <a:pt x="416" y="319"/>
                  </a:lnTo>
                  <a:lnTo>
                    <a:pt x="412" y="332"/>
                  </a:lnTo>
                  <a:lnTo>
                    <a:pt x="412" y="338"/>
                  </a:lnTo>
                  <a:lnTo>
                    <a:pt x="415" y="346"/>
                  </a:lnTo>
                  <a:lnTo>
                    <a:pt x="432" y="402"/>
                  </a:lnTo>
                  <a:lnTo>
                    <a:pt x="425" y="426"/>
                  </a:lnTo>
                  <a:lnTo>
                    <a:pt x="415" y="446"/>
                  </a:lnTo>
                  <a:lnTo>
                    <a:pt x="416" y="445"/>
                  </a:lnTo>
                  <a:lnTo>
                    <a:pt x="387" y="483"/>
                  </a:lnTo>
                  <a:lnTo>
                    <a:pt x="332" y="496"/>
                  </a:lnTo>
                  <a:lnTo>
                    <a:pt x="330" y="496"/>
                  </a:lnTo>
                  <a:lnTo>
                    <a:pt x="328" y="498"/>
                  </a:lnTo>
                  <a:lnTo>
                    <a:pt x="313" y="509"/>
                  </a:lnTo>
                  <a:lnTo>
                    <a:pt x="310" y="513"/>
                  </a:lnTo>
                  <a:lnTo>
                    <a:pt x="304" y="524"/>
                  </a:lnTo>
                  <a:lnTo>
                    <a:pt x="303" y="528"/>
                  </a:lnTo>
                  <a:lnTo>
                    <a:pt x="299" y="566"/>
                  </a:lnTo>
                  <a:lnTo>
                    <a:pt x="299" y="563"/>
                  </a:lnTo>
                  <a:lnTo>
                    <a:pt x="290" y="577"/>
                  </a:lnTo>
                  <a:lnTo>
                    <a:pt x="292" y="575"/>
                  </a:lnTo>
                  <a:lnTo>
                    <a:pt x="281" y="587"/>
                  </a:lnTo>
                  <a:lnTo>
                    <a:pt x="282" y="585"/>
                  </a:lnTo>
                  <a:lnTo>
                    <a:pt x="242" y="611"/>
                  </a:lnTo>
                  <a:lnTo>
                    <a:pt x="240" y="614"/>
                  </a:lnTo>
                  <a:lnTo>
                    <a:pt x="212" y="650"/>
                  </a:lnTo>
                  <a:lnTo>
                    <a:pt x="166" y="740"/>
                  </a:lnTo>
                  <a:lnTo>
                    <a:pt x="61" y="776"/>
                  </a:lnTo>
                  <a:lnTo>
                    <a:pt x="34" y="754"/>
                  </a:lnTo>
                  <a:lnTo>
                    <a:pt x="22" y="740"/>
                  </a:lnTo>
                  <a:lnTo>
                    <a:pt x="22" y="701"/>
                  </a:lnTo>
                  <a:lnTo>
                    <a:pt x="23" y="696"/>
                  </a:lnTo>
                  <a:lnTo>
                    <a:pt x="27" y="697"/>
                  </a:lnTo>
                  <a:lnTo>
                    <a:pt x="33" y="694"/>
                  </a:lnTo>
                  <a:lnTo>
                    <a:pt x="34" y="692"/>
                  </a:lnTo>
                  <a:lnTo>
                    <a:pt x="36" y="691"/>
                  </a:lnTo>
                  <a:lnTo>
                    <a:pt x="38" y="689"/>
                  </a:lnTo>
                  <a:lnTo>
                    <a:pt x="42" y="693"/>
                  </a:lnTo>
                  <a:lnTo>
                    <a:pt x="57" y="702"/>
                  </a:lnTo>
                  <a:lnTo>
                    <a:pt x="60" y="703"/>
                  </a:lnTo>
                  <a:lnTo>
                    <a:pt x="77" y="708"/>
                  </a:lnTo>
                  <a:lnTo>
                    <a:pt x="79" y="706"/>
                  </a:lnTo>
                  <a:lnTo>
                    <a:pt x="84" y="706"/>
                  </a:lnTo>
                  <a:lnTo>
                    <a:pt x="112" y="690"/>
                  </a:lnTo>
                  <a:lnTo>
                    <a:pt x="113" y="688"/>
                  </a:lnTo>
                  <a:lnTo>
                    <a:pt x="115" y="685"/>
                  </a:lnTo>
                  <a:lnTo>
                    <a:pt x="120" y="676"/>
                  </a:lnTo>
                  <a:lnTo>
                    <a:pt x="120" y="674"/>
                  </a:lnTo>
                  <a:lnTo>
                    <a:pt x="120" y="672"/>
                  </a:lnTo>
                  <a:lnTo>
                    <a:pt x="120" y="671"/>
                  </a:lnTo>
                  <a:lnTo>
                    <a:pt x="121" y="671"/>
                  </a:lnTo>
                  <a:lnTo>
                    <a:pt x="118" y="660"/>
                  </a:lnTo>
                  <a:lnTo>
                    <a:pt x="117" y="658"/>
                  </a:lnTo>
                  <a:lnTo>
                    <a:pt x="117" y="656"/>
                  </a:lnTo>
                  <a:lnTo>
                    <a:pt x="100" y="630"/>
                  </a:lnTo>
                  <a:lnTo>
                    <a:pt x="90" y="583"/>
                  </a:lnTo>
                  <a:lnTo>
                    <a:pt x="89" y="584"/>
                  </a:lnTo>
                  <a:lnTo>
                    <a:pt x="89" y="580"/>
                  </a:lnTo>
                  <a:lnTo>
                    <a:pt x="90" y="583"/>
                  </a:lnTo>
                  <a:lnTo>
                    <a:pt x="113" y="497"/>
                  </a:lnTo>
                  <a:lnTo>
                    <a:pt x="125" y="468"/>
                  </a:lnTo>
                  <a:lnTo>
                    <a:pt x="125" y="470"/>
                  </a:lnTo>
                  <a:lnTo>
                    <a:pt x="162" y="409"/>
                  </a:lnTo>
                  <a:lnTo>
                    <a:pt x="175" y="398"/>
                  </a:lnTo>
                  <a:lnTo>
                    <a:pt x="190" y="382"/>
                  </a:lnTo>
                  <a:lnTo>
                    <a:pt x="192" y="380"/>
                  </a:lnTo>
                  <a:lnTo>
                    <a:pt x="200" y="364"/>
                  </a:lnTo>
                  <a:lnTo>
                    <a:pt x="201" y="363"/>
                  </a:lnTo>
                  <a:lnTo>
                    <a:pt x="203" y="357"/>
                  </a:lnTo>
                  <a:lnTo>
                    <a:pt x="218" y="370"/>
                  </a:lnTo>
                  <a:lnTo>
                    <a:pt x="224" y="372"/>
                  </a:lnTo>
                  <a:lnTo>
                    <a:pt x="230" y="372"/>
                  </a:lnTo>
                  <a:lnTo>
                    <a:pt x="245" y="363"/>
                  </a:lnTo>
                  <a:lnTo>
                    <a:pt x="244" y="364"/>
                  </a:lnTo>
                  <a:lnTo>
                    <a:pt x="257" y="361"/>
                  </a:lnTo>
                  <a:lnTo>
                    <a:pt x="258" y="361"/>
                  </a:lnTo>
                  <a:lnTo>
                    <a:pt x="225" y="418"/>
                  </a:lnTo>
                  <a:lnTo>
                    <a:pt x="224" y="422"/>
                  </a:lnTo>
                  <a:lnTo>
                    <a:pt x="218" y="454"/>
                  </a:lnTo>
                  <a:lnTo>
                    <a:pt x="218" y="459"/>
                  </a:lnTo>
                  <a:lnTo>
                    <a:pt x="224" y="476"/>
                  </a:lnTo>
                  <a:lnTo>
                    <a:pt x="225" y="478"/>
                  </a:lnTo>
                  <a:lnTo>
                    <a:pt x="237" y="498"/>
                  </a:lnTo>
                  <a:lnTo>
                    <a:pt x="247" y="502"/>
                  </a:lnTo>
                  <a:lnTo>
                    <a:pt x="255" y="498"/>
                  </a:lnTo>
                  <a:lnTo>
                    <a:pt x="265" y="478"/>
                  </a:lnTo>
                  <a:lnTo>
                    <a:pt x="274" y="465"/>
                  </a:lnTo>
                  <a:lnTo>
                    <a:pt x="272" y="466"/>
                  </a:lnTo>
                  <a:lnTo>
                    <a:pt x="276" y="463"/>
                  </a:lnTo>
                  <a:lnTo>
                    <a:pt x="277" y="462"/>
                  </a:lnTo>
                  <a:lnTo>
                    <a:pt x="278" y="463"/>
                  </a:lnTo>
                  <a:lnTo>
                    <a:pt x="289" y="471"/>
                  </a:lnTo>
                  <a:lnTo>
                    <a:pt x="311" y="499"/>
                  </a:lnTo>
                  <a:lnTo>
                    <a:pt x="318" y="502"/>
                  </a:lnTo>
                  <a:lnTo>
                    <a:pt x="321" y="501"/>
                  </a:lnTo>
                  <a:lnTo>
                    <a:pt x="326" y="499"/>
                  </a:lnTo>
                  <a:lnTo>
                    <a:pt x="350" y="475"/>
                  </a:lnTo>
                  <a:lnTo>
                    <a:pt x="350" y="474"/>
                  </a:lnTo>
                  <a:lnTo>
                    <a:pt x="369" y="447"/>
                  </a:lnTo>
                  <a:lnTo>
                    <a:pt x="371" y="443"/>
                  </a:lnTo>
                  <a:lnTo>
                    <a:pt x="391" y="306"/>
                  </a:lnTo>
                  <a:lnTo>
                    <a:pt x="391" y="299"/>
                  </a:lnTo>
                  <a:lnTo>
                    <a:pt x="392" y="292"/>
                  </a:lnTo>
                  <a:lnTo>
                    <a:pt x="403" y="247"/>
                  </a:lnTo>
                  <a:close/>
                  <a:moveTo>
                    <a:pt x="30" y="658"/>
                  </a:moveTo>
                  <a:lnTo>
                    <a:pt x="34" y="656"/>
                  </a:lnTo>
                  <a:lnTo>
                    <a:pt x="35" y="675"/>
                  </a:lnTo>
                  <a:lnTo>
                    <a:pt x="35" y="676"/>
                  </a:lnTo>
                  <a:lnTo>
                    <a:pt x="32" y="671"/>
                  </a:lnTo>
                  <a:lnTo>
                    <a:pt x="32" y="674"/>
                  </a:lnTo>
                  <a:lnTo>
                    <a:pt x="30" y="670"/>
                  </a:lnTo>
                  <a:lnTo>
                    <a:pt x="32" y="671"/>
                  </a:lnTo>
                  <a:lnTo>
                    <a:pt x="29" y="659"/>
                  </a:lnTo>
                  <a:lnTo>
                    <a:pt x="30" y="658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02" name="Freeform 850"/>
            <p:cNvSpPr>
              <a:spLocks/>
            </p:cNvSpPr>
            <p:nvPr/>
          </p:nvSpPr>
          <p:spPr bwMode="auto">
            <a:xfrm>
              <a:off x="2439988" y="3436938"/>
              <a:ext cx="101600" cy="173037"/>
            </a:xfrm>
            <a:custGeom>
              <a:avLst/>
              <a:gdLst>
                <a:gd name="T0" fmla="*/ 2147483647 w 193"/>
                <a:gd name="T1" fmla="*/ 2147483647 h 326"/>
                <a:gd name="T2" fmla="*/ 2147483647 w 193"/>
                <a:gd name="T3" fmla="*/ 2147483647 h 326"/>
                <a:gd name="T4" fmla="*/ 2147483647 w 193"/>
                <a:gd name="T5" fmla="*/ 2147483647 h 326"/>
                <a:gd name="T6" fmla="*/ 2147483647 w 193"/>
                <a:gd name="T7" fmla="*/ 2147483647 h 326"/>
                <a:gd name="T8" fmla="*/ 2147483647 w 193"/>
                <a:gd name="T9" fmla="*/ 2147483647 h 326"/>
                <a:gd name="T10" fmla="*/ 2147483647 w 193"/>
                <a:gd name="T11" fmla="*/ 2147483647 h 326"/>
                <a:gd name="T12" fmla="*/ 2147483647 w 193"/>
                <a:gd name="T13" fmla="*/ 2147483647 h 326"/>
                <a:gd name="T14" fmla="*/ 2147483647 w 193"/>
                <a:gd name="T15" fmla="*/ 2147483647 h 326"/>
                <a:gd name="T16" fmla="*/ 2042396772 w 193"/>
                <a:gd name="T17" fmla="*/ 1943979202 h 326"/>
                <a:gd name="T18" fmla="*/ 1750586924 w 193"/>
                <a:gd name="T19" fmla="*/ 2147483647 h 326"/>
                <a:gd name="T20" fmla="*/ 1458776024 w 193"/>
                <a:gd name="T21" fmla="*/ 2147483647 h 326"/>
                <a:gd name="T22" fmla="*/ 729388012 w 193"/>
                <a:gd name="T23" fmla="*/ 2147483647 h 326"/>
                <a:gd name="T24" fmla="*/ 291810506 w 193"/>
                <a:gd name="T25" fmla="*/ 2147483647 h 326"/>
                <a:gd name="T26" fmla="*/ 0 w 193"/>
                <a:gd name="T27" fmla="*/ 2147483647 h 326"/>
                <a:gd name="T28" fmla="*/ 0 w 193"/>
                <a:gd name="T29" fmla="*/ 2147483647 h 326"/>
                <a:gd name="T30" fmla="*/ 583621538 w 193"/>
                <a:gd name="T31" fmla="*/ 2147483647 h 326"/>
                <a:gd name="T32" fmla="*/ 729388012 w 193"/>
                <a:gd name="T33" fmla="*/ 2147483647 h 326"/>
                <a:gd name="T34" fmla="*/ 875431912 w 193"/>
                <a:gd name="T35" fmla="*/ 2147483647 h 326"/>
                <a:gd name="T36" fmla="*/ 1458776024 w 193"/>
                <a:gd name="T37" fmla="*/ 2147483647 h 326"/>
                <a:gd name="T38" fmla="*/ 437577506 w 193"/>
                <a:gd name="T39" fmla="*/ 2147483647 h 326"/>
                <a:gd name="T40" fmla="*/ 145767066 w 193"/>
                <a:gd name="T41" fmla="*/ 2147483647 h 326"/>
                <a:gd name="T42" fmla="*/ 1313009023 w 193"/>
                <a:gd name="T43" fmla="*/ 2147483647 h 326"/>
                <a:gd name="T44" fmla="*/ 2147483647 w 193"/>
                <a:gd name="T45" fmla="*/ 2147483647 h 326"/>
                <a:gd name="T46" fmla="*/ 1896630824 w 193"/>
                <a:gd name="T47" fmla="*/ 2147483647 h 326"/>
                <a:gd name="T48" fmla="*/ 2042396772 w 193"/>
                <a:gd name="T49" fmla="*/ 2147483647 h 326"/>
                <a:gd name="T50" fmla="*/ 2147483647 w 193"/>
                <a:gd name="T51" fmla="*/ 2147483647 h 326"/>
                <a:gd name="T52" fmla="*/ 2147483647 w 193"/>
                <a:gd name="T53" fmla="*/ 2147483647 h 326"/>
                <a:gd name="T54" fmla="*/ 2147483647 w 193"/>
                <a:gd name="T55" fmla="*/ 2147483647 h 326"/>
                <a:gd name="T56" fmla="*/ 2147483647 w 193"/>
                <a:gd name="T57" fmla="*/ 2147483647 h 326"/>
                <a:gd name="T58" fmla="*/ 2147483647 w 193"/>
                <a:gd name="T59" fmla="*/ 2147483647 h 326"/>
                <a:gd name="T60" fmla="*/ 2147483647 w 193"/>
                <a:gd name="T61" fmla="*/ 2147483647 h 326"/>
                <a:gd name="T62" fmla="*/ 2147483647 w 193"/>
                <a:gd name="T63" fmla="*/ 2147483647 h 326"/>
                <a:gd name="T64" fmla="*/ 2147483647 w 193"/>
                <a:gd name="T65" fmla="*/ 2147483647 h 326"/>
                <a:gd name="T66" fmla="*/ 2147483647 w 193"/>
                <a:gd name="T67" fmla="*/ 2147483647 h 326"/>
                <a:gd name="T68" fmla="*/ 2147483647 w 193"/>
                <a:gd name="T69" fmla="*/ 2147483647 h 326"/>
                <a:gd name="T70" fmla="*/ 2147483647 w 193"/>
                <a:gd name="T71" fmla="*/ 2147483647 h 326"/>
                <a:gd name="T72" fmla="*/ 2147483647 w 193"/>
                <a:gd name="T73" fmla="*/ 2147483647 h 326"/>
                <a:gd name="T74" fmla="*/ 2147483647 w 193"/>
                <a:gd name="T75" fmla="*/ 2147483647 h 326"/>
                <a:gd name="T76" fmla="*/ 2147483647 w 193"/>
                <a:gd name="T77" fmla="*/ 2147483647 h 326"/>
                <a:gd name="T78" fmla="*/ 2147483647 w 193"/>
                <a:gd name="T79" fmla="*/ 2147483647 h 326"/>
                <a:gd name="T80" fmla="*/ 2147483647 w 193"/>
                <a:gd name="T81" fmla="*/ 2147483647 h 326"/>
                <a:gd name="T82" fmla="*/ 2147483647 w 193"/>
                <a:gd name="T83" fmla="*/ 2147483647 h 326"/>
                <a:gd name="T84" fmla="*/ 2147483647 w 193"/>
                <a:gd name="T85" fmla="*/ 2147483647 h 326"/>
                <a:gd name="T86" fmla="*/ 2147483647 w 193"/>
                <a:gd name="T87" fmla="*/ 2147483647 h 326"/>
                <a:gd name="T88" fmla="*/ 2147483647 w 193"/>
                <a:gd name="T89" fmla="*/ 747727894 h 326"/>
                <a:gd name="T90" fmla="*/ 2147483647 w 193"/>
                <a:gd name="T91" fmla="*/ 897330002 h 326"/>
                <a:gd name="T92" fmla="*/ 2147483647 w 193"/>
                <a:gd name="T93" fmla="*/ 2147483647 h 326"/>
                <a:gd name="T94" fmla="*/ 2147483647 w 193"/>
                <a:gd name="T95" fmla="*/ 2147483647 h 326"/>
                <a:gd name="T96" fmla="*/ 2147483647 w 193"/>
                <a:gd name="T97" fmla="*/ 2147483647 h 326"/>
                <a:gd name="T98" fmla="*/ 2147483647 w 193"/>
                <a:gd name="T99" fmla="*/ 2147483647 h 32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93"/>
                <a:gd name="T151" fmla="*/ 0 h 326"/>
                <a:gd name="T152" fmla="*/ 193 w 193"/>
                <a:gd name="T153" fmla="*/ 326 h 32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93" h="326">
                  <a:moveTo>
                    <a:pt x="105" y="138"/>
                  </a:moveTo>
                  <a:lnTo>
                    <a:pt x="102" y="138"/>
                  </a:lnTo>
                  <a:lnTo>
                    <a:pt x="100" y="139"/>
                  </a:lnTo>
                  <a:lnTo>
                    <a:pt x="94" y="139"/>
                  </a:lnTo>
                  <a:lnTo>
                    <a:pt x="88" y="137"/>
                  </a:lnTo>
                  <a:lnTo>
                    <a:pt x="85" y="134"/>
                  </a:lnTo>
                  <a:lnTo>
                    <a:pt x="82" y="133"/>
                  </a:lnTo>
                  <a:lnTo>
                    <a:pt x="78" y="130"/>
                  </a:lnTo>
                  <a:lnTo>
                    <a:pt x="75" y="128"/>
                  </a:lnTo>
                  <a:lnTo>
                    <a:pt x="68" y="121"/>
                  </a:lnTo>
                  <a:lnTo>
                    <a:pt x="60" y="113"/>
                  </a:lnTo>
                  <a:lnTo>
                    <a:pt x="52" y="104"/>
                  </a:lnTo>
                  <a:lnTo>
                    <a:pt x="60" y="84"/>
                  </a:lnTo>
                  <a:lnTo>
                    <a:pt x="62" y="72"/>
                  </a:lnTo>
                  <a:lnTo>
                    <a:pt x="63" y="65"/>
                  </a:lnTo>
                  <a:lnTo>
                    <a:pt x="55" y="45"/>
                  </a:lnTo>
                  <a:lnTo>
                    <a:pt x="49" y="38"/>
                  </a:lnTo>
                  <a:lnTo>
                    <a:pt x="42" y="38"/>
                  </a:lnTo>
                  <a:lnTo>
                    <a:pt x="37" y="43"/>
                  </a:lnTo>
                  <a:lnTo>
                    <a:pt x="35" y="48"/>
                  </a:lnTo>
                  <a:lnTo>
                    <a:pt x="35" y="55"/>
                  </a:lnTo>
                  <a:lnTo>
                    <a:pt x="31" y="78"/>
                  </a:lnTo>
                  <a:lnTo>
                    <a:pt x="23" y="92"/>
                  </a:lnTo>
                  <a:lnTo>
                    <a:pt x="16" y="105"/>
                  </a:lnTo>
                  <a:lnTo>
                    <a:pt x="10" y="117"/>
                  </a:lnTo>
                  <a:lnTo>
                    <a:pt x="6" y="128"/>
                  </a:lnTo>
                  <a:lnTo>
                    <a:pt x="2" y="137"/>
                  </a:lnTo>
                  <a:lnTo>
                    <a:pt x="1" y="144"/>
                  </a:lnTo>
                  <a:lnTo>
                    <a:pt x="0" y="151"/>
                  </a:lnTo>
                  <a:lnTo>
                    <a:pt x="1" y="156"/>
                  </a:lnTo>
                  <a:lnTo>
                    <a:pt x="3" y="165"/>
                  </a:lnTo>
                  <a:lnTo>
                    <a:pt x="11" y="176"/>
                  </a:lnTo>
                  <a:lnTo>
                    <a:pt x="14" y="180"/>
                  </a:lnTo>
                  <a:lnTo>
                    <a:pt x="15" y="182"/>
                  </a:lnTo>
                  <a:lnTo>
                    <a:pt x="17" y="185"/>
                  </a:lnTo>
                  <a:lnTo>
                    <a:pt x="18" y="190"/>
                  </a:lnTo>
                  <a:lnTo>
                    <a:pt x="20" y="195"/>
                  </a:lnTo>
                  <a:lnTo>
                    <a:pt x="31" y="260"/>
                  </a:lnTo>
                  <a:lnTo>
                    <a:pt x="15" y="267"/>
                  </a:lnTo>
                  <a:lnTo>
                    <a:pt x="10" y="270"/>
                  </a:lnTo>
                  <a:lnTo>
                    <a:pt x="6" y="274"/>
                  </a:lnTo>
                  <a:lnTo>
                    <a:pt x="3" y="281"/>
                  </a:lnTo>
                  <a:lnTo>
                    <a:pt x="6" y="287"/>
                  </a:lnTo>
                  <a:lnTo>
                    <a:pt x="27" y="302"/>
                  </a:lnTo>
                  <a:lnTo>
                    <a:pt x="40" y="312"/>
                  </a:lnTo>
                  <a:lnTo>
                    <a:pt x="52" y="326"/>
                  </a:lnTo>
                  <a:lnTo>
                    <a:pt x="40" y="293"/>
                  </a:lnTo>
                  <a:lnTo>
                    <a:pt x="39" y="290"/>
                  </a:lnTo>
                  <a:lnTo>
                    <a:pt x="40" y="289"/>
                  </a:lnTo>
                  <a:lnTo>
                    <a:pt x="42" y="287"/>
                  </a:lnTo>
                  <a:lnTo>
                    <a:pt x="47" y="290"/>
                  </a:lnTo>
                  <a:lnTo>
                    <a:pt x="66" y="296"/>
                  </a:lnTo>
                  <a:lnTo>
                    <a:pt x="75" y="299"/>
                  </a:lnTo>
                  <a:lnTo>
                    <a:pt x="85" y="304"/>
                  </a:lnTo>
                  <a:lnTo>
                    <a:pt x="92" y="306"/>
                  </a:lnTo>
                  <a:lnTo>
                    <a:pt x="93" y="306"/>
                  </a:lnTo>
                  <a:lnTo>
                    <a:pt x="95" y="307"/>
                  </a:lnTo>
                  <a:lnTo>
                    <a:pt x="100" y="309"/>
                  </a:lnTo>
                  <a:lnTo>
                    <a:pt x="106" y="311"/>
                  </a:lnTo>
                  <a:lnTo>
                    <a:pt x="107" y="311"/>
                  </a:lnTo>
                  <a:lnTo>
                    <a:pt x="110" y="312"/>
                  </a:lnTo>
                  <a:lnTo>
                    <a:pt x="114" y="315"/>
                  </a:lnTo>
                  <a:lnTo>
                    <a:pt x="118" y="316"/>
                  </a:lnTo>
                  <a:lnTo>
                    <a:pt x="124" y="318"/>
                  </a:lnTo>
                  <a:lnTo>
                    <a:pt x="128" y="319"/>
                  </a:lnTo>
                  <a:lnTo>
                    <a:pt x="133" y="321"/>
                  </a:lnTo>
                  <a:lnTo>
                    <a:pt x="140" y="323"/>
                  </a:lnTo>
                  <a:lnTo>
                    <a:pt x="145" y="326"/>
                  </a:lnTo>
                  <a:lnTo>
                    <a:pt x="148" y="319"/>
                  </a:lnTo>
                  <a:lnTo>
                    <a:pt x="148" y="317"/>
                  </a:lnTo>
                  <a:lnTo>
                    <a:pt x="148" y="316"/>
                  </a:lnTo>
                  <a:lnTo>
                    <a:pt x="149" y="316"/>
                  </a:lnTo>
                  <a:lnTo>
                    <a:pt x="151" y="314"/>
                  </a:lnTo>
                  <a:lnTo>
                    <a:pt x="157" y="302"/>
                  </a:lnTo>
                  <a:lnTo>
                    <a:pt x="159" y="293"/>
                  </a:lnTo>
                  <a:lnTo>
                    <a:pt x="161" y="289"/>
                  </a:lnTo>
                  <a:lnTo>
                    <a:pt x="163" y="285"/>
                  </a:lnTo>
                  <a:lnTo>
                    <a:pt x="169" y="268"/>
                  </a:lnTo>
                  <a:lnTo>
                    <a:pt x="174" y="247"/>
                  </a:lnTo>
                  <a:lnTo>
                    <a:pt x="176" y="235"/>
                  </a:lnTo>
                  <a:lnTo>
                    <a:pt x="179" y="225"/>
                  </a:lnTo>
                  <a:lnTo>
                    <a:pt x="183" y="198"/>
                  </a:lnTo>
                  <a:lnTo>
                    <a:pt x="188" y="171"/>
                  </a:lnTo>
                  <a:lnTo>
                    <a:pt x="189" y="143"/>
                  </a:lnTo>
                  <a:lnTo>
                    <a:pt x="191" y="118"/>
                  </a:lnTo>
                  <a:lnTo>
                    <a:pt x="192" y="93"/>
                  </a:lnTo>
                  <a:lnTo>
                    <a:pt x="193" y="71"/>
                  </a:lnTo>
                  <a:lnTo>
                    <a:pt x="192" y="50"/>
                  </a:lnTo>
                  <a:lnTo>
                    <a:pt x="191" y="31"/>
                  </a:lnTo>
                  <a:lnTo>
                    <a:pt x="189" y="14"/>
                  </a:lnTo>
                  <a:lnTo>
                    <a:pt x="188" y="0"/>
                  </a:lnTo>
                  <a:lnTo>
                    <a:pt x="181" y="18"/>
                  </a:lnTo>
                  <a:lnTo>
                    <a:pt x="176" y="34"/>
                  </a:lnTo>
                  <a:lnTo>
                    <a:pt x="170" y="49"/>
                  </a:lnTo>
                  <a:lnTo>
                    <a:pt x="167" y="62"/>
                  </a:lnTo>
                  <a:lnTo>
                    <a:pt x="163" y="71"/>
                  </a:lnTo>
                  <a:lnTo>
                    <a:pt x="159" y="80"/>
                  </a:lnTo>
                  <a:lnTo>
                    <a:pt x="157" y="86"/>
                  </a:lnTo>
                  <a:lnTo>
                    <a:pt x="156" y="91"/>
                  </a:lnTo>
                  <a:lnTo>
                    <a:pt x="105" y="138"/>
                  </a:lnTo>
                  <a:close/>
                </a:path>
              </a:pathLst>
            </a:custGeom>
            <a:solidFill>
              <a:srgbClr val="99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03" name="Freeform 851"/>
            <p:cNvSpPr>
              <a:spLocks noEditPoints="1"/>
            </p:cNvSpPr>
            <p:nvPr/>
          </p:nvSpPr>
          <p:spPr bwMode="auto">
            <a:xfrm>
              <a:off x="2435225" y="3432175"/>
              <a:ext cx="111125" cy="182563"/>
            </a:xfrm>
            <a:custGeom>
              <a:avLst/>
              <a:gdLst>
                <a:gd name="T0" fmla="*/ 2147483647 w 212"/>
                <a:gd name="T1" fmla="*/ 146996470 h 346"/>
                <a:gd name="T2" fmla="*/ 2147483647 w 212"/>
                <a:gd name="T3" fmla="*/ 0 h 346"/>
                <a:gd name="T4" fmla="*/ 2147483647 w 212"/>
                <a:gd name="T5" fmla="*/ 0 h 346"/>
                <a:gd name="T6" fmla="*/ 2147483647 w 212"/>
                <a:gd name="T7" fmla="*/ 440711280 h 346"/>
                <a:gd name="T8" fmla="*/ 2147483647 w 212"/>
                <a:gd name="T9" fmla="*/ 2147483647 h 346"/>
                <a:gd name="T10" fmla="*/ 2147483647 w 212"/>
                <a:gd name="T11" fmla="*/ 2147483647 h 346"/>
                <a:gd name="T12" fmla="*/ 2147483647 w 212"/>
                <a:gd name="T13" fmla="*/ 2147483647 h 346"/>
                <a:gd name="T14" fmla="*/ 2147483647 w 212"/>
                <a:gd name="T15" fmla="*/ 2147483647 h 346"/>
                <a:gd name="T16" fmla="*/ 2147483647 w 212"/>
                <a:gd name="T17" fmla="*/ 2147483647 h 346"/>
                <a:gd name="T18" fmla="*/ 2147483647 w 212"/>
                <a:gd name="T19" fmla="*/ 2147483647 h 346"/>
                <a:gd name="T20" fmla="*/ 2147483647 w 212"/>
                <a:gd name="T21" fmla="*/ 2147483647 h 346"/>
                <a:gd name="T22" fmla="*/ 2147483647 w 212"/>
                <a:gd name="T23" fmla="*/ 2147483647 h 346"/>
                <a:gd name="T24" fmla="*/ 2147483647 w 212"/>
                <a:gd name="T25" fmla="*/ 2056559334 h 346"/>
                <a:gd name="T26" fmla="*/ 2147483647 w 212"/>
                <a:gd name="T27" fmla="*/ 1909563457 h 346"/>
                <a:gd name="T28" fmla="*/ 2147483647 w 212"/>
                <a:gd name="T29" fmla="*/ 2056559334 h 346"/>
                <a:gd name="T30" fmla="*/ 1728233849 w 212"/>
                <a:gd name="T31" fmla="*/ 2147483647 h 346"/>
                <a:gd name="T32" fmla="*/ 1584259921 w 212"/>
                <a:gd name="T33" fmla="*/ 2147483647 h 346"/>
                <a:gd name="T34" fmla="*/ 143973993 w 212"/>
                <a:gd name="T35" fmla="*/ 2147483647 h 346"/>
                <a:gd name="T36" fmla="*/ 0 w 212"/>
                <a:gd name="T37" fmla="*/ 2147483647 h 346"/>
                <a:gd name="T38" fmla="*/ 1440285993 w 212"/>
                <a:gd name="T39" fmla="*/ 2147483647 h 346"/>
                <a:gd name="T40" fmla="*/ 720143521 w 212"/>
                <a:gd name="T41" fmla="*/ 2147483647 h 346"/>
                <a:gd name="T42" fmla="*/ 143973993 w 212"/>
                <a:gd name="T43" fmla="*/ 2147483647 h 346"/>
                <a:gd name="T44" fmla="*/ 143973993 w 212"/>
                <a:gd name="T45" fmla="*/ 2147483647 h 346"/>
                <a:gd name="T46" fmla="*/ 143973993 w 212"/>
                <a:gd name="T47" fmla="*/ 2147483647 h 346"/>
                <a:gd name="T48" fmla="*/ 432196058 w 212"/>
                <a:gd name="T49" fmla="*/ 2147483647 h 346"/>
                <a:gd name="T50" fmla="*/ 2147483647 w 212"/>
                <a:gd name="T51" fmla="*/ 2147483647 h 346"/>
                <a:gd name="T52" fmla="*/ 2147483647 w 212"/>
                <a:gd name="T53" fmla="*/ 2147483647 h 346"/>
                <a:gd name="T54" fmla="*/ 2147483647 w 212"/>
                <a:gd name="T55" fmla="*/ 2147483647 h 346"/>
                <a:gd name="T56" fmla="*/ 2147483647 w 212"/>
                <a:gd name="T57" fmla="*/ 2147483647 h 346"/>
                <a:gd name="T58" fmla="*/ 2147483647 w 212"/>
                <a:gd name="T59" fmla="*/ 2147483647 h 346"/>
                <a:gd name="T60" fmla="*/ 2147483647 w 212"/>
                <a:gd name="T61" fmla="*/ 2147483647 h 346"/>
                <a:gd name="T62" fmla="*/ 2147483647 w 212"/>
                <a:gd name="T63" fmla="*/ 2147483647 h 346"/>
                <a:gd name="T64" fmla="*/ 2147483647 w 212"/>
                <a:gd name="T65" fmla="*/ 2147483647 h 346"/>
                <a:gd name="T66" fmla="*/ 2147483647 w 212"/>
                <a:gd name="T67" fmla="*/ 2147483647 h 346"/>
                <a:gd name="T68" fmla="*/ 2147483647 w 212"/>
                <a:gd name="T69" fmla="*/ 2147483647 h 346"/>
                <a:gd name="T70" fmla="*/ 2147483647 w 212"/>
                <a:gd name="T71" fmla="*/ 2147483647 h 346"/>
                <a:gd name="T72" fmla="*/ 2147483647 w 212"/>
                <a:gd name="T73" fmla="*/ 440711280 h 346"/>
                <a:gd name="T74" fmla="*/ 2147483647 w 212"/>
                <a:gd name="T75" fmla="*/ 2147483647 h 346"/>
                <a:gd name="T76" fmla="*/ 2147483647 w 212"/>
                <a:gd name="T77" fmla="*/ 2147483647 h 346"/>
                <a:gd name="T78" fmla="*/ 2147483647 w 212"/>
                <a:gd name="T79" fmla="*/ 2147483647 h 346"/>
                <a:gd name="T80" fmla="*/ 2147483647 w 212"/>
                <a:gd name="T81" fmla="*/ 2147483647 h 346"/>
                <a:gd name="T82" fmla="*/ 2147483647 w 212"/>
                <a:gd name="T83" fmla="*/ 2147483647 h 346"/>
                <a:gd name="T84" fmla="*/ 1872206728 w 212"/>
                <a:gd name="T85" fmla="*/ 2147483647 h 346"/>
                <a:gd name="T86" fmla="*/ 1152064518 w 212"/>
                <a:gd name="T87" fmla="*/ 2147483647 h 346"/>
                <a:gd name="T88" fmla="*/ 1296313113 w 212"/>
                <a:gd name="T89" fmla="*/ 2147483647 h 346"/>
                <a:gd name="T90" fmla="*/ 2147483647 w 212"/>
                <a:gd name="T91" fmla="*/ 2147483647 h 346"/>
                <a:gd name="T92" fmla="*/ 2147483647 w 212"/>
                <a:gd name="T93" fmla="*/ 2147483647 h 346"/>
                <a:gd name="T94" fmla="*/ 2147483647 w 212"/>
                <a:gd name="T95" fmla="*/ 2147483647 h 346"/>
                <a:gd name="T96" fmla="*/ 1872206728 w 212"/>
                <a:gd name="T97" fmla="*/ 2147483647 h 346"/>
                <a:gd name="T98" fmla="*/ 1008090328 w 212"/>
                <a:gd name="T99" fmla="*/ 2147483647 h 346"/>
                <a:gd name="T100" fmla="*/ 2147483647 w 212"/>
                <a:gd name="T101" fmla="*/ 2147483647 h 346"/>
                <a:gd name="T102" fmla="*/ 2147483647 w 212"/>
                <a:gd name="T103" fmla="*/ 2147483647 h 346"/>
                <a:gd name="T104" fmla="*/ 2147483647 w 212"/>
                <a:gd name="T105" fmla="*/ 2147483647 h 346"/>
                <a:gd name="T106" fmla="*/ 2147483647 w 212"/>
                <a:gd name="T107" fmla="*/ 2147483647 h 346"/>
                <a:gd name="T108" fmla="*/ 2147483647 w 212"/>
                <a:gd name="T109" fmla="*/ 2147483647 h 346"/>
                <a:gd name="T110" fmla="*/ 2147483647 w 212"/>
                <a:gd name="T111" fmla="*/ 2147483647 h 346"/>
                <a:gd name="T112" fmla="*/ 2147483647 w 212"/>
                <a:gd name="T113" fmla="*/ 2147483647 h 346"/>
                <a:gd name="T114" fmla="*/ 2147483647 w 212"/>
                <a:gd name="T115" fmla="*/ 2147483647 h 346"/>
                <a:gd name="T116" fmla="*/ 2147483647 w 212"/>
                <a:gd name="T117" fmla="*/ 2147483647 h 346"/>
                <a:gd name="T118" fmla="*/ 2147483647 w 212"/>
                <a:gd name="T119" fmla="*/ 2147483647 h 346"/>
                <a:gd name="T120" fmla="*/ 2147483647 w 212"/>
                <a:gd name="T121" fmla="*/ 2147483647 h 346"/>
                <a:gd name="T122" fmla="*/ 2147483647 w 212"/>
                <a:gd name="T123" fmla="*/ 2147483647 h 346"/>
                <a:gd name="T124" fmla="*/ 2147483647 w 212"/>
                <a:gd name="T125" fmla="*/ 2147483647 h 34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12"/>
                <a:gd name="T190" fmla="*/ 0 h 346"/>
                <a:gd name="T191" fmla="*/ 212 w 212"/>
                <a:gd name="T192" fmla="*/ 346 h 34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12" h="346">
                  <a:moveTo>
                    <a:pt x="206" y="9"/>
                  </a:moveTo>
                  <a:lnTo>
                    <a:pt x="204" y="4"/>
                  </a:lnTo>
                  <a:lnTo>
                    <a:pt x="203" y="2"/>
                  </a:lnTo>
                  <a:lnTo>
                    <a:pt x="200" y="0"/>
                  </a:lnTo>
                  <a:lnTo>
                    <a:pt x="197" y="0"/>
                  </a:lnTo>
                  <a:lnTo>
                    <a:pt x="189" y="0"/>
                  </a:lnTo>
                  <a:lnTo>
                    <a:pt x="187" y="2"/>
                  </a:lnTo>
                  <a:lnTo>
                    <a:pt x="187" y="8"/>
                  </a:lnTo>
                  <a:lnTo>
                    <a:pt x="164" y="78"/>
                  </a:lnTo>
                  <a:lnTo>
                    <a:pt x="155" y="98"/>
                  </a:lnTo>
                  <a:lnTo>
                    <a:pt x="110" y="139"/>
                  </a:lnTo>
                  <a:lnTo>
                    <a:pt x="112" y="139"/>
                  </a:lnTo>
                  <a:lnTo>
                    <a:pt x="108" y="141"/>
                  </a:lnTo>
                  <a:lnTo>
                    <a:pt x="110" y="139"/>
                  </a:lnTo>
                  <a:lnTo>
                    <a:pt x="108" y="140"/>
                  </a:lnTo>
                  <a:lnTo>
                    <a:pt x="98" y="138"/>
                  </a:lnTo>
                  <a:lnTo>
                    <a:pt x="73" y="112"/>
                  </a:lnTo>
                  <a:lnTo>
                    <a:pt x="78" y="98"/>
                  </a:lnTo>
                  <a:lnTo>
                    <a:pt x="78" y="97"/>
                  </a:lnTo>
                  <a:lnTo>
                    <a:pt x="83" y="78"/>
                  </a:lnTo>
                  <a:lnTo>
                    <a:pt x="82" y="76"/>
                  </a:lnTo>
                  <a:lnTo>
                    <a:pt x="82" y="75"/>
                  </a:lnTo>
                  <a:lnTo>
                    <a:pt x="82" y="72"/>
                  </a:lnTo>
                  <a:lnTo>
                    <a:pt x="74" y="53"/>
                  </a:lnTo>
                  <a:lnTo>
                    <a:pt x="72" y="49"/>
                  </a:lnTo>
                  <a:lnTo>
                    <a:pt x="65" y="42"/>
                  </a:lnTo>
                  <a:lnTo>
                    <a:pt x="60" y="39"/>
                  </a:lnTo>
                  <a:lnTo>
                    <a:pt x="53" y="38"/>
                  </a:lnTo>
                  <a:lnTo>
                    <a:pt x="48" y="39"/>
                  </a:lnTo>
                  <a:lnTo>
                    <a:pt x="44" y="42"/>
                  </a:lnTo>
                  <a:lnTo>
                    <a:pt x="37" y="49"/>
                  </a:lnTo>
                  <a:lnTo>
                    <a:pt x="36" y="50"/>
                  </a:lnTo>
                  <a:lnTo>
                    <a:pt x="36" y="54"/>
                  </a:lnTo>
                  <a:lnTo>
                    <a:pt x="32" y="84"/>
                  </a:lnTo>
                  <a:lnTo>
                    <a:pt x="3" y="142"/>
                  </a:lnTo>
                  <a:lnTo>
                    <a:pt x="2" y="145"/>
                  </a:lnTo>
                  <a:lnTo>
                    <a:pt x="0" y="165"/>
                  </a:lnTo>
                  <a:lnTo>
                    <a:pt x="1" y="172"/>
                  </a:lnTo>
                  <a:lnTo>
                    <a:pt x="21" y="211"/>
                  </a:lnTo>
                  <a:lnTo>
                    <a:pt x="29" y="266"/>
                  </a:lnTo>
                  <a:lnTo>
                    <a:pt x="19" y="270"/>
                  </a:lnTo>
                  <a:lnTo>
                    <a:pt x="16" y="271"/>
                  </a:lnTo>
                  <a:lnTo>
                    <a:pt x="7" y="278"/>
                  </a:lnTo>
                  <a:lnTo>
                    <a:pt x="3" y="281"/>
                  </a:lnTo>
                  <a:lnTo>
                    <a:pt x="3" y="284"/>
                  </a:lnTo>
                  <a:lnTo>
                    <a:pt x="2" y="291"/>
                  </a:lnTo>
                  <a:lnTo>
                    <a:pt x="1" y="292"/>
                  </a:lnTo>
                  <a:lnTo>
                    <a:pt x="3" y="297"/>
                  </a:lnTo>
                  <a:lnTo>
                    <a:pt x="8" y="303"/>
                  </a:lnTo>
                  <a:lnTo>
                    <a:pt x="10" y="306"/>
                  </a:lnTo>
                  <a:lnTo>
                    <a:pt x="29" y="320"/>
                  </a:lnTo>
                  <a:lnTo>
                    <a:pt x="53" y="343"/>
                  </a:lnTo>
                  <a:lnTo>
                    <a:pt x="56" y="345"/>
                  </a:lnTo>
                  <a:lnTo>
                    <a:pt x="60" y="346"/>
                  </a:lnTo>
                  <a:lnTo>
                    <a:pt x="66" y="344"/>
                  </a:lnTo>
                  <a:lnTo>
                    <a:pt x="69" y="341"/>
                  </a:lnTo>
                  <a:lnTo>
                    <a:pt x="71" y="339"/>
                  </a:lnTo>
                  <a:lnTo>
                    <a:pt x="71" y="336"/>
                  </a:lnTo>
                  <a:lnTo>
                    <a:pt x="71" y="333"/>
                  </a:lnTo>
                  <a:lnTo>
                    <a:pt x="64" y="315"/>
                  </a:lnTo>
                  <a:lnTo>
                    <a:pt x="65" y="315"/>
                  </a:lnTo>
                  <a:lnTo>
                    <a:pt x="87" y="325"/>
                  </a:lnTo>
                  <a:lnTo>
                    <a:pt x="153" y="346"/>
                  </a:lnTo>
                  <a:lnTo>
                    <a:pt x="157" y="346"/>
                  </a:lnTo>
                  <a:lnTo>
                    <a:pt x="157" y="345"/>
                  </a:lnTo>
                  <a:lnTo>
                    <a:pt x="158" y="345"/>
                  </a:lnTo>
                  <a:lnTo>
                    <a:pt x="160" y="345"/>
                  </a:lnTo>
                  <a:lnTo>
                    <a:pt x="162" y="343"/>
                  </a:lnTo>
                  <a:lnTo>
                    <a:pt x="164" y="341"/>
                  </a:lnTo>
                  <a:lnTo>
                    <a:pt x="178" y="315"/>
                  </a:lnTo>
                  <a:lnTo>
                    <a:pt x="179" y="314"/>
                  </a:lnTo>
                  <a:lnTo>
                    <a:pt x="200" y="231"/>
                  </a:lnTo>
                  <a:lnTo>
                    <a:pt x="212" y="85"/>
                  </a:lnTo>
                  <a:lnTo>
                    <a:pt x="206" y="9"/>
                  </a:lnTo>
                  <a:close/>
                  <a:moveTo>
                    <a:pt x="175" y="105"/>
                  </a:moveTo>
                  <a:lnTo>
                    <a:pt x="191" y="64"/>
                  </a:lnTo>
                  <a:lnTo>
                    <a:pt x="187" y="181"/>
                  </a:lnTo>
                  <a:lnTo>
                    <a:pt x="171" y="271"/>
                  </a:lnTo>
                  <a:lnTo>
                    <a:pt x="159" y="307"/>
                  </a:lnTo>
                  <a:lnTo>
                    <a:pt x="160" y="306"/>
                  </a:lnTo>
                  <a:lnTo>
                    <a:pt x="150" y="324"/>
                  </a:lnTo>
                  <a:lnTo>
                    <a:pt x="121" y="316"/>
                  </a:lnTo>
                  <a:lnTo>
                    <a:pt x="53" y="289"/>
                  </a:lnTo>
                  <a:lnTo>
                    <a:pt x="45" y="290"/>
                  </a:lnTo>
                  <a:lnTo>
                    <a:pt x="40" y="296"/>
                  </a:lnTo>
                  <a:lnTo>
                    <a:pt x="39" y="301"/>
                  </a:lnTo>
                  <a:lnTo>
                    <a:pt x="39" y="302"/>
                  </a:lnTo>
                  <a:lnTo>
                    <a:pt x="24" y="292"/>
                  </a:lnTo>
                  <a:lnTo>
                    <a:pt x="28" y="288"/>
                  </a:lnTo>
                  <a:lnTo>
                    <a:pt x="27" y="289"/>
                  </a:lnTo>
                  <a:lnTo>
                    <a:pt x="45" y="280"/>
                  </a:lnTo>
                  <a:lnTo>
                    <a:pt x="47" y="277"/>
                  </a:lnTo>
                  <a:lnTo>
                    <a:pt x="49" y="275"/>
                  </a:lnTo>
                  <a:lnTo>
                    <a:pt x="49" y="273"/>
                  </a:lnTo>
                  <a:lnTo>
                    <a:pt x="49" y="271"/>
                  </a:lnTo>
                  <a:lnTo>
                    <a:pt x="50" y="271"/>
                  </a:lnTo>
                  <a:lnTo>
                    <a:pt x="51" y="269"/>
                  </a:lnTo>
                  <a:lnTo>
                    <a:pt x="40" y="204"/>
                  </a:lnTo>
                  <a:lnTo>
                    <a:pt x="39" y="200"/>
                  </a:lnTo>
                  <a:lnTo>
                    <a:pt x="21" y="164"/>
                  </a:lnTo>
                  <a:lnTo>
                    <a:pt x="22" y="149"/>
                  </a:lnTo>
                  <a:lnTo>
                    <a:pt x="50" y="93"/>
                  </a:lnTo>
                  <a:lnTo>
                    <a:pt x="51" y="89"/>
                  </a:lnTo>
                  <a:lnTo>
                    <a:pt x="53" y="67"/>
                  </a:lnTo>
                  <a:lnTo>
                    <a:pt x="56" y="61"/>
                  </a:lnTo>
                  <a:lnTo>
                    <a:pt x="56" y="60"/>
                  </a:lnTo>
                  <a:lnTo>
                    <a:pt x="56" y="61"/>
                  </a:lnTo>
                  <a:lnTo>
                    <a:pt x="57" y="62"/>
                  </a:lnTo>
                  <a:lnTo>
                    <a:pt x="62" y="76"/>
                  </a:lnTo>
                  <a:lnTo>
                    <a:pt x="62" y="73"/>
                  </a:lnTo>
                  <a:lnTo>
                    <a:pt x="63" y="79"/>
                  </a:lnTo>
                  <a:lnTo>
                    <a:pt x="62" y="76"/>
                  </a:lnTo>
                  <a:lnTo>
                    <a:pt x="59" y="92"/>
                  </a:lnTo>
                  <a:lnTo>
                    <a:pt x="60" y="91"/>
                  </a:lnTo>
                  <a:lnTo>
                    <a:pt x="52" y="111"/>
                  </a:lnTo>
                  <a:lnTo>
                    <a:pt x="50" y="115"/>
                  </a:lnTo>
                  <a:lnTo>
                    <a:pt x="53" y="122"/>
                  </a:lnTo>
                  <a:lnTo>
                    <a:pt x="87" y="155"/>
                  </a:lnTo>
                  <a:lnTo>
                    <a:pt x="90" y="156"/>
                  </a:lnTo>
                  <a:lnTo>
                    <a:pt x="102" y="161"/>
                  </a:lnTo>
                  <a:lnTo>
                    <a:pt x="108" y="161"/>
                  </a:lnTo>
                  <a:lnTo>
                    <a:pt x="117" y="159"/>
                  </a:lnTo>
                  <a:lnTo>
                    <a:pt x="119" y="157"/>
                  </a:lnTo>
                  <a:lnTo>
                    <a:pt x="122" y="156"/>
                  </a:lnTo>
                  <a:lnTo>
                    <a:pt x="173" y="109"/>
                  </a:lnTo>
                  <a:lnTo>
                    <a:pt x="175" y="105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04" name="Freeform 858"/>
            <p:cNvSpPr>
              <a:spLocks/>
            </p:cNvSpPr>
            <p:nvPr/>
          </p:nvSpPr>
          <p:spPr bwMode="auto">
            <a:xfrm>
              <a:off x="11029950" y="4100513"/>
              <a:ext cx="33338" cy="42862"/>
            </a:xfrm>
            <a:custGeom>
              <a:avLst/>
              <a:gdLst>
                <a:gd name="T0" fmla="*/ 2147483647 w 65"/>
                <a:gd name="T1" fmla="*/ 2147483647 h 79"/>
                <a:gd name="T2" fmla="*/ 2147483647 w 65"/>
                <a:gd name="T3" fmla="*/ 2147483647 h 79"/>
                <a:gd name="T4" fmla="*/ 2147483647 w 65"/>
                <a:gd name="T5" fmla="*/ 2147483647 h 79"/>
                <a:gd name="T6" fmla="*/ 2147483647 w 65"/>
                <a:gd name="T7" fmla="*/ 2147483647 h 79"/>
                <a:gd name="T8" fmla="*/ 2147483647 w 65"/>
                <a:gd name="T9" fmla="*/ 2147483647 h 79"/>
                <a:gd name="T10" fmla="*/ 2147483647 w 65"/>
                <a:gd name="T11" fmla="*/ 2076177509 h 79"/>
                <a:gd name="T12" fmla="*/ 2147483647 w 65"/>
                <a:gd name="T13" fmla="*/ 1597240962 h 79"/>
                <a:gd name="T14" fmla="*/ 2147483647 w 65"/>
                <a:gd name="T15" fmla="*/ 1277556757 h 79"/>
                <a:gd name="T16" fmla="*/ 2147483647 w 65"/>
                <a:gd name="T17" fmla="*/ 638778921 h 79"/>
                <a:gd name="T18" fmla="*/ 2023708483 w 65"/>
                <a:gd name="T19" fmla="*/ 159841628 h 79"/>
                <a:gd name="T20" fmla="*/ 1619124860 w 65"/>
                <a:gd name="T21" fmla="*/ 0 h 79"/>
                <a:gd name="T22" fmla="*/ 1484175777 w 65"/>
                <a:gd name="T23" fmla="*/ 0 h 79"/>
                <a:gd name="T24" fmla="*/ 809430617 w 65"/>
                <a:gd name="T25" fmla="*/ 159841628 h 79"/>
                <a:gd name="T26" fmla="*/ 404846865 w 65"/>
                <a:gd name="T27" fmla="*/ 638778921 h 79"/>
                <a:gd name="T28" fmla="*/ 134949147 w 65"/>
                <a:gd name="T29" fmla="*/ 1277556757 h 79"/>
                <a:gd name="T30" fmla="*/ 0 w 65"/>
                <a:gd name="T31" fmla="*/ 1597240962 h 79"/>
                <a:gd name="T32" fmla="*/ 0 w 65"/>
                <a:gd name="T33" fmla="*/ 2076177509 h 79"/>
                <a:gd name="T34" fmla="*/ 134949147 w 65"/>
                <a:gd name="T35" fmla="*/ 2147483647 h 79"/>
                <a:gd name="T36" fmla="*/ 269898295 w 65"/>
                <a:gd name="T37" fmla="*/ 2147483647 h 79"/>
                <a:gd name="T38" fmla="*/ 404846865 w 65"/>
                <a:gd name="T39" fmla="*/ 2147483647 h 79"/>
                <a:gd name="T40" fmla="*/ 674482046 w 65"/>
                <a:gd name="T41" fmla="*/ 2147483647 h 79"/>
                <a:gd name="T42" fmla="*/ 809430617 w 65"/>
                <a:gd name="T43" fmla="*/ 2147483647 h 79"/>
                <a:gd name="T44" fmla="*/ 1079328527 w 65"/>
                <a:gd name="T45" fmla="*/ 2147483647 h 79"/>
                <a:gd name="T46" fmla="*/ 1484175777 w 65"/>
                <a:gd name="T47" fmla="*/ 2147483647 h 79"/>
                <a:gd name="T48" fmla="*/ 1484175777 w 65"/>
                <a:gd name="T49" fmla="*/ 2147483647 h 79"/>
                <a:gd name="T50" fmla="*/ 1619124860 w 65"/>
                <a:gd name="T51" fmla="*/ 2147483647 h 79"/>
                <a:gd name="T52" fmla="*/ 2023708483 w 65"/>
                <a:gd name="T53" fmla="*/ 2147483647 h 79"/>
                <a:gd name="T54" fmla="*/ 2147483647 w 65"/>
                <a:gd name="T55" fmla="*/ 2147483647 h 79"/>
                <a:gd name="T56" fmla="*/ 2147483647 w 65"/>
                <a:gd name="T57" fmla="*/ 2147483647 h 7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5"/>
                <a:gd name="T88" fmla="*/ 0 h 79"/>
                <a:gd name="T89" fmla="*/ 65 w 65"/>
                <a:gd name="T90" fmla="*/ 79 h 7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5" h="79">
                  <a:moveTo>
                    <a:pt x="56" y="68"/>
                  </a:moveTo>
                  <a:lnTo>
                    <a:pt x="57" y="64"/>
                  </a:lnTo>
                  <a:lnTo>
                    <a:pt x="59" y="61"/>
                  </a:lnTo>
                  <a:lnTo>
                    <a:pt x="62" y="54"/>
                  </a:lnTo>
                  <a:lnTo>
                    <a:pt x="64" y="46"/>
                  </a:lnTo>
                  <a:lnTo>
                    <a:pt x="65" y="39"/>
                  </a:lnTo>
                  <a:lnTo>
                    <a:pt x="64" y="30"/>
                  </a:lnTo>
                  <a:lnTo>
                    <a:pt x="62" y="24"/>
                  </a:lnTo>
                  <a:lnTo>
                    <a:pt x="56" y="12"/>
                  </a:lnTo>
                  <a:lnTo>
                    <a:pt x="45" y="2"/>
                  </a:lnTo>
                  <a:lnTo>
                    <a:pt x="38" y="0"/>
                  </a:lnTo>
                  <a:lnTo>
                    <a:pt x="33" y="0"/>
                  </a:lnTo>
                  <a:lnTo>
                    <a:pt x="20" y="2"/>
                  </a:lnTo>
                  <a:lnTo>
                    <a:pt x="10" y="12"/>
                  </a:lnTo>
                  <a:lnTo>
                    <a:pt x="2" y="24"/>
                  </a:lnTo>
                  <a:lnTo>
                    <a:pt x="0" y="30"/>
                  </a:lnTo>
                  <a:lnTo>
                    <a:pt x="0" y="39"/>
                  </a:lnTo>
                  <a:lnTo>
                    <a:pt x="2" y="54"/>
                  </a:lnTo>
                  <a:lnTo>
                    <a:pt x="5" y="61"/>
                  </a:lnTo>
                  <a:lnTo>
                    <a:pt x="10" y="68"/>
                  </a:lnTo>
                  <a:lnTo>
                    <a:pt x="14" y="73"/>
                  </a:lnTo>
                  <a:lnTo>
                    <a:pt x="20" y="76"/>
                  </a:lnTo>
                  <a:lnTo>
                    <a:pt x="26" y="78"/>
                  </a:lnTo>
                  <a:lnTo>
                    <a:pt x="33" y="79"/>
                  </a:lnTo>
                  <a:lnTo>
                    <a:pt x="35" y="78"/>
                  </a:lnTo>
                  <a:lnTo>
                    <a:pt x="38" y="78"/>
                  </a:lnTo>
                  <a:lnTo>
                    <a:pt x="45" y="76"/>
                  </a:lnTo>
                  <a:lnTo>
                    <a:pt x="49" y="73"/>
                  </a:lnTo>
                  <a:lnTo>
                    <a:pt x="56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05" name="Freeform 859"/>
            <p:cNvSpPr>
              <a:spLocks noEditPoints="1"/>
            </p:cNvSpPr>
            <p:nvPr/>
          </p:nvSpPr>
          <p:spPr bwMode="auto">
            <a:xfrm>
              <a:off x="11023600" y="4095750"/>
              <a:ext cx="46038" cy="52388"/>
            </a:xfrm>
            <a:custGeom>
              <a:avLst/>
              <a:gdLst>
                <a:gd name="T0" fmla="*/ 2147483647 w 85"/>
                <a:gd name="T1" fmla="*/ 287623784 h 100"/>
                <a:gd name="T2" fmla="*/ 2147483647 w 85"/>
                <a:gd name="T3" fmla="*/ 143811892 h 100"/>
                <a:gd name="T4" fmla="*/ 2147483647 w 85"/>
                <a:gd name="T5" fmla="*/ 0 h 100"/>
                <a:gd name="T6" fmla="*/ 2147483647 w 85"/>
                <a:gd name="T7" fmla="*/ 0 h 100"/>
                <a:gd name="T8" fmla="*/ 1588815764 w 85"/>
                <a:gd name="T9" fmla="*/ 143811892 h 100"/>
                <a:gd name="T10" fmla="*/ 1271111432 w 85"/>
                <a:gd name="T11" fmla="*/ 287623784 h 100"/>
                <a:gd name="T12" fmla="*/ 794408424 w 85"/>
                <a:gd name="T13" fmla="*/ 718785406 h 100"/>
                <a:gd name="T14" fmla="*/ 476703414 w 85"/>
                <a:gd name="T15" fmla="*/ 862597232 h 100"/>
                <a:gd name="T16" fmla="*/ 0 w 85"/>
                <a:gd name="T17" fmla="*/ 2147483647 h 100"/>
                <a:gd name="T18" fmla="*/ 0 w 85"/>
                <a:gd name="T19" fmla="*/ 2147483647 h 100"/>
                <a:gd name="T20" fmla="*/ 476703414 w 85"/>
                <a:gd name="T21" fmla="*/ 2147483647 h 100"/>
                <a:gd name="T22" fmla="*/ 794408424 w 85"/>
                <a:gd name="T23" fmla="*/ 2147483647 h 100"/>
                <a:gd name="T24" fmla="*/ 1271111432 w 85"/>
                <a:gd name="T25" fmla="*/ 2147483647 h 100"/>
                <a:gd name="T26" fmla="*/ 1588815764 w 85"/>
                <a:gd name="T27" fmla="*/ 2147483647 h 100"/>
                <a:gd name="T28" fmla="*/ 2147483647 w 85"/>
                <a:gd name="T29" fmla="*/ 2147483647 h 100"/>
                <a:gd name="T30" fmla="*/ 2147483647 w 85"/>
                <a:gd name="T31" fmla="*/ 2147483647 h 100"/>
                <a:gd name="T32" fmla="*/ 2147483647 w 85"/>
                <a:gd name="T33" fmla="*/ 2147483647 h 100"/>
                <a:gd name="T34" fmla="*/ 2147483647 w 85"/>
                <a:gd name="T35" fmla="*/ 2147483647 h 100"/>
                <a:gd name="T36" fmla="*/ 2147483647 w 85"/>
                <a:gd name="T37" fmla="*/ 2147483647 h 100"/>
                <a:gd name="T38" fmla="*/ 2147483647 w 85"/>
                <a:gd name="T39" fmla="*/ 2147483647 h 100"/>
                <a:gd name="T40" fmla="*/ 2147483647 w 85"/>
                <a:gd name="T41" fmla="*/ 2147483647 h 100"/>
                <a:gd name="T42" fmla="*/ 2147483647 w 85"/>
                <a:gd name="T43" fmla="*/ 2147483647 h 100"/>
                <a:gd name="T44" fmla="*/ 2147483647 w 85"/>
                <a:gd name="T45" fmla="*/ 862597232 h 100"/>
                <a:gd name="T46" fmla="*/ 2147483647 w 85"/>
                <a:gd name="T47" fmla="*/ 718785406 h 100"/>
                <a:gd name="T48" fmla="*/ 2147483647 w 85"/>
                <a:gd name="T49" fmla="*/ 287623784 h 100"/>
                <a:gd name="T50" fmla="*/ 2147483647 w 85"/>
                <a:gd name="T51" fmla="*/ 1437845324 h 100"/>
                <a:gd name="T52" fmla="*/ 2147483647 w 85"/>
                <a:gd name="T53" fmla="*/ 2147483647 h 100"/>
                <a:gd name="T54" fmla="*/ 2147483647 w 85"/>
                <a:gd name="T55" fmla="*/ 2147483647 h 100"/>
                <a:gd name="T56" fmla="*/ 2147483647 w 85"/>
                <a:gd name="T57" fmla="*/ 2147483647 h 100"/>
                <a:gd name="T58" fmla="*/ 2147483647 w 85"/>
                <a:gd name="T59" fmla="*/ 2147483647 h 100"/>
                <a:gd name="T60" fmla="*/ 1906520097 w 85"/>
                <a:gd name="T61" fmla="*/ 2147483647 h 100"/>
                <a:gd name="T62" fmla="*/ 2065519043 w 85"/>
                <a:gd name="T63" fmla="*/ 2147483647 h 100"/>
                <a:gd name="T64" fmla="*/ 1747814711 w 85"/>
                <a:gd name="T65" fmla="*/ 2147483647 h 100"/>
                <a:gd name="T66" fmla="*/ 1906520097 w 85"/>
                <a:gd name="T67" fmla="*/ 2147483647 h 100"/>
                <a:gd name="T68" fmla="*/ 1747814711 w 85"/>
                <a:gd name="T69" fmla="*/ 2147483647 h 100"/>
                <a:gd name="T70" fmla="*/ 1588815764 w 85"/>
                <a:gd name="T71" fmla="*/ 2147483647 h 100"/>
                <a:gd name="T72" fmla="*/ 1747814711 w 85"/>
                <a:gd name="T73" fmla="*/ 2147483647 h 100"/>
                <a:gd name="T74" fmla="*/ 1271111432 w 85"/>
                <a:gd name="T75" fmla="*/ 2147483647 h 100"/>
                <a:gd name="T76" fmla="*/ 1747814711 w 85"/>
                <a:gd name="T77" fmla="*/ 1294032974 h 100"/>
                <a:gd name="T78" fmla="*/ 1906520097 w 85"/>
                <a:gd name="T79" fmla="*/ 1150220623 h 100"/>
                <a:gd name="T80" fmla="*/ 2147483647 w 85"/>
                <a:gd name="T81" fmla="*/ 1006409059 h 100"/>
                <a:gd name="T82" fmla="*/ 2147483647 w 85"/>
                <a:gd name="T83" fmla="*/ 1006409059 h 100"/>
                <a:gd name="T84" fmla="*/ 2147483647 w 85"/>
                <a:gd name="T85" fmla="*/ 1006409059 h 100"/>
                <a:gd name="T86" fmla="*/ 2147483647 w 85"/>
                <a:gd name="T87" fmla="*/ 1006409059 h 100"/>
                <a:gd name="T88" fmla="*/ 2147483647 w 85"/>
                <a:gd name="T89" fmla="*/ 1150220623 h 100"/>
                <a:gd name="T90" fmla="*/ 2147483647 w 85"/>
                <a:gd name="T91" fmla="*/ 1437845324 h 10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5"/>
                <a:gd name="T139" fmla="*/ 0 h 100"/>
                <a:gd name="T140" fmla="*/ 85 w 85"/>
                <a:gd name="T141" fmla="*/ 100 h 10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5" h="100">
                  <a:moveTo>
                    <a:pt x="61" y="6"/>
                  </a:moveTo>
                  <a:lnTo>
                    <a:pt x="58" y="3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28" y="3"/>
                  </a:lnTo>
                  <a:lnTo>
                    <a:pt x="23" y="6"/>
                  </a:lnTo>
                  <a:lnTo>
                    <a:pt x="14" y="14"/>
                  </a:lnTo>
                  <a:lnTo>
                    <a:pt x="10" y="19"/>
                  </a:lnTo>
                  <a:lnTo>
                    <a:pt x="0" y="47"/>
                  </a:lnTo>
                  <a:lnTo>
                    <a:pt x="0" y="53"/>
                  </a:lnTo>
                  <a:lnTo>
                    <a:pt x="10" y="82"/>
                  </a:lnTo>
                  <a:lnTo>
                    <a:pt x="14" y="86"/>
                  </a:lnTo>
                  <a:lnTo>
                    <a:pt x="23" y="95"/>
                  </a:lnTo>
                  <a:lnTo>
                    <a:pt x="28" y="98"/>
                  </a:lnTo>
                  <a:lnTo>
                    <a:pt x="41" y="100"/>
                  </a:lnTo>
                  <a:lnTo>
                    <a:pt x="45" y="100"/>
                  </a:lnTo>
                  <a:lnTo>
                    <a:pt x="58" y="98"/>
                  </a:lnTo>
                  <a:lnTo>
                    <a:pt x="61" y="96"/>
                  </a:lnTo>
                  <a:lnTo>
                    <a:pt x="72" y="87"/>
                  </a:lnTo>
                  <a:lnTo>
                    <a:pt x="76" y="82"/>
                  </a:lnTo>
                  <a:lnTo>
                    <a:pt x="85" y="53"/>
                  </a:lnTo>
                  <a:lnTo>
                    <a:pt x="85" y="47"/>
                  </a:lnTo>
                  <a:lnTo>
                    <a:pt x="76" y="19"/>
                  </a:lnTo>
                  <a:lnTo>
                    <a:pt x="72" y="14"/>
                  </a:lnTo>
                  <a:lnTo>
                    <a:pt x="61" y="6"/>
                  </a:lnTo>
                  <a:close/>
                  <a:moveTo>
                    <a:pt x="57" y="30"/>
                  </a:moveTo>
                  <a:lnTo>
                    <a:pt x="65" y="50"/>
                  </a:lnTo>
                  <a:lnTo>
                    <a:pt x="57" y="73"/>
                  </a:lnTo>
                  <a:lnTo>
                    <a:pt x="52" y="78"/>
                  </a:lnTo>
                  <a:lnTo>
                    <a:pt x="43" y="81"/>
                  </a:lnTo>
                  <a:lnTo>
                    <a:pt x="34" y="77"/>
                  </a:lnTo>
                  <a:lnTo>
                    <a:pt x="37" y="81"/>
                  </a:lnTo>
                  <a:lnTo>
                    <a:pt x="33" y="77"/>
                  </a:lnTo>
                  <a:lnTo>
                    <a:pt x="34" y="77"/>
                  </a:lnTo>
                  <a:lnTo>
                    <a:pt x="31" y="75"/>
                  </a:lnTo>
                  <a:lnTo>
                    <a:pt x="28" y="72"/>
                  </a:lnTo>
                  <a:lnTo>
                    <a:pt x="31" y="75"/>
                  </a:lnTo>
                  <a:lnTo>
                    <a:pt x="22" y="50"/>
                  </a:lnTo>
                  <a:lnTo>
                    <a:pt x="31" y="27"/>
                  </a:lnTo>
                  <a:lnTo>
                    <a:pt x="35" y="23"/>
                  </a:lnTo>
                  <a:lnTo>
                    <a:pt x="43" y="22"/>
                  </a:lnTo>
                  <a:lnTo>
                    <a:pt x="41" y="21"/>
                  </a:lnTo>
                  <a:lnTo>
                    <a:pt x="45" y="21"/>
                  </a:lnTo>
                  <a:lnTo>
                    <a:pt x="43" y="22"/>
                  </a:lnTo>
                  <a:lnTo>
                    <a:pt x="50" y="23"/>
                  </a:lnTo>
                  <a:lnTo>
                    <a:pt x="57" y="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06" name="Freeform 860"/>
            <p:cNvSpPr>
              <a:spLocks/>
            </p:cNvSpPr>
            <p:nvPr/>
          </p:nvSpPr>
          <p:spPr bwMode="auto">
            <a:xfrm>
              <a:off x="12392025" y="4287838"/>
              <a:ext cx="36513" cy="42862"/>
            </a:xfrm>
            <a:custGeom>
              <a:avLst/>
              <a:gdLst>
                <a:gd name="T0" fmla="*/ 0 w 67"/>
                <a:gd name="T1" fmla="*/ 2074319467 h 81"/>
                <a:gd name="T2" fmla="*/ 161861033 w 67"/>
                <a:gd name="T3" fmla="*/ 2147483647 h 81"/>
                <a:gd name="T4" fmla="*/ 161861033 w 67"/>
                <a:gd name="T5" fmla="*/ 2147483647 h 81"/>
                <a:gd name="T6" fmla="*/ 485582487 w 67"/>
                <a:gd name="T7" fmla="*/ 2147483647 h 81"/>
                <a:gd name="T8" fmla="*/ 809304554 w 67"/>
                <a:gd name="T9" fmla="*/ 2147483647 h 81"/>
                <a:gd name="T10" fmla="*/ 1133025940 w 67"/>
                <a:gd name="T11" fmla="*/ 2147483647 h 81"/>
                <a:gd name="T12" fmla="*/ 1456747598 w 67"/>
                <a:gd name="T13" fmla="*/ 2147483647 h 81"/>
                <a:gd name="T14" fmla="*/ 1942329949 w 67"/>
                <a:gd name="T15" fmla="*/ 2147483647 h 81"/>
                <a:gd name="T16" fmla="*/ 1942329949 w 67"/>
                <a:gd name="T17" fmla="*/ 2147483647 h 81"/>
                <a:gd name="T18" fmla="*/ 2104190369 w 67"/>
                <a:gd name="T19" fmla="*/ 2147483647 h 81"/>
                <a:gd name="T20" fmla="*/ 2147483647 w 67"/>
                <a:gd name="T21" fmla="*/ 2147483647 h 81"/>
                <a:gd name="T22" fmla="*/ 2147483647 w 67"/>
                <a:gd name="T23" fmla="*/ 2147483647 h 81"/>
                <a:gd name="T24" fmla="*/ 2147483647 w 67"/>
                <a:gd name="T25" fmla="*/ 2147483647 h 81"/>
                <a:gd name="T26" fmla="*/ 2147483647 w 67"/>
                <a:gd name="T27" fmla="*/ 2147483647 h 81"/>
                <a:gd name="T28" fmla="*/ 2147483647 w 67"/>
                <a:gd name="T29" fmla="*/ 2147483647 h 81"/>
                <a:gd name="T30" fmla="*/ 2147483647 w 67"/>
                <a:gd name="T31" fmla="*/ 2147483647 h 81"/>
                <a:gd name="T32" fmla="*/ 2147483647 w 67"/>
                <a:gd name="T33" fmla="*/ 2147483647 h 81"/>
                <a:gd name="T34" fmla="*/ 2147483647 w 67"/>
                <a:gd name="T35" fmla="*/ 2147483647 h 81"/>
                <a:gd name="T36" fmla="*/ 2147483647 w 67"/>
                <a:gd name="T37" fmla="*/ 2147483647 h 81"/>
                <a:gd name="T38" fmla="*/ 2147483647 w 67"/>
                <a:gd name="T39" fmla="*/ 2147483647 h 81"/>
                <a:gd name="T40" fmla="*/ 2147483647 w 67"/>
                <a:gd name="T41" fmla="*/ 2074319467 h 81"/>
                <a:gd name="T42" fmla="*/ 2147483647 w 67"/>
                <a:gd name="T43" fmla="*/ 1629942293 h 81"/>
                <a:gd name="T44" fmla="*/ 2147483647 w 67"/>
                <a:gd name="T45" fmla="*/ 1185285722 h 81"/>
                <a:gd name="T46" fmla="*/ 2147483647 w 67"/>
                <a:gd name="T47" fmla="*/ 889034009 h 81"/>
                <a:gd name="T48" fmla="*/ 2147483647 w 67"/>
                <a:gd name="T49" fmla="*/ 592783089 h 81"/>
                <a:gd name="T50" fmla="*/ 2147483647 w 67"/>
                <a:gd name="T51" fmla="*/ 296251581 h 81"/>
                <a:gd name="T52" fmla="*/ 2147483647 w 67"/>
                <a:gd name="T53" fmla="*/ 148125791 h 81"/>
                <a:gd name="T54" fmla="*/ 2104190369 w 67"/>
                <a:gd name="T55" fmla="*/ 0 h 81"/>
                <a:gd name="T56" fmla="*/ 1942329949 w 67"/>
                <a:gd name="T57" fmla="*/ 0 h 81"/>
                <a:gd name="T58" fmla="*/ 1133025940 w 67"/>
                <a:gd name="T59" fmla="*/ 148125791 h 81"/>
                <a:gd name="T60" fmla="*/ 485582487 w 67"/>
                <a:gd name="T61" fmla="*/ 592783089 h 81"/>
                <a:gd name="T62" fmla="*/ 161861033 w 67"/>
                <a:gd name="T63" fmla="*/ 889034009 h 81"/>
                <a:gd name="T64" fmla="*/ 161861033 w 67"/>
                <a:gd name="T65" fmla="*/ 1185285722 h 81"/>
                <a:gd name="T66" fmla="*/ 0 w 67"/>
                <a:gd name="T67" fmla="*/ 2074319467 h 8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7"/>
                <a:gd name="T103" fmla="*/ 0 h 81"/>
                <a:gd name="T104" fmla="*/ 67 w 67"/>
                <a:gd name="T105" fmla="*/ 81 h 8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7" h="81">
                  <a:moveTo>
                    <a:pt x="0" y="41"/>
                  </a:moveTo>
                  <a:lnTo>
                    <a:pt x="2" y="56"/>
                  </a:lnTo>
                  <a:lnTo>
                    <a:pt x="4" y="63"/>
                  </a:lnTo>
                  <a:lnTo>
                    <a:pt x="10" y="71"/>
                  </a:lnTo>
                  <a:lnTo>
                    <a:pt x="14" y="75"/>
                  </a:lnTo>
                  <a:lnTo>
                    <a:pt x="19" y="78"/>
                  </a:lnTo>
                  <a:lnTo>
                    <a:pt x="26" y="80"/>
                  </a:lnTo>
                  <a:lnTo>
                    <a:pt x="34" y="81"/>
                  </a:lnTo>
                  <a:lnTo>
                    <a:pt x="36" y="80"/>
                  </a:lnTo>
                  <a:lnTo>
                    <a:pt x="39" y="80"/>
                  </a:lnTo>
                  <a:lnTo>
                    <a:pt x="45" y="78"/>
                  </a:lnTo>
                  <a:lnTo>
                    <a:pt x="48" y="76"/>
                  </a:lnTo>
                  <a:lnTo>
                    <a:pt x="48" y="75"/>
                  </a:lnTo>
                  <a:lnTo>
                    <a:pt x="49" y="75"/>
                  </a:lnTo>
                  <a:lnTo>
                    <a:pt x="51" y="75"/>
                  </a:lnTo>
                  <a:lnTo>
                    <a:pt x="57" y="71"/>
                  </a:lnTo>
                  <a:lnTo>
                    <a:pt x="59" y="66"/>
                  </a:lnTo>
                  <a:lnTo>
                    <a:pt x="61" y="63"/>
                  </a:lnTo>
                  <a:lnTo>
                    <a:pt x="64" y="56"/>
                  </a:lnTo>
                  <a:lnTo>
                    <a:pt x="66" y="48"/>
                  </a:lnTo>
                  <a:lnTo>
                    <a:pt x="67" y="41"/>
                  </a:lnTo>
                  <a:lnTo>
                    <a:pt x="66" y="33"/>
                  </a:lnTo>
                  <a:lnTo>
                    <a:pt x="64" y="25"/>
                  </a:lnTo>
                  <a:lnTo>
                    <a:pt x="61" y="17"/>
                  </a:lnTo>
                  <a:lnTo>
                    <a:pt x="57" y="12"/>
                  </a:lnTo>
                  <a:lnTo>
                    <a:pt x="51" y="5"/>
                  </a:lnTo>
                  <a:lnTo>
                    <a:pt x="45" y="2"/>
                  </a:lnTo>
                  <a:lnTo>
                    <a:pt x="39" y="0"/>
                  </a:lnTo>
                  <a:lnTo>
                    <a:pt x="34" y="0"/>
                  </a:lnTo>
                  <a:lnTo>
                    <a:pt x="19" y="2"/>
                  </a:lnTo>
                  <a:lnTo>
                    <a:pt x="10" y="12"/>
                  </a:lnTo>
                  <a:lnTo>
                    <a:pt x="4" y="17"/>
                  </a:lnTo>
                  <a:lnTo>
                    <a:pt x="2" y="25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07" name="Freeform 861"/>
            <p:cNvSpPr>
              <a:spLocks noEditPoints="1"/>
            </p:cNvSpPr>
            <p:nvPr/>
          </p:nvSpPr>
          <p:spPr bwMode="auto">
            <a:xfrm>
              <a:off x="12387263" y="4283075"/>
              <a:ext cx="46037" cy="53975"/>
            </a:xfrm>
            <a:custGeom>
              <a:avLst/>
              <a:gdLst>
                <a:gd name="T0" fmla="*/ 2074323306 w 87"/>
                <a:gd name="T1" fmla="*/ 0 h 102"/>
                <a:gd name="T2" fmla="*/ 1333413613 w 87"/>
                <a:gd name="T3" fmla="*/ 148129118 h 102"/>
                <a:gd name="T4" fmla="*/ 1333413613 w 87"/>
                <a:gd name="T5" fmla="*/ 148129118 h 102"/>
                <a:gd name="T6" fmla="*/ 1185287765 w 87"/>
                <a:gd name="T7" fmla="*/ 296258235 h 102"/>
                <a:gd name="T8" fmla="*/ 592784110 w 87"/>
                <a:gd name="T9" fmla="*/ 740925980 h 102"/>
                <a:gd name="T10" fmla="*/ 444377675 w 87"/>
                <a:gd name="T11" fmla="*/ 1037184083 h 102"/>
                <a:gd name="T12" fmla="*/ 0 w 87"/>
                <a:gd name="T13" fmla="*/ 2147483647 h 102"/>
                <a:gd name="T14" fmla="*/ 0 w 87"/>
                <a:gd name="T15" fmla="*/ 2147483647 h 102"/>
                <a:gd name="T16" fmla="*/ 444377675 w 87"/>
                <a:gd name="T17" fmla="*/ 2147483647 h 102"/>
                <a:gd name="T18" fmla="*/ 592784110 w 87"/>
                <a:gd name="T19" fmla="*/ 2147483647 h 102"/>
                <a:gd name="T20" fmla="*/ 1185287765 w 87"/>
                <a:gd name="T21" fmla="*/ 2147483647 h 102"/>
                <a:gd name="T22" fmla="*/ 1333413613 w 87"/>
                <a:gd name="T23" fmla="*/ 2147483647 h 102"/>
                <a:gd name="T24" fmla="*/ 2074323306 w 87"/>
                <a:gd name="T25" fmla="*/ 2147483647 h 102"/>
                <a:gd name="T26" fmla="*/ 2147483647 w 87"/>
                <a:gd name="T27" fmla="*/ 2147483647 h 102"/>
                <a:gd name="T28" fmla="*/ 2147483647 w 87"/>
                <a:gd name="T29" fmla="*/ 2147483647 h 102"/>
                <a:gd name="T30" fmla="*/ 2147483647 w 87"/>
                <a:gd name="T31" fmla="*/ 2147483647 h 102"/>
                <a:gd name="T32" fmla="*/ 2147483647 w 87"/>
                <a:gd name="T33" fmla="*/ 2147483647 h 102"/>
                <a:gd name="T34" fmla="*/ 2147483647 w 87"/>
                <a:gd name="T35" fmla="*/ 2147483647 h 102"/>
                <a:gd name="T36" fmla="*/ 2147483647 w 87"/>
                <a:gd name="T37" fmla="*/ 2147483647 h 102"/>
                <a:gd name="T38" fmla="*/ 2147483647 w 87"/>
                <a:gd name="T39" fmla="*/ 2147483647 h 102"/>
                <a:gd name="T40" fmla="*/ 2147483647 w 87"/>
                <a:gd name="T41" fmla="*/ 2147483647 h 102"/>
                <a:gd name="T42" fmla="*/ 2147483647 w 87"/>
                <a:gd name="T43" fmla="*/ 1037184083 h 102"/>
                <a:gd name="T44" fmla="*/ 2147483647 w 87"/>
                <a:gd name="T45" fmla="*/ 740925980 h 102"/>
                <a:gd name="T46" fmla="*/ 2147483647 w 87"/>
                <a:gd name="T47" fmla="*/ 740925980 h 102"/>
                <a:gd name="T48" fmla="*/ 2147483647 w 87"/>
                <a:gd name="T49" fmla="*/ 296258235 h 102"/>
                <a:gd name="T50" fmla="*/ 2147483647 w 87"/>
                <a:gd name="T51" fmla="*/ 148129118 h 102"/>
                <a:gd name="T52" fmla="*/ 2147483647 w 87"/>
                <a:gd name="T53" fmla="*/ 148129118 h 102"/>
                <a:gd name="T54" fmla="*/ 2147483647 w 87"/>
                <a:gd name="T55" fmla="*/ 0 h 102"/>
                <a:gd name="T56" fmla="*/ 2074323306 w 87"/>
                <a:gd name="T57" fmla="*/ 0 h 102"/>
                <a:gd name="T58" fmla="*/ 2147483647 w 87"/>
                <a:gd name="T59" fmla="*/ 1037184083 h 102"/>
                <a:gd name="T60" fmla="*/ 2147483647 w 87"/>
                <a:gd name="T61" fmla="*/ 1185313400 h 102"/>
                <a:gd name="T62" fmla="*/ 2147483647 w 87"/>
                <a:gd name="T63" fmla="*/ 1333722380 h 102"/>
                <a:gd name="T64" fmla="*/ 2147483647 w 87"/>
                <a:gd name="T65" fmla="*/ 2147483647 h 102"/>
                <a:gd name="T66" fmla="*/ 2147483647 w 87"/>
                <a:gd name="T67" fmla="*/ 2147483647 h 102"/>
                <a:gd name="T68" fmla="*/ 2147483647 w 87"/>
                <a:gd name="T69" fmla="*/ 2147483647 h 102"/>
                <a:gd name="T70" fmla="*/ 2147483647 w 87"/>
                <a:gd name="T71" fmla="*/ 2147483647 h 102"/>
                <a:gd name="T72" fmla="*/ 2147483647 w 87"/>
                <a:gd name="T73" fmla="*/ 2147483647 h 102"/>
                <a:gd name="T74" fmla="*/ 2147483647 w 87"/>
                <a:gd name="T75" fmla="*/ 2147483647 h 102"/>
                <a:gd name="T76" fmla="*/ 2147483647 w 87"/>
                <a:gd name="T77" fmla="*/ 2147483647 h 102"/>
                <a:gd name="T78" fmla="*/ 1778071611 w 87"/>
                <a:gd name="T79" fmla="*/ 2147483647 h 102"/>
                <a:gd name="T80" fmla="*/ 1481819916 w 87"/>
                <a:gd name="T81" fmla="*/ 2147483647 h 102"/>
                <a:gd name="T82" fmla="*/ 1481819916 w 87"/>
                <a:gd name="T83" fmla="*/ 2147483647 h 102"/>
                <a:gd name="T84" fmla="*/ 1333413613 w 87"/>
                <a:gd name="T85" fmla="*/ 2147483647 h 102"/>
                <a:gd name="T86" fmla="*/ 1481819916 w 87"/>
                <a:gd name="T87" fmla="*/ 2147483647 h 102"/>
                <a:gd name="T88" fmla="*/ 1037161653 w 87"/>
                <a:gd name="T89" fmla="*/ 2147483647 h 102"/>
                <a:gd name="T90" fmla="*/ 1481819916 w 87"/>
                <a:gd name="T91" fmla="*/ 1333722380 h 102"/>
                <a:gd name="T92" fmla="*/ 1778071611 w 87"/>
                <a:gd name="T93" fmla="*/ 1185313400 h 102"/>
                <a:gd name="T94" fmla="*/ 2147483647 w 87"/>
                <a:gd name="T95" fmla="*/ 1037184083 h 1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7"/>
                <a:gd name="T145" fmla="*/ 0 h 102"/>
                <a:gd name="T146" fmla="*/ 87 w 87"/>
                <a:gd name="T147" fmla="*/ 102 h 1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7" h="102">
                  <a:moveTo>
                    <a:pt x="41" y="0"/>
                  </a:moveTo>
                  <a:lnTo>
                    <a:pt x="28" y="3"/>
                  </a:lnTo>
                  <a:lnTo>
                    <a:pt x="26" y="3"/>
                  </a:lnTo>
                  <a:lnTo>
                    <a:pt x="25" y="6"/>
                  </a:lnTo>
                  <a:lnTo>
                    <a:pt x="13" y="14"/>
                  </a:lnTo>
                  <a:lnTo>
                    <a:pt x="10" y="20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10" y="84"/>
                  </a:lnTo>
                  <a:lnTo>
                    <a:pt x="13" y="89"/>
                  </a:lnTo>
                  <a:lnTo>
                    <a:pt x="25" y="98"/>
                  </a:lnTo>
                  <a:lnTo>
                    <a:pt x="28" y="99"/>
                  </a:lnTo>
                  <a:lnTo>
                    <a:pt x="41" y="102"/>
                  </a:lnTo>
                  <a:lnTo>
                    <a:pt x="46" y="102"/>
                  </a:lnTo>
                  <a:lnTo>
                    <a:pt x="59" y="99"/>
                  </a:lnTo>
                  <a:lnTo>
                    <a:pt x="62" y="98"/>
                  </a:lnTo>
                  <a:lnTo>
                    <a:pt x="74" y="89"/>
                  </a:lnTo>
                  <a:lnTo>
                    <a:pt x="76" y="87"/>
                  </a:lnTo>
                  <a:lnTo>
                    <a:pt x="78" y="84"/>
                  </a:lnTo>
                  <a:lnTo>
                    <a:pt x="87" y="56"/>
                  </a:lnTo>
                  <a:lnTo>
                    <a:pt x="87" y="48"/>
                  </a:lnTo>
                  <a:lnTo>
                    <a:pt x="78" y="20"/>
                  </a:lnTo>
                  <a:lnTo>
                    <a:pt x="76" y="16"/>
                  </a:lnTo>
                  <a:lnTo>
                    <a:pt x="74" y="14"/>
                  </a:lnTo>
                  <a:lnTo>
                    <a:pt x="62" y="6"/>
                  </a:lnTo>
                  <a:lnTo>
                    <a:pt x="61" y="3"/>
                  </a:lnTo>
                  <a:lnTo>
                    <a:pt x="59" y="3"/>
                  </a:lnTo>
                  <a:lnTo>
                    <a:pt x="46" y="0"/>
                  </a:lnTo>
                  <a:lnTo>
                    <a:pt x="41" y="0"/>
                  </a:lnTo>
                  <a:close/>
                  <a:moveTo>
                    <a:pt x="44" y="22"/>
                  </a:moveTo>
                  <a:lnTo>
                    <a:pt x="51" y="23"/>
                  </a:lnTo>
                  <a:lnTo>
                    <a:pt x="59" y="28"/>
                  </a:lnTo>
                  <a:lnTo>
                    <a:pt x="66" y="52"/>
                  </a:lnTo>
                  <a:lnTo>
                    <a:pt x="59" y="76"/>
                  </a:lnTo>
                  <a:lnTo>
                    <a:pt x="62" y="73"/>
                  </a:lnTo>
                  <a:lnTo>
                    <a:pt x="58" y="77"/>
                  </a:lnTo>
                  <a:lnTo>
                    <a:pt x="59" y="76"/>
                  </a:lnTo>
                  <a:lnTo>
                    <a:pt x="53" y="79"/>
                  </a:lnTo>
                  <a:lnTo>
                    <a:pt x="44" y="82"/>
                  </a:lnTo>
                  <a:lnTo>
                    <a:pt x="35" y="79"/>
                  </a:lnTo>
                  <a:lnTo>
                    <a:pt x="29" y="75"/>
                  </a:lnTo>
                  <a:lnTo>
                    <a:pt x="29" y="77"/>
                  </a:lnTo>
                  <a:lnTo>
                    <a:pt x="26" y="73"/>
                  </a:lnTo>
                  <a:lnTo>
                    <a:pt x="29" y="75"/>
                  </a:lnTo>
                  <a:lnTo>
                    <a:pt x="21" y="52"/>
                  </a:lnTo>
                  <a:lnTo>
                    <a:pt x="29" y="28"/>
                  </a:lnTo>
                  <a:lnTo>
                    <a:pt x="36" y="23"/>
                  </a:lnTo>
                  <a:lnTo>
                    <a:pt x="44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08" name="Freeform 864"/>
            <p:cNvSpPr>
              <a:spLocks/>
            </p:cNvSpPr>
            <p:nvPr/>
          </p:nvSpPr>
          <p:spPr bwMode="auto">
            <a:xfrm>
              <a:off x="11006138" y="6697663"/>
              <a:ext cx="80962" cy="244475"/>
            </a:xfrm>
            <a:custGeom>
              <a:avLst/>
              <a:gdLst>
                <a:gd name="T0" fmla="*/ 2147483647 w 153"/>
                <a:gd name="T1" fmla="*/ 2147483647 h 464"/>
                <a:gd name="T2" fmla="*/ 2147483647 w 153"/>
                <a:gd name="T3" fmla="*/ 2147483647 h 464"/>
                <a:gd name="T4" fmla="*/ 2147483647 w 153"/>
                <a:gd name="T5" fmla="*/ 2147483647 h 464"/>
                <a:gd name="T6" fmla="*/ 2147483647 w 153"/>
                <a:gd name="T7" fmla="*/ 2147483647 h 464"/>
                <a:gd name="T8" fmla="*/ 2147483647 w 153"/>
                <a:gd name="T9" fmla="*/ 2147483647 h 464"/>
                <a:gd name="T10" fmla="*/ 2147483647 w 153"/>
                <a:gd name="T11" fmla="*/ 2147483647 h 464"/>
                <a:gd name="T12" fmla="*/ 2147483647 w 153"/>
                <a:gd name="T13" fmla="*/ 2147483647 h 464"/>
                <a:gd name="T14" fmla="*/ 2147483647 w 153"/>
                <a:gd name="T15" fmla="*/ 2147483647 h 464"/>
                <a:gd name="T16" fmla="*/ 2147483647 w 153"/>
                <a:gd name="T17" fmla="*/ 2147483647 h 464"/>
                <a:gd name="T18" fmla="*/ 2147483647 w 153"/>
                <a:gd name="T19" fmla="*/ 2147483647 h 464"/>
                <a:gd name="T20" fmla="*/ 2147483647 w 153"/>
                <a:gd name="T21" fmla="*/ 2147483647 h 464"/>
                <a:gd name="T22" fmla="*/ 2147483647 w 153"/>
                <a:gd name="T23" fmla="*/ 2147483647 h 464"/>
                <a:gd name="T24" fmla="*/ 2147483647 w 153"/>
                <a:gd name="T25" fmla="*/ 2147483647 h 464"/>
                <a:gd name="T26" fmla="*/ 2074342449 w 153"/>
                <a:gd name="T27" fmla="*/ 2147483647 h 464"/>
                <a:gd name="T28" fmla="*/ 592789505 w 153"/>
                <a:gd name="T29" fmla="*/ 2147483647 h 464"/>
                <a:gd name="T30" fmla="*/ 296254789 w 153"/>
                <a:gd name="T31" fmla="*/ 2147483647 h 464"/>
                <a:gd name="T32" fmla="*/ 296254789 w 153"/>
                <a:gd name="T33" fmla="*/ 2147483647 h 464"/>
                <a:gd name="T34" fmla="*/ 0 w 153"/>
                <a:gd name="T35" fmla="*/ 2147483647 h 464"/>
                <a:gd name="T36" fmla="*/ 889044161 w 153"/>
                <a:gd name="T37" fmla="*/ 2147483647 h 464"/>
                <a:gd name="T38" fmla="*/ 1333426146 w 153"/>
                <a:gd name="T39" fmla="*/ 2147483647 h 464"/>
                <a:gd name="T40" fmla="*/ 1185298553 w 153"/>
                <a:gd name="T41" fmla="*/ 2147483647 h 464"/>
                <a:gd name="T42" fmla="*/ 1481833137 w 153"/>
                <a:gd name="T43" fmla="*/ 2147483647 h 464"/>
                <a:gd name="T44" fmla="*/ 2147483647 w 153"/>
                <a:gd name="T45" fmla="*/ 2147483647 h 464"/>
                <a:gd name="T46" fmla="*/ 2147483647 w 153"/>
                <a:gd name="T47" fmla="*/ 2147483647 h 464"/>
                <a:gd name="T48" fmla="*/ 2147483647 w 153"/>
                <a:gd name="T49" fmla="*/ 2147483647 h 464"/>
                <a:gd name="T50" fmla="*/ 2147483647 w 153"/>
                <a:gd name="T51" fmla="*/ 2147483647 h 464"/>
                <a:gd name="T52" fmla="*/ 2147483647 w 153"/>
                <a:gd name="T53" fmla="*/ 2147483647 h 464"/>
                <a:gd name="T54" fmla="*/ 2147483647 w 153"/>
                <a:gd name="T55" fmla="*/ 2147483647 h 464"/>
                <a:gd name="T56" fmla="*/ 2147483647 w 153"/>
                <a:gd name="T57" fmla="*/ 2147483647 h 464"/>
                <a:gd name="T58" fmla="*/ 2147483647 w 153"/>
                <a:gd name="T59" fmla="*/ 2147483647 h 464"/>
                <a:gd name="T60" fmla="*/ 2147483647 w 153"/>
                <a:gd name="T61" fmla="*/ 2147483647 h 464"/>
                <a:gd name="T62" fmla="*/ 2147483647 w 153"/>
                <a:gd name="T63" fmla="*/ 2147483647 h 464"/>
                <a:gd name="T64" fmla="*/ 2147483647 w 153"/>
                <a:gd name="T65" fmla="*/ 2147483647 h 464"/>
                <a:gd name="T66" fmla="*/ 2147483647 w 153"/>
                <a:gd name="T67" fmla="*/ 2147483647 h 464"/>
                <a:gd name="T68" fmla="*/ 2147483647 w 153"/>
                <a:gd name="T69" fmla="*/ 2147483647 h 464"/>
                <a:gd name="T70" fmla="*/ 2147483647 w 153"/>
                <a:gd name="T71" fmla="*/ 2147483647 h 464"/>
                <a:gd name="T72" fmla="*/ 2147483647 w 153"/>
                <a:gd name="T73" fmla="*/ 2147483647 h 464"/>
                <a:gd name="T74" fmla="*/ 2147483647 w 153"/>
                <a:gd name="T75" fmla="*/ 1170120795 h 464"/>
                <a:gd name="T76" fmla="*/ 2147483647 w 153"/>
                <a:gd name="T77" fmla="*/ 731221108 h 464"/>
                <a:gd name="T78" fmla="*/ 2147483647 w 153"/>
                <a:gd name="T79" fmla="*/ 0 h 464"/>
                <a:gd name="T80" fmla="*/ 2147483647 w 153"/>
                <a:gd name="T81" fmla="*/ 438899029 h 464"/>
                <a:gd name="T82" fmla="*/ 2147483647 w 153"/>
                <a:gd name="T83" fmla="*/ 1316420076 h 464"/>
                <a:gd name="T84" fmla="*/ 2147483647 w 153"/>
                <a:gd name="T85" fmla="*/ 2147483647 h 464"/>
                <a:gd name="T86" fmla="*/ 2147483647 w 153"/>
                <a:gd name="T87" fmla="*/ 2147483647 h 46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53"/>
                <a:gd name="T133" fmla="*/ 0 h 464"/>
                <a:gd name="T134" fmla="*/ 153 w 153"/>
                <a:gd name="T135" fmla="*/ 464 h 46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53" h="464">
                  <a:moveTo>
                    <a:pt x="63" y="143"/>
                  </a:moveTo>
                  <a:lnTo>
                    <a:pt x="62" y="177"/>
                  </a:lnTo>
                  <a:lnTo>
                    <a:pt x="72" y="239"/>
                  </a:lnTo>
                  <a:lnTo>
                    <a:pt x="48" y="293"/>
                  </a:lnTo>
                  <a:lnTo>
                    <a:pt x="46" y="295"/>
                  </a:lnTo>
                  <a:lnTo>
                    <a:pt x="44" y="322"/>
                  </a:lnTo>
                  <a:lnTo>
                    <a:pt x="44" y="324"/>
                  </a:lnTo>
                  <a:lnTo>
                    <a:pt x="51" y="356"/>
                  </a:lnTo>
                  <a:lnTo>
                    <a:pt x="51" y="354"/>
                  </a:lnTo>
                  <a:lnTo>
                    <a:pt x="51" y="358"/>
                  </a:lnTo>
                  <a:lnTo>
                    <a:pt x="51" y="356"/>
                  </a:lnTo>
                  <a:lnTo>
                    <a:pt x="45" y="371"/>
                  </a:lnTo>
                  <a:lnTo>
                    <a:pt x="46" y="371"/>
                  </a:lnTo>
                  <a:lnTo>
                    <a:pt x="41" y="383"/>
                  </a:lnTo>
                  <a:lnTo>
                    <a:pt x="13" y="425"/>
                  </a:lnTo>
                  <a:lnTo>
                    <a:pt x="6" y="439"/>
                  </a:lnTo>
                  <a:lnTo>
                    <a:pt x="5" y="439"/>
                  </a:lnTo>
                  <a:lnTo>
                    <a:pt x="0" y="457"/>
                  </a:lnTo>
                  <a:lnTo>
                    <a:pt x="19" y="464"/>
                  </a:lnTo>
                  <a:lnTo>
                    <a:pt x="26" y="446"/>
                  </a:lnTo>
                  <a:lnTo>
                    <a:pt x="25" y="448"/>
                  </a:lnTo>
                  <a:lnTo>
                    <a:pt x="31" y="433"/>
                  </a:lnTo>
                  <a:lnTo>
                    <a:pt x="57" y="394"/>
                  </a:lnTo>
                  <a:lnTo>
                    <a:pt x="65" y="380"/>
                  </a:lnTo>
                  <a:lnTo>
                    <a:pt x="66" y="379"/>
                  </a:lnTo>
                  <a:lnTo>
                    <a:pt x="71" y="361"/>
                  </a:lnTo>
                  <a:lnTo>
                    <a:pt x="71" y="355"/>
                  </a:lnTo>
                  <a:lnTo>
                    <a:pt x="65" y="322"/>
                  </a:lnTo>
                  <a:lnTo>
                    <a:pt x="65" y="320"/>
                  </a:lnTo>
                  <a:lnTo>
                    <a:pt x="67" y="298"/>
                  </a:lnTo>
                  <a:lnTo>
                    <a:pt x="76" y="275"/>
                  </a:lnTo>
                  <a:lnTo>
                    <a:pt x="92" y="246"/>
                  </a:lnTo>
                  <a:lnTo>
                    <a:pt x="93" y="238"/>
                  </a:lnTo>
                  <a:lnTo>
                    <a:pt x="82" y="174"/>
                  </a:lnTo>
                  <a:lnTo>
                    <a:pt x="83" y="148"/>
                  </a:lnTo>
                  <a:lnTo>
                    <a:pt x="93" y="112"/>
                  </a:lnTo>
                  <a:lnTo>
                    <a:pt x="110" y="75"/>
                  </a:lnTo>
                  <a:lnTo>
                    <a:pt x="144" y="23"/>
                  </a:lnTo>
                  <a:lnTo>
                    <a:pt x="153" y="14"/>
                  </a:lnTo>
                  <a:lnTo>
                    <a:pt x="138" y="0"/>
                  </a:lnTo>
                  <a:lnTo>
                    <a:pt x="128" y="10"/>
                  </a:lnTo>
                  <a:lnTo>
                    <a:pt x="115" y="28"/>
                  </a:lnTo>
                  <a:lnTo>
                    <a:pt x="72" y="108"/>
                  </a:lnTo>
                  <a:lnTo>
                    <a:pt x="63" y="143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09" name="Freeform 865"/>
            <p:cNvSpPr>
              <a:spLocks/>
            </p:cNvSpPr>
            <p:nvPr/>
          </p:nvSpPr>
          <p:spPr bwMode="auto">
            <a:xfrm>
              <a:off x="2830513" y="2897188"/>
              <a:ext cx="430212" cy="442912"/>
            </a:xfrm>
            <a:custGeom>
              <a:avLst/>
              <a:gdLst>
                <a:gd name="T0" fmla="*/ 2147483647 w 813"/>
                <a:gd name="T1" fmla="*/ 2147483647 h 836"/>
                <a:gd name="T2" fmla="*/ 2147483647 w 813"/>
                <a:gd name="T3" fmla="*/ 2147483647 h 836"/>
                <a:gd name="T4" fmla="*/ 2147483647 w 813"/>
                <a:gd name="T5" fmla="*/ 2147483647 h 836"/>
                <a:gd name="T6" fmla="*/ 1481848120 w 813"/>
                <a:gd name="T7" fmla="*/ 2147483647 h 836"/>
                <a:gd name="T8" fmla="*/ 740924060 w 813"/>
                <a:gd name="T9" fmla="*/ 2147483647 h 836"/>
                <a:gd name="T10" fmla="*/ 889052939 w 813"/>
                <a:gd name="T11" fmla="*/ 2147483647 h 836"/>
                <a:gd name="T12" fmla="*/ 2074363637 w 813"/>
                <a:gd name="T13" fmla="*/ 2147483647 h 836"/>
                <a:gd name="T14" fmla="*/ 2147483647 w 813"/>
                <a:gd name="T15" fmla="*/ 2147483647 h 836"/>
                <a:gd name="T16" fmla="*/ 2147483647 w 813"/>
                <a:gd name="T17" fmla="*/ 2147483647 h 836"/>
                <a:gd name="T18" fmla="*/ 2147483647 w 813"/>
                <a:gd name="T19" fmla="*/ 2147483647 h 836"/>
                <a:gd name="T20" fmla="*/ 2147483647 w 813"/>
                <a:gd name="T21" fmla="*/ 2147483647 h 836"/>
                <a:gd name="T22" fmla="*/ 2147483647 w 813"/>
                <a:gd name="T23" fmla="*/ 2147483647 h 836"/>
                <a:gd name="T24" fmla="*/ 2147483647 w 813"/>
                <a:gd name="T25" fmla="*/ 2147483647 h 836"/>
                <a:gd name="T26" fmla="*/ 2147483647 w 813"/>
                <a:gd name="T27" fmla="*/ 2147483647 h 836"/>
                <a:gd name="T28" fmla="*/ 2147483647 w 813"/>
                <a:gd name="T29" fmla="*/ 2147483647 h 836"/>
                <a:gd name="T30" fmla="*/ 2147483647 w 813"/>
                <a:gd name="T31" fmla="*/ 2147483647 h 836"/>
                <a:gd name="T32" fmla="*/ 2147483647 w 813"/>
                <a:gd name="T33" fmla="*/ 2147483647 h 836"/>
                <a:gd name="T34" fmla="*/ 2147483647 w 813"/>
                <a:gd name="T35" fmla="*/ 2147483647 h 836"/>
                <a:gd name="T36" fmla="*/ 2147483647 w 813"/>
                <a:gd name="T37" fmla="*/ 2147483647 h 836"/>
                <a:gd name="T38" fmla="*/ 2147483647 w 813"/>
                <a:gd name="T39" fmla="*/ 2147483647 h 836"/>
                <a:gd name="T40" fmla="*/ 2147483647 w 813"/>
                <a:gd name="T41" fmla="*/ 2147483647 h 836"/>
                <a:gd name="T42" fmla="*/ 2147483647 w 813"/>
                <a:gd name="T43" fmla="*/ 2147483647 h 836"/>
                <a:gd name="T44" fmla="*/ 2147483647 w 813"/>
                <a:gd name="T45" fmla="*/ 2147483647 h 836"/>
                <a:gd name="T46" fmla="*/ 2147483647 w 813"/>
                <a:gd name="T47" fmla="*/ 2147483647 h 836"/>
                <a:gd name="T48" fmla="*/ 2147483647 w 813"/>
                <a:gd name="T49" fmla="*/ 2147483647 h 836"/>
                <a:gd name="T50" fmla="*/ 2147483647 w 813"/>
                <a:gd name="T51" fmla="*/ 2147483647 h 836"/>
                <a:gd name="T52" fmla="*/ 2147483647 w 813"/>
                <a:gd name="T53" fmla="*/ 2147483647 h 836"/>
                <a:gd name="T54" fmla="*/ 2147483647 w 813"/>
                <a:gd name="T55" fmla="*/ 2147483647 h 836"/>
                <a:gd name="T56" fmla="*/ 2147483647 w 813"/>
                <a:gd name="T57" fmla="*/ 2147483647 h 836"/>
                <a:gd name="T58" fmla="*/ 2147483647 w 813"/>
                <a:gd name="T59" fmla="*/ 2147483647 h 836"/>
                <a:gd name="T60" fmla="*/ 2147483647 w 813"/>
                <a:gd name="T61" fmla="*/ 2147483647 h 836"/>
                <a:gd name="T62" fmla="*/ 2147483647 w 813"/>
                <a:gd name="T63" fmla="*/ 2147483647 h 836"/>
                <a:gd name="T64" fmla="*/ 2147483647 w 813"/>
                <a:gd name="T65" fmla="*/ 0 h 836"/>
                <a:gd name="T66" fmla="*/ 2147483647 w 813"/>
                <a:gd name="T67" fmla="*/ 2147483647 h 836"/>
                <a:gd name="T68" fmla="*/ 2147483647 w 813"/>
                <a:gd name="T69" fmla="*/ 2147483647 h 836"/>
                <a:gd name="T70" fmla="*/ 2147483647 w 813"/>
                <a:gd name="T71" fmla="*/ 2147483647 h 836"/>
                <a:gd name="T72" fmla="*/ 2147483647 w 813"/>
                <a:gd name="T73" fmla="*/ 2147483647 h 836"/>
                <a:gd name="T74" fmla="*/ 2147483647 w 813"/>
                <a:gd name="T75" fmla="*/ 2147483647 h 836"/>
                <a:gd name="T76" fmla="*/ 2147483647 w 813"/>
                <a:gd name="T77" fmla="*/ 2147483647 h 836"/>
                <a:gd name="T78" fmla="*/ 2147483647 w 813"/>
                <a:gd name="T79" fmla="*/ 2147483647 h 836"/>
                <a:gd name="T80" fmla="*/ 2147483647 w 813"/>
                <a:gd name="T81" fmla="*/ 2147483647 h 836"/>
                <a:gd name="T82" fmla="*/ 2147483647 w 813"/>
                <a:gd name="T83" fmla="*/ 2147483647 h 836"/>
                <a:gd name="T84" fmla="*/ 2147483647 w 813"/>
                <a:gd name="T85" fmla="*/ 2147483647 h 836"/>
                <a:gd name="T86" fmla="*/ 2147483647 w 813"/>
                <a:gd name="T87" fmla="*/ 2147483647 h 836"/>
                <a:gd name="T88" fmla="*/ 2147483647 w 813"/>
                <a:gd name="T89" fmla="*/ 2147483647 h 836"/>
                <a:gd name="T90" fmla="*/ 2147483647 w 813"/>
                <a:gd name="T91" fmla="*/ 2147483647 h 836"/>
                <a:gd name="T92" fmla="*/ 2147483647 w 813"/>
                <a:gd name="T93" fmla="*/ 2147483647 h 836"/>
                <a:gd name="T94" fmla="*/ 2147483647 w 813"/>
                <a:gd name="T95" fmla="*/ 2147483647 h 836"/>
                <a:gd name="T96" fmla="*/ 2147483647 w 813"/>
                <a:gd name="T97" fmla="*/ 2147483647 h 836"/>
                <a:gd name="T98" fmla="*/ 2147483647 w 813"/>
                <a:gd name="T99" fmla="*/ 2147483647 h 836"/>
                <a:gd name="T100" fmla="*/ 2147483647 w 813"/>
                <a:gd name="T101" fmla="*/ 2147483647 h 836"/>
                <a:gd name="T102" fmla="*/ 2147483647 w 813"/>
                <a:gd name="T103" fmla="*/ 2147483647 h 836"/>
                <a:gd name="T104" fmla="*/ 2147483647 w 813"/>
                <a:gd name="T105" fmla="*/ 2147483647 h 836"/>
                <a:gd name="T106" fmla="*/ 2147483647 w 813"/>
                <a:gd name="T107" fmla="*/ 2147483647 h 836"/>
                <a:gd name="T108" fmla="*/ 2147483647 w 813"/>
                <a:gd name="T109" fmla="*/ 2147483647 h 8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13"/>
                <a:gd name="T166" fmla="*/ 0 h 836"/>
                <a:gd name="T167" fmla="*/ 813 w 813"/>
                <a:gd name="T168" fmla="*/ 836 h 8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13" h="836">
                  <a:moveTo>
                    <a:pt x="106" y="705"/>
                  </a:moveTo>
                  <a:lnTo>
                    <a:pt x="90" y="709"/>
                  </a:lnTo>
                  <a:lnTo>
                    <a:pt x="87" y="710"/>
                  </a:lnTo>
                  <a:lnTo>
                    <a:pt x="84" y="714"/>
                  </a:lnTo>
                  <a:lnTo>
                    <a:pt x="74" y="730"/>
                  </a:lnTo>
                  <a:lnTo>
                    <a:pt x="57" y="765"/>
                  </a:lnTo>
                  <a:lnTo>
                    <a:pt x="55" y="767"/>
                  </a:lnTo>
                  <a:lnTo>
                    <a:pt x="29" y="786"/>
                  </a:lnTo>
                  <a:lnTo>
                    <a:pt x="17" y="797"/>
                  </a:lnTo>
                  <a:lnTo>
                    <a:pt x="14" y="799"/>
                  </a:lnTo>
                  <a:lnTo>
                    <a:pt x="0" y="825"/>
                  </a:lnTo>
                  <a:lnTo>
                    <a:pt x="19" y="836"/>
                  </a:lnTo>
                  <a:lnTo>
                    <a:pt x="33" y="811"/>
                  </a:lnTo>
                  <a:lnTo>
                    <a:pt x="43" y="801"/>
                  </a:lnTo>
                  <a:lnTo>
                    <a:pt x="72" y="779"/>
                  </a:lnTo>
                  <a:lnTo>
                    <a:pt x="74" y="775"/>
                  </a:lnTo>
                  <a:lnTo>
                    <a:pt x="93" y="738"/>
                  </a:lnTo>
                  <a:lnTo>
                    <a:pt x="100" y="728"/>
                  </a:lnTo>
                  <a:lnTo>
                    <a:pt x="143" y="720"/>
                  </a:lnTo>
                  <a:lnTo>
                    <a:pt x="150" y="716"/>
                  </a:lnTo>
                  <a:lnTo>
                    <a:pt x="162" y="696"/>
                  </a:lnTo>
                  <a:lnTo>
                    <a:pt x="173" y="684"/>
                  </a:lnTo>
                  <a:lnTo>
                    <a:pt x="171" y="685"/>
                  </a:lnTo>
                  <a:lnTo>
                    <a:pt x="184" y="677"/>
                  </a:lnTo>
                  <a:lnTo>
                    <a:pt x="199" y="670"/>
                  </a:lnTo>
                  <a:lnTo>
                    <a:pt x="224" y="674"/>
                  </a:lnTo>
                  <a:lnTo>
                    <a:pt x="251" y="674"/>
                  </a:lnTo>
                  <a:lnTo>
                    <a:pt x="274" y="670"/>
                  </a:lnTo>
                  <a:lnTo>
                    <a:pt x="275" y="670"/>
                  </a:lnTo>
                  <a:lnTo>
                    <a:pt x="302" y="660"/>
                  </a:lnTo>
                  <a:lnTo>
                    <a:pt x="309" y="654"/>
                  </a:lnTo>
                  <a:lnTo>
                    <a:pt x="316" y="632"/>
                  </a:lnTo>
                  <a:lnTo>
                    <a:pt x="315" y="633"/>
                  </a:lnTo>
                  <a:lnTo>
                    <a:pt x="323" y="618"/>
                  </a:lnTo>
                  <a:lnTo>
                    <a:pt x="334" y="603"/>
                  </a:lnTo>
                  <a:lnTo>
                    <a:pt x="348" y="590"/>
                  </a:lnTo>
                  <a:lnTo>
                    <a:pt x="350" y="585"/>
                  </a:lnTo>
                  <a:lnTo>
                    <a:pt x="356" y="568"/>
                  </a:lnTo>
                  <a:lnTo>
                    <a:pt x="365" y="558"/>
                  </a:lnTo>
                  <a:lnTo>
                    <a:pt x="360" y="559"/>
                  </a:lnTo>
                  <a:lnTo>
                    <a:pt x="364" y="558"/>
                  </a:lnTo>
                  <a:lnTo>
                    <a:pt x="365" y="558"/>
                  </a:lnTo>
                  <a:lnTo>
                    <a:pt x="371" y="559"/>
                  </a:lnTo>
                  <a:lnTo>
                    <a:pt x="390" y="575"/>
                  </a:lnTo>
                  <a:lnTo>
                    <a:pt x="409" y="597"/>
                  </a:lnTo>
                  <a:lnTo>
                    <a:pt x="413" y="601"/>
                  </a:lnTo>
                  <a:lnTo>
                    <a:pt x="417" y="602"/>
                  </a:lnTo>
                  <a:lnTo>
                    <a:pt x="599" y="568"/>
                  </a:lnTo>
                  <a:lnTo>
                    <a:pt x="603" y="565"/>
                  </a:lnTo>
                  <a:lnTo>
                    <a:pt x="658" y="504"/>
                  </a:lnTo>
                  <a:lnTo>
                    <a:pt x="658" y="502"/>
                  </a:lnTo>
                  <a:lnTo>
                    <a:pt x="658" y="501"/>
                  </a:lnTo>
                  <a:lnTo>
                    <a:pt x="659" y="501"/>
                  </a:lnTo>
                  <a:lnTo>
                    <a:pt x="662" y="498"/>
                  </a:lnTo>
                  <a:lnTo>
                    <a:pt x="665" y="463"/>
                  </a:lnTo>
                  <a:lnTo>
                    <a:pt x="663" y="424"/>
                  </a:lnTo>
                  <a:lnTo>
                    <a:pt x="666" y="389"/>
                  </a:lnTo>
                  <a:lnTo>
                    <a:pt x="679" y="359"/>
                  </a:lnTo>
                  <a:lnTo>
                    <a:pt x="755" y="275"/>
                  </a:lnTo>
                  <a:lnTo>
                    <a:pt x="783" y="239"/>
                  </a:lnTo>
                  <a:lnTo>
                    <a:pt x="783" y="237"/>
                  </a:lnTo>
                  <a:lnTo>
                    <a:pt x="785" y="234"/>
                  </a:lnTo>
                  <a:lnTo>
                    <a:pt x="793" y="179"/>
                  </a:lnTo>
                  <a:lnTo>
                    <a:pt x="792" y="114"/>
                  </a:lnTo>
                  <a:lnTo>
                    <a:pt x="813" y="3"/>
                  </a:lnTo>
                  <a:lnTo>
                    <a:pt x="792" y="0"/>
                  </a:lnTo>
                  <a:lnTo>
                    <a:pt x="771" y="112"/>
                  </a:lnTo>
                  <a:lnTo>
                    <a:pt x="771" y="158"/>
                  </a:lnTo>
                  <a:lnTo>
                    <a:pt x="772" y="176"/>
                  </a:lnTo>
                  <a:lnTo>
                    <a:pt x="771" y="192"/>
                  </a:lnTo>
                  <a:lnTo>
                    <a:pt x="766" y="228"/>
                  </a:lnTo>
                  <a:lnTo>
                    <a:pt x="664" y="345"/>
                  </a:lnTo>
                  <a:lnTo>
                    <a:pt x="663" y="349"/>
                  </a:lnTo>
                  <a:lnTo>
                    <a:pt x="646" y="382"/>
                  </a:lnTo>
                  <a:lnTo>
                    <a:pt x="645" y="386"/>
                  </a:lnTo>
                  <a:lnTo>
                    <a:pt x="645" y="459"/>
                  </a:lnTo>
                  <a:lnTo>
                    <a:pt x="642" y="493"/>
                  </a:lnTo>
                  <a:lnTo>
                    <a:pt x="591" y="548"/>
                  </a:lnTo>
                  <a:lnTo>
                    <a:pt x="422" y="580"/>
                  </a:lnTo>
                  <a:lnTo>
                    <a:pt x="405" y="560"/>
                  </a:lnTo>
                  <a:lnTo>
                    <a:pt x="403" y="559"/>
                  </a:lnTo>
                  <a:lnTo>
                    <a:pt x="383" y="542"/>
                  </a:lnTo>
                  <a:lnTo>
                    <a:pt x="379" y="540"/>
                  </a:lnTo>
                  <a:lnTo>
                    <a:pt x="370" y="537"/>
                  </a:lnTo>
                  <a:lnTo>
                    <a:pt x="363" y="538"/>
                  </a:lnTo>
                  <a:lnTo>
                    <a:pt x="353" y="542"/>
                  </a:lnTo>
                  <a:lnTo>
                    <a:pt x="349" y="544"/>
                  </a:lnTo>
                  <a:lnTo>
                    <a:pt x="340" y="555"/>
                  </a:lnTo>
                  <a:lnTo>
                    <a:pt x="338" y="558"/>
                  </a:lnTo>
                  <a:lnTo>
                    <a:pt x="330" y="579"/>
                  </a:lnTo>
                  <a:lnTo>
                    <a:pt x="317" y="590"/>
                  </a:lnTo>
                  <a:lnTo>
                    <a:pt x="316" y="591"/>
                  </a:lnTo>
                  <a:lnTo>
                    <a:pt x="307" y="605"/>
                  </a:lnTo>
                  <a:lnTo>
                    <a:pt x="305" y="607"/>
                  </a:lnTo>
                  <a:lnTo>
                    <a:pt x="297" y="624"/>
                  </a:lnTo>
                  <a:lnTo>
                    <a:pt x="296" y="626"/>
                  </a:lnTo>
                  <a:lnTo>
                    <a:pt x="291" y="643"/>
                  </a:lnTo>
                  <a:lnTo>
                    <a:pt x="269" y="651"/>
                  </a:lnTo>
                  <a:lnTo>
                    <a:pt x="271" y="651"/>
                  </a:lnTo>
                  <a:lnTo>
                    <a:pt x="249" y="654"/>
                  </a:lnTo>
                  <a:lnTo>
                    <a:pt x="227" y="654"/>
                  </a:lnTo>
                  <a:lnTo>
                    <a:pt x="198" y="649"/>
                  </a:lnTo>
                  <a:lnTo>
                    <a:pt x="191" y="651"/>
                  </a:lnTo>
                  <a:lnTo>
                    <a:pt x="173" y="659"/>
                  </a:lnTo>
                  <a:lnTo>
                    <a:pt x="172" y="660"/>
                  </a:lnTo>
                  <a:lnTo>
                    <a:pt x="158" y="669"/>
                  </a:lnTo>
                  <a:lnTo>
                    <a:pt x="157" y="671"/>
                  </a:lnTo>
                  <a:lnTo>
                    <a:pt x="145" y="685"/>
                  </a:lnTo>
                  <a:lnTo>
                    <a:pt x="144" y="685"/>
                  </a:lnTo>
                  <a:lnTo>
                    <a:pt x="134" y="702"/>
                  </a:lnTo>
                  <a:lnTo>
                    <a:pt x="106" y="705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10" name="Freeform 866"/>
            <p:cNvSpPr>
              <a:spLocks/>
            </p:cNvSpPr>
            <p:nvPr/>
          </p:nvSpPr>
          <p:spPr bwMode="auto">
            <a:xfrm>
              <a:off x="3038475" y="3200400"/>
              <a:ext cx="68263" cy="209550"/>
            </a:xfrm>
            <a:custGeom>
              <a:avLst/>
              <a:gdLst>
                <a:gd name="T0" fmla="*/ 2147483647 w 130"/>
                <a:gd name="T1" fmla="*/ 0 h 397"/>
                <a:gd name="T2" fmla="*/ 2147483647 w 130"/>
                <a:gd name="T3" fmla="*/ 294210881 h 397"/>
                <a:gd name="T4" fmla="*/ 2147483647 w 130"/>
                <a:gd name="T5" fmla="*/ 2147483647 h 397"/>
                <a:gd name="T6" fmla="*/ 2147483647 w 130"/>
                <a:gd name="T7" fmla="*/ 2147483647 h 397"/>
                <a:gd name="T8" fmla="*/ 2147483647 w 130"/>
                <a:gd name="T9" fmla="*/ 2147483647 h 397"/>
                <a:gd name="T10" fmla="*/ 2147483647 w 130"/>
                <a:gd name="T11" fmla="*/ 2147483647 h 397"/>
                <a:gd name="T12" fmla="*/ 2147483647 w 130"/>
                <a:gd name="T13" fmla="*/ 2147483647 h 397"/>
                <a:gd name="T14" fmla="*/ 1158341176 w 130"/>
                <a:gd name="T15" fmla="*/ 2147483647 h 397"/>
                <a:gd name="T16" fmla="*/ 1013582988 w 130"/>
                <a:gd name="T17" fmla="*/ 2147483647 h 397"/>
                <a:gd name="T18" fmla="*/ 144757990 w 130"/>
                <a:gd name="T19" fmla="*/ 2147483647 h 397"/>
                <a:gd name="T20" fmla="*/ 0 w 130"/>
                <a:gd name="T21" fmla="*/ 2147483647 h 397"/>
                <a:gd name="T22" fmla="*/ 144757990 w 130"/>
                <a:gd name="T23" fmla="*/ 2147483647 h 397"/>
                <a:gd name="T24" fmla="*/ 868825064 w 130"/>
                <a:gd name="T25" fmla="*/ 2147483647 h 397"/>
                <a:gd name="T26" fmla="*/ 868825064 w 130"/>
                <a:gd name="T27" fmla="*/ 2147483647 h 397"/>
                <a:gd name="T28" fmla="*/ 1447858075 w 130"/>
                <a:gd name="T29" fmla="*/ 2147483647 h 397"/>
                <a:gd name="T30" fmla="*/ 1882132375 w 130"/>
                <a:gd name="T31" fmla="*/ 2147483647 h 397"/>
                <a:gd name="T32" fmla="*/ 2147483647 w 130"/>
                <a:gd name="T33" fmla="*/ 2147483647 h 397"/>
                <a:gd name="T34" fmla="*/ 2147483647 w 130"/>
                <a:gd name="T35" fmla="*/ 2147483647 h 397"/>
                <a:gd name="T36" fmla="*/ 2147483647 w 130"/>
                <a:gd name="T37" fmla="*/ 2147483647 h 397"/>
                <a:gd name="T38" fmla="*/ 2147483647 w 130"/>
                <a:gd name="T39" fmla="*/ 2147483647 h 397"/>
                <a:gd name="T40" fmla="*/ 2147483647 w 130"/>
                <a:gd name="T41" fmla="*/ 2147483647 h 397"/>
                <a:gd name="T42" fmla="*/ 1592615475 w 130"/>
                <a:gd name="T43" fmla="*/ 2147483647 h 397"/>
                <a:gd name="T44" fmla="*/ 1158341176 w 130"/>
                <a:gd name="T45" fmla="*/ 2147483647 h 397"/>
                <a:gd name="T46" fmla="*/ 1882132375 w 130"/>
                <a:gd name="T47" fmla="*/ 2147483647 h 397"/>
                <a:gd name="T48" fmla="*/ 2147483647 w 130"/>
                <a:gd name="T49" fmla="*/ 2147483647 h 397"/>
                <a:gd name="T50" fmla="*/ 2147483647 w 130"/>
                <a:gd name="T51" fmla="*/ 2147483647 h 397"/>
                <a:gd name="T52" fmla="*/ 2147483647 w 130"/>
                <a:gd name="T53" fmla="*/ 2147483647 h 397"/>
                <a:gd name="T54" fmla="*/ 2147483647 w 130"/>
                <a:gd name="T55" fmla="*/ 2147483647 h 397"/>
                <a:gd name="T56" fmla="*/ 2147483647 w 130"/>
                <a:gd name="T57" fmla="*/ 2147483647 h 397"/>
                <a:gd name="T58" fmla="*/ 2147483647 w 130"/>
                <a:gd name="T59" fmla="*/ 2147483647 h 397"/>
                <a:gd name="T60" fmla="*/ 2147483647 w 130"/>
                <a:gd name="T61" fmla="*/ 2147483647 h 397"/>
                <a:gd name="T62" fmla="*/ 2147483647 w 130"/>
                <a:gd name="T63" fmla="*/ 2147483647 h 397"/>
                <a:gd name="T64" fmla="*/ 2147483647 w 130"/>
                <a:gd name="T65" fmla="*/ 2147483647 h 397"/>
                <a:gd name="T66" fmla="*/ 2147483647 w 130"/>
                <a:gd name="T67" fmla="*/ 147105176 h 397"/>
                <a:gd name="T68" fmla="*/ 2147483647 w 130"/>
                <a:gd name="T69" fmla="*/ 0 h 39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30"/>
                <a:gd name="T106" fmla="*/ 0 h 397"/>
                <a:gd name="T107" fmla="*/ 130 w 130"/>
                <a:gd name="T108" fmla="*/ 397 h 39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30" h="397">
                  <a:moveTo>
                    <a:pt x="109" y="0"/>
                  </a:moveTo>
                  <a:lnTo>
                    <a:pt x="109" y="6"/>
                  </a:lnTo>
                  <a:lnTo>
                    <a:pt x="102" y="50"/>
                  </a:lnTo>
                  <a:lnTo>
                    <a:pt x="102" y="54"/>
                  </a:lnTo>
                  <a:lnTo>
                    <a:pt x="107" y="85"/>
                  </a:lnTo>
                  <a:lnTo>
                    <a:pt x="95" y="175"/>
                  </a:lnTo>
                  <a:lnTo>
                    <a:pt x="77" y="212"/>
                  </a:lnTo>
                  <a:lnTo>
                    <a:pt x="24" y="274"/>
                  </a:lnTo>
                  <a:lnTo>
                    <a:pt x="22" y="276"/>
                  </a:lnTo>
                  <a:lnTo>
                    <a:pt x="3" y="315"/>
                  </a:lnTo>
                  <a:lnTo>
                    <a:pt x="0" y="320"/>
                  </a:lnTo>
                  <a:lnTo>
                    <a:pt x="4" y="324"/>
                  </a:lnTo>
                  <a:lnTo>
                    <a:pt x="18" y="346"/>
                  </a:lnTo>
                  <a:lnTo>
                    <a:pt x="19" y="348"/>
                  </a:lnTo>
                  <a:lnTo>
                    <a:pt x="29" y="358"/>
                  </a:lnTo>
                  <a:lnTo>
                    <a:pt x="38" y="374"/>
                  </a:lnTo>
                  <a:lnTo>
                    <a:pt x="45" y="397"/>
                  </a:lnTo>
                  <a:lnTo>
                    <a:pt x="66" y="391"/>
                  </a:lnTo>
                  <a:lnTo>
                    <a:pt x="58" y="365"/>
                  </a:lnTo>
                  <a:lnTo>
                    <a:pt x="57" y="363"/>
                  </a:lnTo>
                  <a:lnTo>
                    <a:pt x="47" y="348"/>
                  </a:lnTo>
                  <a:lnTo>
                    <a:pt x="34" y="334"/>
                  </a:lnTo>
                  <a:lnTo>
                    <a:pt x="24" y="319"/>
                  </a:lnTo>
                  <a:lnTo>
                    <a:pt x="39" y="287"/>
                  </a:lnTo>
                  <a:lnTo>
                    <a:pt x="94" y="224"/>
                  </a:lnTo>
                  <a:lnTo>
                    <a:pt x="95" y="223"/>
                  </a:lnTo>
                  <a:lnTo>
                    <a:pt x="114" y="181"/>
                  </a:lnTo>
                  <a:lnTo>
                    <a:pt x="114" y="180"/>
                  </a:lnTo>
                  <a:lnTo>
                    <a:pt x="114" y="178"/>
                  </a:lnTo>
                  <a:lnTo>
                    <a:pt x="115" y="178"/>
                  </a:lnTo>
                  <a:lnTo>
                    <a:pt x="125" y="114"/>
                  </a:lnTo>
                  <a:lnTo>
                    <a:pt x="126" y="82"/>
                  </a:lnTo>
                  <a:lnTo>
                    <a:pt x="123" y="52"/>
                  </a:lnTo>
                  <a:lnTo>
                    <a:pt x="130" y="4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11" name="Freeform 867"/>
            <p:cNvSpPr>
              <a:spLocks/>
            </p:cNvSpPr>
            <p:nvPr/>
          </p:nvSpPr>
          <p:spPr bwMode="auto">
            <a:xfrm>
              <a:off x="2665413" y="3259138"/>
              <a:ext cx="60325" cy="144462"/>
            </a:xfrm>
            <a:custGeom>
              <a:avLst/>
              <a:gdLst>
                <a:gd name="T0" fmla="*/ 2147483647 w 114"/>
                <a:gd name="T1" fmla="*/ 898982639 h 272"/>
                <a:gd name="T2" fmla="*/ 2147483647 w 114"/>
                <a:gd name="T3" fmla="*/ 599133835 h 272"/>
                <a:gd name="T4" fmla="*/ 2147483647 w 114"/>
                <a:gd name="T5" fmla="*/ 449350575 h 272"/>
                <a:gd name="T6" fmla="*/ 2147483647 w 114"/>
                <a:gd name="T7" fmla="*/ 149783724 h 272"/>
                <a:gd name="T8" fmla="*/ 2074368232 w 114"/>
                <a:gd name="T9" fmla="*/ 0 h 272"/>
                <a:gd name="T10" fmla="*/ 1037184116 w 114"/>
                <a:gd name="T11" fmla="*/ 449350575 h 272"/>
                <a:gd name="T12" fmla="*/ 592796948 w 114"/>
                <a:gd name="T13" fmla="*/ 749199512 h 272"/>
                <a:gd name="T14" fmla="*/ 148129122 w 114"/>
                <a:gd name="T15" fmla="*/ 1198550221 h 272"/>
                <a:gd name="T16" fmla="*/ 0 w 114"/>
                <a:gd name="T17" fmla="*/ 1797682728 h 272"/>
                <a:gd name="T18" fmla="*/ 0 w 114"/>
                <a:gd name="T19" fmla="*/ 1797682728 h 272"/>
                <a:gd name="T20" fmla="*/ 0 w 114"/>
                <a:gd name="T21" fmla="*/ 1947466386 h 272"/>
                <a:gd name="T22" fmla="*/ 148129122 w 114"/>
                <a:gd name="T23" fmla="*/ 2147483647 h 272"/>
                <a:gd name="T24" fmla="*/ 296258245 w 114"/>
                <a:gd name="T25" fmla="*/ 2147483647 h 272"/>
                <a:gd name="T26" fmla="*/ 296258245 w 114"/>
                <a:gd name="T27" fmla="*/ 2147483647 h 272"/>
                <a:gd name="T28" fmla="*/ 592796948 w 114"/>
                <a:gd name="T29" fmla="*/ 2147483647 h 272"/>
                <a:gd name="T30" fmla="*/ 1037184116 w 114"/>
                <a:gd name="T31" fmla="*/ 2147483647 h 272"/>
                <a:gd name="T32" fmla="*/ 1185313437 w 114"/>
                <a:gd name="T33" fmla="*/ 2147483647 h 272"/>
                <a:gd name="T34" fmla="*/ 1333722422 w 114"/>
                <a:gd name="T35" fmla="*/ 2147483647 h 272"/>
                <a:gd name="T36" fmla="*/ 2147483647 w 114"/>
                <a:gd name="T37" fmla="*/ 2147483647 h 272"/>
                <a:gd name="T38" fmla="*/ 0 w 114"/>
                <a:gd name="T39" fmla="*/ 2147483647 h 272"/>
                <a:gd name="T40" fmla="*/ 740926004 w 114"/>
                <a:gd name="T41" fmla="*/ 2147483647 h 272"/>
                <a:gd name="T42" fmla="*/ 1333722422 w 114"/>
                <a:gd name="T43" fmla="*/ 2147483647 h 272"/>
                <a:gd name="T44" fmla="*/ 1778110120 w 114"/>
                <a:gd name="T45" fmla="*/ 2147483647 h 272"/>
                <a:gd name="T46" fmla="*/ 2074368232 w 114"/>
                <a:gd name="T47" fmla="*/ 2147483647 h 272"/>
                <a:gd name="T48" fmla="*/ 2147483647 w 114"/>
                <a:gd name="T49" fmla="*/ 2147483647 h 272"/>
                <a:gd name="T50" fmla="*/ 2147483647 w 114"/>
                <a:gd name="T51" fmla="*/ 2147483647 h 272"/>
                <a:gd name="T52" fmla="*/ 2147483647 w 114"/>
                <a:gd name="T53" fmla="*/ 2147483647 h 272"/>
                <a:gd name="T54" fmla="*/ 2147483647 w 114"/>
                <a:gd name="T55" fmla="*/ 2147483647 h 272"/>
                <a:gd name="T56" fmla="*/ 2147483647 w 114"/>
                <a:gd name="T57" fmla="*/ 2147483647 h 272"/>
                <a:gd name="T58" fmla="*/ 2147483647 w 114"/>
                <a:gd name="T59" fmla="*/ 2147483647 h 272"/>
                <a:gd name="T60" fmla="*/ 2147483647 w 114"/>
                <a:gd name="T61" fmla="*/ 2147483647 h 272"/>
                <a:gd name="T62" fmla="*/ 2147483647 w 114"/>
                <a:gd name="T63" fmla="*/ 2147483647 h 272"/>
                <a:gd name="T64" fmla="*/ 2147483647 w 114"/>
                <a:gd name="T65" fmla="*/ 2147483647 h 272"/>
                <a:gd name="T66" fmla="*/ 2147483647 w 114"/>
                <a:gd name="T67" fmla="*/ 2147483647 h 272"/>
                <a:gd name="T68" fmla="*/ 2147483647 w 114"/>
                <a:gd name="T69" fmla="*/ 2147483647 h 272"/>
                <a:gd name="T70" fmla="*/ 2147483647 w 114"/>
                <a:gd name="T71" fmla="*/ 2147483647 h 272"/>
                <a:gd name="T72" fmla="*/ 2147483647 w 114"/>
                <a:gd name="T73" fmla="*/ 2147483647 h 272"/>
                <a:gd name="T74" fmla="*/ 2147483647 w 114"/>
                <a:gd name="T75" fmla="*/ 2147483647 h 272"/>
                <a:gd name="T76" fmla="*/ 2147483647 w 114"/>
                <a:gd name="T77" fmla="*/ 2147483647 h 272"/>
                <a:gd name="T78" fmla="*/ 2147483647 w 114"/>
                <a:gd name="T79" fmla="*/ 2147483647 h 272"/>
                <a:gd name="T80" fmla="*/ 2147483647 w 114"/>
                <a:gd name="T81" fmla="*/ 2147483647 h 272"/>
                <a:gd name="T82" fmla="*/ 2147483647 w 114"/>
                <a:gd name="T83" fmla="*/ 2147483647 h 272"/>
                <a:gd name="T84" fmla="*/ 2147483647 w 114"/>
                <a:gd name="T85" fmla="*/ 1647900132 h 272"/>
                <a:gd name="T86" fmla="*/ 2147483647 w 114"/>
                <a:gd name="T87" fmla="*/ 1198550221 h 272"/>
                <a:gd name="T88" fmla="*/ 2147483647 w 114"/>
                <a:gd name="T89" fmla="*/ 898982639 h 27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14"/>
                <a:gd name="T136" fmla="*/ 0 h 272"/>
                <a:gd name="T137" fmla="*/ 114 w 114"/>
                <a:gd name="T138" fmla="*/ 272 h 27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14" h="272">
                  <a:moveTo>
                    <a:pt x="75" y="19"/>
                  </a:moveTo>
                  <a:lnTo>
                    <a:pt x="68" y="12"/>
                  </a:lnTo>
                  <a:lnTo>
                    <a:pt x="60" y="8"/>
                  </a:lnTo>
                  <a:lnTo>
                    <a:pt x="51" y="3"/>
                  </a:lnTo>
                  <a:lnTo>
                    <a:pt x="41" y="0"/>
                  </a:lnTo>
                  <a:lnTo>
                    <a:pt x="22" y="8"/>
                  </a:lnTo>
                  <a:lnTo>
                    <a:pt x="11" y="16"/>
                  </a:lnTo>
                  <a:lnTo>
                    <a:pt x="3" y="25"/>
                  </a:lnTo>
                  <a:lnTo>
                    <a:pt x="1" y="35"/>
                  </a:lnTo>
                  <a:lnTo>
                    <a:pt x="0" y="36"/>
                  </a:lnTo>
                  <a:lnTo>
                    <a:pt x="1" y="40"/>
                  </a:lnTo>
                  <a:lnTo>
                    <a:pt x="2" y="45"/>
                  </a:lnTo>
                  <a:lnTo>
                    <a:pt x="5" y="52"/>
                  </a:lnTo>
                  <a:lnTo>
                    <a:pt x="7" y="59"/>
                  </a:lnTo>
                  <a:lnTo>
                    <a:pt x="12" y="69"/>
                  </a:lnTo>
                  <a:lnTo>
                    <a:pt x="21" y="90"/>
                  </a:lnTo>
                  <a:lnTo>
                    <a:pt x="24" y="103"/>
                  </a:lnTo>
                  <a:lnTo>
                    <a:pt x="28" y="115"/>
                  </a:lnTo>
                  <a:lnTo>
                    <a:pt x="63" y="148"/>
                  </a:lnTo>
                  <a:lnTo>
                    <a:pt x="1" y="272"/>
                  </a:lnTo>
                  <a:lnTo>
                    <a:pt x="15" y="259"/>
                  </a:lnTo>
                  <a:lnTo>
                    <a:pt x="27" y="248"/>
                  </a:lnTo>
                  <a:lnTo>
                    <a:pt x="36" y="238"/>
                  </a:lnTo>
                  <a:lnTo>
                    <a:pt x="41" y="230"/>
                  </a:lnTo>
                  <a:lnTo>
                    <a:pt x="54" y="193"/>
                  </a:lnTo>
                  <a:lnTo>
                    <a:pt x="60" y="164"/>
                  </a:lnTo>
                  <a:lnTo>
                    <a:pt x="65" y="150"/>
                  </a:lnTo>
                  <a:lnTo>
                    <a:pt x="75" y="139"/>
                  </a:lnTo>
                  <a:lnTo>
                    <a:pt x="87" y="129"/>
                  </a:lnTo>
                  <a:lnTo>
                    <a:pt x="104" y="123"/>
                  </a:lnTo>
                  <a:lnTo>
                    <a:pt x="109" y="111"/>
                  </a:lnTo>
                  <a:lnTo>
                    <a:pt x="113" y="101"/>
                  </a:lnTo>
                  <a:lnTo>
                    <a:pt x="114" y="92"/>
                  </a:lnTo>
                  <a:lnTo>
                    <a:pt x="114" y="86"/>
                  </a:lnTo>
                  <a:lnTo>
                    <a:pt x="110" y="79"/>
                  </a:lnTo>
                  <a:lnTo>
                    <a:pt x="106" y="73"/>
                  </a:lnTo>
                  <a:lnTo>
                    <a:pt x="102" y="69"/>
                  </a:lnTo>
                  <a:lnTo>
                    <a:pt x="100" y="66"/>
                  </a:lnTo>
                  <a:lnTo>
                    <a:pt x="98" y="65"/>
                  </a:lnTo>
                  <a:lnTo>
                    <a:pt x="94" y="61"/>
                  </a:lnTo>
                  <a:lnTo>
                    <a:pt x="90" y="58"/>
                  </a:lnTo>
                  <a:lnTo>
                    <a:pt x="85" y="44"/>
                  </a:lnTo>
                  <a:lnTo>
                    <a:pt x="81" y="33"/>
                  </a:lnTo>
                  <a:lnTo>
                    <a:pt x="77" y="24"/>
                  </a:lnTo>
                  <a:lnTo>
                    <a:pt x="75" y="19"/>
                  </a:lnTo>
                  <a:close/>
                </a:path>
              </a:pathLst>
            </a:custGeom>
            <a:solidFill>
              <a:srgbClr val="99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12" name="Freeform 868"/>
            <p:cNvSpPr>
              <a:spLocks noEditPoints="1"/>
            </p:cNvSpPr>
            <p:nvPr/>
          </p:nvSpPr>
          <p:spPr bwMode="auto">
            <a:xfrm>
              <a:off x="2660650" y="3254375"/>
              <a:ext cx="71438" cy="152400"/>
            </a:xfrm>
            <a:custGeom>
              <a:avLst/>
              <a:gdLst>
                <a:gd name="T0" fmla="*/ 2147483647 w 134"/>
                <a:gd name="T1" fmla="*/ 1026403811 h 289"/>
                <a:gd name="T2" fmla="*/ 2147483647 w 134"/>
                <a:gd name="T3" fmla="*/ 0 h 289"/>
                <a:gd name="T4" fmla="*/ 605949368 w 134"/>
                <a:gd name="T5" fmla="*/ 879854134 h 289"/>
                <a:gd name="T6" fmla="*/ 454461826 w 134"/>
                <a:gd name="T7" fmla="*/ 1026403811 h 289"/>
                <a:gd name="T8" fmla="*/ 0 w 134"/>
                <a:gd name="T9" fmla="*/ 2147483647 h 289"/>
                <a:gd name="T10" fmla="*/ 302974418 w 134"/>
                <a:gd name="T11" fmla="*/ 2147483647 h 289"/>
                <a:gd name="T12" fmla="*/ 1060694681 w 134"/>
                <a:gd name="T13" fmla="*/ 2147483647 h 289"/>
                <a:gd name="T14" fmla="*/ 1363669232 w 134"/>
                <a:gd name="T15" fmla="*/ 2147483647 h 289"/>
                <a:gd name="T16" fmla="*/ 2147483647 w 134"/>
                <a:gd name="T17" fmla="*/ 2147483647 h 289"/>
                <a:gd name="T18" fmla="*/ 2147483647 w 134"/>
                <a:gd name="T19" fmla="*/ 2147483647 h 289"/>
                <a:gd name="T20" fmla="*/ 1212182356 w 134"/>
                <a:gd name="T21" fmla="*/ 2147483647 h 289"/>
                <a:gd name="T22" fmla="*/ 757720396 w 134"/>
                <a:gd name="T23" fmla="*/ 2147483647 h 289"/>
                <a:gd name="T24" fmla="*/ 1969902486 w 134"/>
                <a:gd name="T25" fmla="*/ 2147483647 h 289"/>
                <a:gd name="T26" fmla="*/ 2147483647 w 134"/>
                <a:gd name="T27" fmla="*/ 2147483647 h 289"/>
                <a:gd name="T28" fmla="*/ 2147483647 w 134"/>
                <a:gd name="T29" fmla="*/ 2147483647 h 289"/>
                <a:gd name="T30" fmla="*/ 2147483647 w 134"/>
                <a:gd name="T31" fmla="*/ 2147483647 h 289"/>
                <a:gd name="T32" fmla="*/ 2147483647 w 134"/>
                <a:gd name="T33" fmla="*/ 2147483647 h 289"/>
                <a:gd name="T34" fmla="*/ 2147483647 w 134"/>
                <a:gd name="T35" fmla="*/ 2147483647 h 289"/>
                <a:gd name="T36" fmla="*/ 2147483647 w 134"/>
                <a:gd name="T37" fmla="*/ 2147483647 h 289"/>
                <a:gd name="T38" fmla="*/ 2147483647 w 134"/>
                <a:gd name="T39" fmla="*/ 2147483647 h 289"/>
                <a:gd name="T40" fmla="*/ 2147483647 w 134"/>
                <a:gd name="T41" fmla="*/ 2147483647 h 289"/>
                <a:gd name="T42" fmla="*/ 2147483647 w 134"/>
                <a:gd name="T43" fmla="*/ 2053085000 h 289"/>
                <a:gd name="T44" fmla="*/ 2147483647 w 134"/>
                <a:gd name="T45" fmla="*/ 1173231129 h 289"/>
                <a:gd name="T46" fmla="*/ 1818130925 w 134"/>
                <a:gd name="T47" fmla="*/ 1466330482 h 289"/>
                <a:gd name="T48" fmla="*/ 2147483647 w 134"/>
                <a:gd name="T49" fmla="*/ 1319780806 h 289"/>
                <a:gd name="T50" fmla="*/ 2147483647 w 134"/>
                <a:gd name="T51" fmla="*/ 2147483647 h 289"/>
                <a:gd name="T52" fmla="*/ 2147483647 w 134"/>
                <a:gd name="T53" fmla="*/ 2147483647 h 289"/>
                <a:gd name="T54" fmla="*/ 2147483647 w 134"/>
                <a:gd name="T55" fmla="*/ 2147483647 h 289"/>
                <a:gd name="T56" fmla="*/ 2147483647 w 134"/>
                <a:gd name="T57" fmla="*/ 2147483647 h 289"/>
                <a:gd name="T58" fmla="*/ 2147483647 w 134"/>
                <a:gd name="T59" fmla="*/ 2147483647 h 289"/>
                <a:gd name="T60" fmla="*/ 2147483647 w 134"/>
                <a:gd name="T61" fmla="*/ 2147483647 h 289"/>
                <a:gd name="T62" fmla="*/ 2147483647 w 134"/>
                <a:gd name="T63" fmla="*/ 2147483647 h 289"/>
                <a:gd name="T64" fmla="*/ 1363669232 w 134"/>
                <a:gd name="T65" fmla="*/ 2147483647 h 289"/>
                <a:gd name="T66" fmla="*/ 1363669232 w 134"/>
                <a:gd name="T67" fmla="*/ 1759708268 h 28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34"/>
                <a:gd name="T103" fmla="*/ 0 h 289"/>
                <a:gd name="T104" fmla="*/ 134 w 134"/>
                <a:gd name="T105" fmla="*/ 289 h 28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34" h="289">
                  <a:moveTo>
                    <a:pt x="93" y="24"/>
                  </a:moveTo>
                  <a:lnTo>
                    <a:pt x="90" y="20"/>
                  </a:lnTo>
                  <a:lnTo>
                    <a:pt x="74" y="8"/>
                  </a:lnTo>
                  <a:lnTo>
                    <a:pt x="54" y="0"/>
                  </a:lnTo>
                  <a:lnTo>
                    <a:pt x="47" y="1"/>
                  </a:lnTo>
                  <a:lnTo>
                    <a:pt x="13" y="18"/>
                  </a:lnTo>
                  <a:lnTo>
                    <a:pt x="11" y="19"/>
                  </a:lnTo>
                  <a:lnTo>
                    <a:pt x="10" y="22"/>
                  </a:lnTo>
                  <a:lnTo>
                    <a:pt x="1" y="41"/>
                  </a:lnTo>
                  <a:lnTo>
                    <a:pt x="0" y="47"/>
                  </a:lnTo>
                  <a:lnTo>
                    <a:pt x="5" y="71"/>
                  </a:lnTo>
                  <a:lnTo>
                    <a:pt x="7" y="72"/>
                  </a:lnTo>
                  <a:lnTo>
                    <a:pt x="22" y="105"/>
                  </a:lnTo>
                  <a:lnTo>
                    <a:pt x="21" y="104"/>
                  </a:lnTo>
                  <a:lnTo>
                    <a:pt x="23" y="117"/>
                  </a:lnTo>
                  <a:lnTo>
                    <a:pt x="27" y="130"/>
                  </a:lnTo>
                  <a:lnTo>
                    <a:pt x="30" y="133"/>
                  </a:lnTo>
                  <a:lnTo>
                    <a:pt x="64" y="165"/>
                  </a:lnTo>
                  <a:lnTo>
                    <a:pt x="61" y="170"/>
                  </a:lnTo>
                  <a:lnTo>
                    <a:pt x="60" y="172"/>
                  </a:lnTo>
                  <a:lnTo>
                    <a:pt x="41" y="237"/>
                  </a:lnTo>
                  <a:lnTo>
                    <a:pt x="25" y="257"/>
                  </a:lnTo>
                  <a:lnTo>
                    <a:pt x="4" y="273"/>
                  </a:lnTo>
                  <a:lnTo>
                    <a:pt x="16" y="289"/>
                  </a:lnTo>
                  <a:lnTo>
                    <a:pt x="38" y="273"/>
                  </a:lnTo>
                  <a:lnTo>
                    <a:pt x="40" y="271"/>
                  </a:lnTo>
                  <a:lnTo>
                    <a:pt x="59" y="248"/>
                  </a:lnTo>
                  <a:lnTo>
                    <a:pt x="61" y="245"/>
                  </a:lnTo>
                  <a:lnTo>
                    <a:pt x="80" y="180"/>
                  </a:lnTo>
                  <a:lnTo>
                    <a:pt x="90" y="161"/>
                  </a:lnTo>
                  <a:lnTo>
                    <a:pt x="101" y="151"/>
                  </a:lnTo>
                  <a:lnTo>
                    <a:pt x="117" y="143"/>
                  </a:lnTo>
                  <a:lnTo>
                    <a:pt x="119" y="140"/>
                  </a:lnTo>
                  <a:lnTo>
                    <a:pt x="123" y="138"/>
                  </a:lnTo>
                  <a:lnTo>
                    <a:pt x="131" y="117"/>
                  </a:lnTo>
                  <a:lnTo>
                    <a:pt x="131" y="114"/>
                  </a:lnTo>
                  <a:lnTo>
                    <a:pt x="132" y="112"/>
                  </a:lnTo>
                  <a:lnTo>
                    <a:pt x="134" y="97"/>
                  </a:lnTo>
                  <a:lnTo>
                    <a:pt x="132" y="95"/>
                  </a:lnTo>
                  <a:lnTo>
                    <a:pt x="132" y="92"/>
                  </a:lnTo>
                  <a:lnTo>
                    <a:pt x="125" y="78"/>
                  </a:lnTo>
                  <a:lnTo>
                    <a:pt x="123" y="74"/>
                  </a:lnTo>
                  <a:lnTo>
                    <a:pt x="110" y="62"/>
                  </a:lnTo>
                  <a:lnTo>
                    <a:pt x="102" y="41"/>
                  </a:lnTo>
                  <a:lnTo>
                    <a:pt x="101" y="40"/>
                  </a:lnTo>
                  <a:lnTo>
                    <a:pt x="93" y="24"/>
                  </a:lnTo>
                  <a:close/>
                  <a:moveTo>
                    <a:pt x="27" y="35"/>
                  </a:moveTo>
                  <a:lnTo>
                    <a:pt x="36" y="29"/>
                  </a:lnTo>
                  <a:lnTo>
                    <a:pt x="52" y="22"/>
                  </a:lnTo>
                  <a:lnTo>
                    <a:pt x="64" y="26"/>
                  </a:lnTo>
                  <a:lnTo>
                    <a:pt x="77" y="36"/>
                  </a:lnTo>
                  <a:lnTo>
                    <a:pt x="83" y="48"/>
                  </a:lnTo>
                  <a:lnTo>
                    <a:pt x="81" y="47"/>
                  </a:lnTo>
                  <a:lnTo>
                    <a:pt x="89" y="71"/>
                  </a:lnTo>
                  <a:lnTo>
                    <a:pt x="92" y="75"/>
                  </a:lnTo>
                  <a:lnTo>
                    <a:pt x="106" y="87"/>
                  </a:lnTo>
                  <a:lnTo>
                    <a:pt x="107" y="88"/>
                  </a:lnTo>
                  <a:lnTo>
                    <a:pt x="114" y="101"/>
                  </a:lnTo>
                  <a:lnTo>
                    <a:pt x="113" y="110"/>
                  </a:lnTo>
                  <a:lnTo>
                    <a:pt x="106" y="125"/>
                  </a:lnTo>
                  <a:lnTo>
                    <a:pt x="89" y="134"/>
                  </a:lnTo>
                  <a:lnTo>
                    <a:pt x="89" y="135"/>
                  </a:lnTo>
                  <a:lnTo>
                    <a:pt x="74" y="147"/>
                  </a:lnTo>
                  <a:lnTo>
                    <a:pt x="47" y="121"/>
                  </a:lnTo>
                  <a:lnTo>
                    <a:pt x="40" y="98"/>
                  </a:lnTo>
                  <a:lnTo>
                    <a:pt x="26" y="66"/>
                  </a:lnTo>
                  <a:lnTo>
                    <a:pt x="22" y="46"/>
                  </a:lnTo>
                  <a:lnTo>
                    <a:pt x="27" y="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13" name="Freeform 869"/>
            <p:cNvSpPr>
              <a:spLocks/>
            </p:cNvSpPr>
            <p:nvPr/>
          </p:nvSpPr>
          <p:spPr bwMode="auto">
            <a:xfrm>
              <a:off x="2687638" y="3086100"/>
              <a:ext cx="85725" cy="174625"/>
            </a:xfrm>
            <a:custGeom>
              <a:avLst/>
              <a:gdLst>
                <a:gd name="T0" fmla="*/ 2147483647 w 163"/>
                <a:gd name="T1" fmla="*/ 0 h 329"/>
                <a:gd name="T2" fmla="*/ 2147483647 w 163"/>
                <a:gd name="T3" fmla="*/ 0 h 329"/>
                <a:gd name="T4" fmla="*/ 2147483647 w 163"/>
                <a:gd name="T5" fmla="*/ 1345786606 h 329"/>
                <a:gd name="T6" fmla="*/ 2147483647 w 163"/>
                <a:gd name="T7" fmla="*/ 1794288194 h 329"/>
                <a:gd name="T8" fmla="*/ 2147483647 w 163"/>
                <a:gd name="T9" fmla="*/ 1943882848 h 329"/>
                <a:gd name="T10" fmla="*/ 2147483647 w 163"/>
                <a:gd name="T11" fmla="*/ 2147483647 h 329"/>
                <a:gd name="T12" fmla="*/ 2147483647 w 163"/>
                <a:gd name="T13" fmla="*/ 2147483647 h 329"/>
                <a:gd name="T14" fmla="*/ 2147483647 w 163"/>
                <a:gd name="T15" fmla="*/ 2147483647 h 329"/>
                <a:gd name="T16" fmla="*/ 2147483647 w 163"/>
                <a:gd name="T17" fmla="*/ 2147483647 h 329"/>
                <a:gd name="T18" fmla="*/ 2147483647 w 163"/>
                <a:gd name="T19" fmla="*/ 2147483647 h 329"/>
                <a:gd name="T20" fmla="*/ 2147483647 w 163"/>
                <a:gd name="T21" fmla="*/ 2147483647 h 329"/>
                <a:gd name="T22" fmla="*/ 2147483647 w 163"/>
                <a:gd name="T23" fmla="*/ 2147483647 h 329"/>
                <a:gd name="T24" fmla="*/ 2147483647 w 163"/>
                <a:gd name="T25" fmla="*/ 2147483647 h 329"/>
                <a:gd name="T26" fmla="*/ 2147483647 w 163"/>
                <a:gd name="T27" fmla="*/ 2147483647 h 329"/>
                <a:gd name="T28" fmla="*/ 2147483647 w 163"/>
                <a:gd name="T29" fmla="*/ 2147483647 h 329"/>
                <a:gd name="T30" fmla="*/ 2147483647 w 163"/>
                <a:gd name="T31" fmla="*/ 2147483647 h 329"/>
                <a:gd name="T32" fmla="*/ 1891059659 w 163"/>
                <a:gd name="T33" fmla="*/ 2147483647 h 329"/>
                <a:gd name="T34" fmla="*/ 1745572292 w 163"/>
                <a:gd name="T35" fmla="*/ 2147483647 h 329"/>
                <a:gd name="T36" fmla="*/ 1309110192 w 163"/>
                <a:gd name="T37" fmla="*/ 2147483647 h 329"/>
                <a:gd name="T38" fmla="*/ 872924463 w 163"/>
                <a:gd name="T39" fmla="*/ 2147483647 h 329"/>
                <a:gd name="T40" fmla="*/ 290974865 w 163"/>
                <a:gd name="T41" fmla="*/ 2147483647 h 329"/>
                <a:gd name="T42" fmla="*/ 290974865 w 163"/>
                <a:gd name="T43" fmla="*/ 2147483647 h 329"/>
                <a:gd name="T44" fmla="*/ 145487432 w 163"/>
                <a:gd name="T45" fmla="*/ 2147483647 h 329"/>
                <a:gd name="T46" fmla="*/ 0 w 163"/>
                <a:gd name="T47" fmla="*/ 2147483647 h 329"/>
                <a:gd name="T48" fmla="*/ 1018135196 w 163"/>
                <a:gd name="T49" fmla="*/ 2147483647 h 329"/>
                <a:gd name="T50" fmla="*/ 1309110192 w 163"/>
                <a:gd name="T51" fmla="*/ 2147483647 h 329"/>
                <a:gd name="T52" fmla="*/ 2147483647 w 163"/>
                <a:gd name="T53" fmla="*/ 2147483647 h 329"/>
                <a:gd name="T54" fmla="*/ 2147483647 w 163"/>
                <a:gd name="T55" fmla="*/ 2147483647 h 329"/>
                <a:gd name="T56" fmla="*/ 2147483647 w 163"/>
                <a:gd name="T57" fmla="*/ 2147483647 h 329"/>
                <a:gd name="T58" fmla="*/ 2147483647 w 163"/>
                <a:gd name="T59" fmla="*/ 2147483647 h 329"/>
                <a:gd name="T60" fmla="*/ 2147483647 w 163"/>
                <a:gd name="T61" fmla="*/ 2147483647 h 329"/>
                <a:gd name="T62" fmla="*/ 2147483647 w 163"/>
                <a:gd name="T63" fmla="*/ 2147483647 h 329"/>
                <a:gd name="T64" fmla="*/ 2147483647 w 163"/>
                <a:gd name="T65" fmla="*/ 2147483647 h 329"/>
                <a:gd name="T66" fmla="*/ 2147483647 w 163"/>
                <a:gd name="T67" fmla="*/ 2147483647 h 329"/>
                <a:gd name="T68" fmla="*/ 2147483647 w 163"/>
                <a:gd name="T69" fmla="*/ 2147483647 h 329"/>
                <a:gd name="T70" fmla="*/ 2147483647 w 163"/>
                <a:gd name="T71" fmla="*/ 2147483647 h 329"/>
                <a:gd name="T72" fmla="*/ 2147483647 w 163"/>
                <a:gd name="T73" fmla="*/ 2147483647 h 329"/>
                <a:gd name="T74" fmla="*/ 2147483647 w 163"/>
                <a:gd name="T75" fmla="*/ 2147483647 h 329"/>
                <a:gd name="T76" fmla="*/ 2147483647 w 163"/>
                <a:gd name="T77" fmla="*/ 2147483647 h 329"/>
                <a:gd name="T78" fmla="*/ 2147483647 w 163"/>
                <a:gd name="T79" fmla="*/ 2147483647 h 329"/>
                <a:gd name="T80" fmla="*/ 2147483647 w 163"/>
                <a:gd name="T81" fmla="*/ 2147483647 h 329"/>
                <a:gd name="T82" fmla="*/ 2147483647 w 163"/>
                <a:gd name="T83" fmla="*/ 2147483647 h 329"/>
                <a:gd name="T84" fmla="*/ 2147483647 w 163"/>
                <a:gd name="T85" fmla="*/ 2147483647 h 329"/>
                <a:gd name="T86" fmla="*/ 2147483647 w 163"/>
                <a:gd name="T87" fmla="*/ 2147483647 h 329"/>
                <a:gd name="T88" fmla="*/ 2147483647 w 163"/>
                <a:gd name="T89" fmla="*/ 2147483647 h 329"/>
                <a:gd name="T90" fmla="*/ 2147483647 w 163"/>
                <a:gd name="T91" fmla="*/ 2093476439 h 329"/>
                <a:gd name="T92" fmla="*/ 2147483647 w 163"/>
                <a:gd name="T93" fmla="*/ 2093476439 h 329"/>
                <a:gd name="T94" fmla="*/ 2147483647 w 163"/>
                <a:gd name="T95" fmla="*/ 1644975913 h 329"/>
                <a:gd name="T96" fmla="*/ 2147483647 w 163"/>
                <a:gd name="T97" fmla="*/ 0 h 32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63"/>
                <a:gd name="T148" fmla="*/ 0 h 329"/>
                <a:gd name="T149" fmla="*/ 163 w 163"/>
                <a:gd name="T150" fmla="*/ 329 h 32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63" h="329">
                  <a:moveTo>
                    <a:pt x="150" y="0"/>
                  </a:moveTo>
                  <a:lnTo>
                    <a:pt x="130" y="0"/>
                  </a:lnTo>
                  <a:lnTo>
                    <a:pt x="130" y="26"/>
                  </a:lnTo>
                  <a:lnTo>
                    <a:pt x="127" y="37"/>
                  </a:lnTo>
                  <a:lnTo>
                    <a:pt x="127" y="38"/>
                  </a:lnTo>
                  <a:lnTo>
                    <a:pt x="124" y="59"/>
                  </a:lnTo>
                  <a:lnTo>
                    <a:pt x="124" y="65"/>
                  </a:lnTo>
                  <a:lnTo>
                    <a:pt x="139" y="101"/>
                  </a:lnTo>
                  <a:lnTo>
                    <a:pt x="138" y="99"/>
                  </a:lnTo>
                  <a:lnTo>
                    <a:pt x="142" y="134"/>
                  </a:lnTo>
                  <a:lnTo>
                    <a:pt x="138" y="169"/>
                  </a:lnTo>
                  <a:lnTo>
                    <a:pt x="139" y="168"/>
                  </a:lnTo>
                  <a:lnTo>
                    <a:pt x="125" y="201"/>
                  </a:lnTo>
                  <a:lnTo>
                    <a:pt x="98" y="220"/>
                  </a:lnTo>
                  <a:lnTo>
                    <a:pt x="52" y="235"/>
                  </a:lnTo>
                  <a:lnTo>
                    <a:pt x="49" y="236"/>
                  </a:lnTo>
                  <a:lnTo>
                    <a:pt x="39" y="241"/>
                  </a:lnTo>
                  <a:lnTo>
                    <a:pt x="36" y="245"/>
                  </a:lnTo>
                  <a:lnTo>
                    <a:pt x="27" y="263"/>
                  </a:lnTo>
                  <a:lnTo>
                    <a:pt x="18" y="276"/>
                  </a:lnTo>
                  <a:lnTo>
                    <a:pt x="6" y="300"/>
                  </a:lnTo>
                  <a:lnTo>
                    <a:pt x="5" y="302"/>
                  </a:lnTo>
                  <a:lnTo>
                    <a:pt x="4" y="311"/>
                  </a:lnTo>
                  <a:lnTo>
                    <a:pt x="0" y="325"/>
                  </a:lnTo>
                  <a:lnTo>
                    <a:pt x="21" y="329"/>
                  </a:lnTo>
                  <a:lnTo>
                    <a:pt x="26" y="307"/>
                  </a:lnTo>
                  <a:lnTo>
                    <a:pt x="52" y="259"/>
                  </a:lnTo>
                  <a:lnTo>
                    <a:pt x="59" y="254"/>
                  </a:lnTo>
                  <a:lnTo>
                    <a:pt x="56" y="254"/>
                  </a:lnTo>
                  <a:lnTo>
                    <a:pt x="60" y="253"/>
                  </a:lnTo>
                  <a:lnTo>
                    <a:pt x="59" y="254"/>
                  </a:lnTo>
                  <a:lnTo>
                    <a:pt x="67" y="252"/>
                  </a:lnTo>
                  <a:lnTo>
                    <a:pt x="104" y="237"/>
                  </a:lnTo>
                  <a:lnTo>
                    <a:pt x="106" y="237"/>
                  </a:lnTo>
                  <a:lnTo>
                    <a:pt x="140" y="215"/>
                  </a:lnTo>
                  <a:lnTo>
                    <a:pt x="140" y="213"/>
                  </a:lnTo>
                  <a:lnTo>
                    <a:pt x="142" y="211"/>
                  </a:lnTo>
                  <a:lnTo>
                    <a:pt x="157" y="174"/>
                  </a:lnTo>
                  <a:lnTo>
                    <a:pt x="157" y="172"/>
                  </a:lnTo>
                  <a:lnTo>
                    <a:pt x="163" y="135"/>
                  </a:lnTo>
                  <a:lnTo>
                    <a:pt x="163" y="133"/>
                  </a:lnTo>
                  <a:lnTo>
                    <a:pt x="157" y="96"/>
                  </a:lnTo>
                  <a:lnTo>
                    <a:pt x="157" y="93"/>
                  </a:lnTo>
                  <a:lnTo>
                    <a:pt x="144" y="62"/>
                  </a:lnTo>
                  <a:lnTo>
                    <a:pt x="147" y="50"/>
                  </a:lnTo>
                  <a:lnTo>
                    <a:pt x="148" y="42"/>
                  </a:lnTo>
                  <a:lnTo>
                    <a:pt x="148" y="43"/>
                  </a:lnTo>
                  <a:lnTo>
                    <a:pt x="150" y="32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14" name="Freeform 870"/>
            <p:cNvSpPr>
              <a:spLocks noEditPoints="1"/>
            </p:cNvSpPr>
            <p:nvPr/>
          </p:nvSpPr>
          <p:spPr bwMode="auto">
            <a:xfrm>
              <a:off x="4662488" y="4098925"/>
              <a:ext cx="341312" cy="442913"/>
            </a:xfrm>
            <a:custGeom>
              <a:avLst/>
              <a:gdLst>
                <a:gd name="T0" fmla="*/ 2147483647 w 645"/>
                <a:gd name="T1" fmla="*/ 2147483647 h 835"/>
                <a:gd name="T2" fmla="*/ 2147483647 w 645"/>
                <a:gd name="T3" fmla="*/ 2147483647 h 835"/>
                <a:gd name="T4" fmla="*/ 2147483647 w 645"/>
                <a:gd name="T5" fmla="*/ 2147483647 h 835"/>
                <a:gd name="T6" fmla="*/ 2147483647 w 645"/>
                <a:gd name="T7" fmla="*/ 2147483647 h 835"/>
                <a:gd name="T8" fmla="*/ 2147483647 w 645"/>
                <a:gd name="T9" fmla="*/ 2147483647 h 835"/>
                <a:gd name="T10" fmla="*/ 2147483647 w 645"/>
                <a:gd name="T11" fmla="*/ 2147483647 h 835"/>
                <a:gd name="T12" fmla="*/ 2147483647 w 645"/>
                <a:gd name="T13" fmla="*/ 2147483647 h 835"/>
                <a:gd name="T14" fmla="*/ 2147483647 w 645"/>
                <a:gd name="T15" fmla="*/ 2147483647 h 835"/>
                <a:gd name="T16" fmla="*/ 2147483647 w 645"/>
                <a:gd name="T17" fmla="*/ 2147483647 h 835"/>
                <a:gd name="T18" fmla="*/ 2147483647 w 645"/>
                <a:gd name="T19" fmla="*/ 2147483647 h 835"/>
                <a:gd name="T20" fmla="*/ 2147483647 w 645"/>
                <a:gd name="T21" fmla="*/ 2147483647 h 835"/>
                <a:gd name="T22" fmla="*/ 2147483647 w 645"/>
                <a:gd name="T23" fmla="*/ 2147483647 h 835"/>
                <a:gd name="T24" fmla="*/ 2147483647 w 645"/>
                <a:gd name="T25" fmla="*/ 2147483647 h 835"/>
                <a:gd name="T26" fmla="*/ 2147483647 w 645"/>
                <a:gd name="T27" fmla="*/ 2147483647 h 835"/>
                <a:gd name="T28" fmla="*/ 2147483647 w 645"/>
                <a:gd name="T29" fmla="*/ 2147483647 h 835"/>
                <a:gd name="T30" fmla="*/ 2147483647 w 645"/>
                <a:gd name="T31" fmla="*/ 2147483647 h 835"/>
                <a:gd name="T32" fmla="*/ 1629975849 w 645"/>
                <a:gd name="T33" fmla="*/ 2147483647 h 835"/>
                <a:gd name="T34" fmla="*/ 889052601 w 645"/>
                <a:gd name="T35" fmla="*/ 2147483647 h 835"/>
                <a:gd name="T36" fmla="*/ 444386071 w 645"/>
                <a:gd name="T37" fmla="*/ 2147483647 h 835"/>
                <a:gd name="T38" fmla="*/ 1037180894 w 645"/>
                <a:gd name="T39" fmla="*/ 2147483647 h 835"/>
                <a:gd name="T40" fmla="*/ 1778104143 w 645"/>
                <a:gd name="T41" fmla="*/ 2147483647 h 835"/>
                <a:gd name="T42" fmla="*/ 2147483647 w 645"/>
                <a:gd name="T43" fmla="*/ 2147483647 h 835"/>
                <a:gd name="T44" fmla="*/ 2147483647 w 645"/>
                <a:gd name="T45" fmla="*/ 2147483647 h 835"/>
                <a:gd name="T46" fmla="*/ 2147483647 w 645"/>
                <a:gd name="T47" fmla="*/ 2147483647 h 835"/>
                <a:gd name="T48" fmla="*/ 2147483647 w 645"/>
                <a:gd name="T49" fmla="*/ 2147483647 h 835"/>
                <a:gd name="T50" fmla="*/ 2147483647 w 645"/>
                <a:gd name="T51" fmla="*/ 2147483647 h 835"/>
                <a:gd name="T52" fmla="*/ 2147483647 w 645"/>
                <a:gd name="T53" fmla="*/ 2147483647 h 835"/>
                <a:gd name="T54" fmla="*/ 2147483647 w 645"/>
                <a:gd name="T55" fmla="*/ 2147483647 h 835"/>
                <a:gd name="T56" fmla="*/ 2147483647 w 645"/>
                <a:gd name="T57" fmla="*/ 2147483647 h 835"/>
                <a:gd name="T58" fmla="*/ 2147483647 w 645"/>
                <a:gd name="T59" fmla="*/ 2147483647 h 835"/>
                <a:gd name="T60" fmla="*/ 2147483647 w 645"/>
                <a:gd name="T61" fmla="*/ 2147483647 h 835"/>
                <a:gd name="T62" fmla="*/ 2147483647 w 645"/>
                <a:gd name="T63" fmla="*/ 2147483647 h 835"/>
                <a:gd name="T64" fmla="*/ 2147483647 w 645"/>
                <a:gd name="T65" fmla="*/ 2147483647 h 835"/>
                <a:gd name="T66" fmla="*/ 2147483647 w 645"/>
                <a:gd name="T67" fmla="*/ 2147483647 h 835"/>
                <a:gd name="T68" fmla="*/ 2147483647 w 645"/>
                <a:gd name="T69" fmla="*/ 2147483647 h 835"/>
                <a:gd name="T70" fmla="*/ 2147483647 w 645"/>
                <a:gd name="T71" fmla="*/ 2147483647 h 835"/>
                <a:gd name="T72" fmla="*/ 2147483647 w 645"/>
                <a:gd name="T73" fmla="*/ 2147483647 h 835"/>
                <a:gd name="T74" fmla="*/ 2147483647 w 645"/>
                <a:gd name="T75" fmla="*/ 2147483647 h 835"/>
                <a:gd name="T76" fmla="*/ 2147483647 w 645"/>
                <a:gd name="T77" fmla="*/ 2147483647 h 835"/>
                <a:gd name="T78" fmla="*/ 2147483647 w 645"/>
                <a:gd name="T79" fmla="*/ 2147483647 h 835"/>
                <a:gd name="T80" fmla="*/ 2147483647 w 645"/>
                <a:gd name="T81" fmla="*/ 2147483647 h 835"/>
                <a:gd name="T82" fmla="*/ 2147483647 w 645"/>
                <a:gd name="T83" fmla="*/ 1790862231 h 835"/>
                <a:gd name="T84" fmla="*/ 2147483647 w 645"/>
                <a:gd name="T85" fmla="*/ 1343217884 h 835"/>
                <a:gd name="T86" fmla="*/ 2147483647 w 645"/>
                <a:gd name="T87" fmla="*/ 895572211 h 835"/>
                <a:gd name="T88" fmla="*/ 2147483647 w 645"/>
                <a:gd name="T89" fmla="*/ 597048406 h 835"/>
                <a:gd name="T90" fmla="*/ 2147483647 w 645"/>
                <a:gd name="T91" fmla="*/ 447645540 h 835"/>
                <a:gd name="T92" fmla="*/ 2147483647 w 645"/>
                <a:gd name="T93" fmla="*/ 0 h 835"/>
                <a:gd name="T94" fmla="*/ 2147483647 w 645"/>
                <a:gd name="T95" fmla="*/ 298523938 h 835"/>
                <a:gd name="T96" fmla="*/ 2147483647 w 645"/>
                <a:gd name="T97" fmla="*/ 895572211 h 835"/>
                <a:gd name="T98" fmla="*/ 2147483647 w 645"/>
                <a:gd name="T99" fmla="*/ 2147483647 h 835"/>
                <a:gd name="T100" fmla="*/ 2147483647 w 645"/>
                <a:gd name="T101" fmla="*/ 2147483647 h 835"/>
                <a:gd name="T102" fmla="*/ 2147483647 w 645"/>
                <a:gd name="T103" fmla="*/ 2147483647 h 835"/>
                <a:gd name="T104" fmla="*/ 2147483647 w 645"/>
                <a:gd name="T105" fmla="*/ 447645540 h 835"/>
                <a:gd name="T106" fmla="*/ 2147483647 w 645"/>
                <a:gd name="T107" fmla="*/ 447645540 h 83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45"/>
                <a:gd name="T163" fmla="*/ 0 h 835"/>
                <a:gd name="T164" fmla="*/ 645 w 645"/>
                <a:gd name="T165" fmla="*/ 835 h 83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45" h="835">
                  <a:moveTo>
                    <a:pt x="405" y="87"/>
                  </a:moveTo>
                  <a:lnTo>
                    <a:pt x="403" y="89"/>
                  </a:lnTo>
                  <a:lnTo>
                    <a:pt x="377" y="140"/>
                  </a:lnTo>
                  <a:lnTo>
                    <a:pt x="362" y="159"/>
                  </a:lnTo>
                  <a:lnTo>
                    <a:pt x="353" y="175"/>
                  </a:lnTo>
                  <a:lnTo>
                    <a:pt x="352" y="178"/>
                  </a:lnTo>
                  <a:lnTo>
                    <a:pt x="350" y="195"/>
                  </a:lnTo>
                  <a:lnTo>
                    <a:pt x="350" y="198"/>
                  </a:lnTo>
                  <a:lnTo>
                    <a:pt x="354" y="221"/>
                  </a:lnTo>
                  <a:lnTo>
                    <a:pt x="334" y="268"/>
                  </a:lnTo>
                  <a:lnTo>
                    <a:pt x="333" y="271"/>
                  </a:lnTo>
                  <a:lnTo>
                    <a:pt x="325" y="332"/>
                  </a:lnTo>
                  <a:lnTo>
                    <a:pt x="320" y="343"/>
                  </a:lnTo>
                  <a:lnTo>
                    <a:pt x="316" y="349"/>
                  </a:lnTo>
                  <a:lnTo>
                    <a:pt x="315" y="352"/>
                  </a:lnTo>
                  <a:lnTo>
                    <a:pt x="306" y="369"/>
                  </a:lnTo>
                  <a:lnTo>
                    <a:pt x="305" y="371"/>
                  </a:lnTo>
                  <a:lnTo>
                    <a:pt x="284" y="473"/>
                  </a:lnTo>
                  <a:lnTo>
                    <a:pt x="282" y="479"/>
                  </a:lnTo>
                  <a:lnTo>
                    <a:pt x="260" y="525"/>
                  </a:lnTo>
                  <a:lnTo>
                    <a:pt x="252" y="548"/>
                  </a:lnTo>
                  <a:lnTo>
                    <a:pt x="233" y="565"/>
                  </a:lnTo>
                  <a:lnTo>
                    <a:pt x="198" y="639"/>
                  </a:lnTo>
                  <a:lnTo>
                    <a:pt x="166" y="653"/>
                  </a:lnTo>
                  <a:lnTo>
                    <a:pt x="165" y="655"/>
                  </a:lnTo>
                  <a:lnTo>
                    <a:pt x="135" y="678"/>
                  </a:lnTo>
                  <a:lnTo>
                    <a:pt x="132" y="681"/>
                  </a:lnTo>
                  <a:lnTo>
                    <a:pt x="109" y="711"/>
                  </a:lnTo>
                  <a:lnTo>
                    <a:pt x="107" y="713"/>
                  </a:lnTo>
                  <a:lnTo>
                    <a:pt x="93" y="748"/>
                  </a:lnTo>
                  <a:lnTo>
                    <a:pt x="91" y="748"/>
                  </a:lnTo>
                  <a:lnTo>
                    <a:pt x="81" y="753"/>
                  </a:lnTo>
                  <a:lnTo>
                    <a:pt x="35" y="773"/>
                  </a:lnTo>
                  <a:lnTo>
                    <a:pt x="33" y="774"/>
                  </a:lnTo>
                  <a:lnTo>
                    <a:pt x="21" y="784"/>
                  </a:lnTo>
                  <a:lnTo>
                    <a:pt x="17" y="787"/>
                  </a:lnTo>
                  <a:lnTo>
                    <a:pt x="9" y="802"/>
                  </a:lnTo>
                  <a:lnTo>
                    <a:pt x="8" y="804"/>
                  </a:lnTo>
                  <a:lnTo>
                    <a:pt x="0" y="828"/>
                  </a:lnTo>
                  <a:lnTo>
                    <a:pt x="21" y="835"/>
                  </a:lnTo>
                  <a:lnTo>
                    <a:pt x="28" y="811"/>
                  </a:lnTo>
                  <a:lnTo>
                    <a:pt x="36" y="798"/>
                  </a:lnTo>
                  <a:lnTo>
                    <a:pt x="33" y="800"/>
                  </a:lnTo>
                  <a:lnTo>
                    <a:pt x="46" y="790"/>
                  </a:lnTo>
                  <a:lnTo>
                    <a:pt x="43" y="790"/>
                  </a:lnTo>
                  <a:lnTo>
                    <a:pt x="89" y="772"/>
                  </a:lnTo>
                  <a:lnTo>
                    <a:pt x="100" y="766"/>
                  </a:lnTo>
                  <a:lnTo>
                    <a:pt x="104" y="765"/>
                  </a:lnTo>
                  <a:lnTo>
                    <a:pt x="106" y="763"/>
                  </a:lnTo>
                  <a:lnTo>
                    <a:pt x="107" y="761"/>
                  </a:lnTo>
                  <a:lnTo>
                    <a:pt x="110" y="760"/>
                  </a:lnTo>
                  <a:lnTo>
                    <a:pt x="126" y="722"/>
                  </a:lnTo>
                  <a:lnTo>
                    <a:pt x="125" y="723"/>
                  </a:lnTo>
                  <a:lnTo>
                    <a:pt x="149" y="694"/>
                  </a:lnTo>
                  <a:lnTo>
                    <a:pt x="177" y="671"/>
                  </a:lnTo>
                  <a:lnTo>
                    <a:pt x="208" y="656"/>
                  </a:lnTo>
                  <a:lnTo>
                    <a:pt x="211" y="653"/>
                  </a:lnTo>
                  <a:lnTo>
                    <a:pt x="214" y="650"/>
                  </a:lnTo>
                  <a:lnTo>
                    <a:pt x="238" y="599"/>
                  </a:lnTo>
                  <a:lnTo>
                    <a:pt x="251" y="578"/>
                  </a:lnTo>
                  <a:lnTo>
                    <a:pt x="249" y="580"/>
                  </a:lnTo>
                  <a:lnTo>
                    <a:pt x="267" y="560"/>
                  </a:lnTo>
                  <a:lnTo>
                    <a:pt x="270" y="556"/>
                  </a:lnTo>
                  <a:lnTo>
                    <a:pt x="279" y="532"/>
                  </a:lnTo>
                  <a:lnTo>
                    <a:pt x="304" y="480"/>
                  </a:lnTo>
                  <a:lnTo>
                    <a:pt x="305" y="478"/>
                  </a:lnTo>
                  <a:lnTo>
                    <a:pt x="326" y="377"/>
                  </a:lnTo>
                  <a:lnTo>
                    <a:pt x="325" y="378"/>
                  </a:lnTo>
                  <a:lnTo>
                    <a:pt x="333" y="360"/>
                  </a:lnTo>
                  <a:lnTo>
                    <a:pt x="332" y="361"/>
                  </a:lnTo>
                  <a:lnTo>
                    <a:pt x="342" y="347"/>
                  </a:lnTo>
                  <a:lnTo>
                    <a:pt x="343" y="344"/>
                  </a:lnTo>
                  <a:lnTo>
                    <a:pt x="353" y="274"/>
                  </a:lnTo>
                  <a:lnTo>
                    <a:pt x="352" y="277"/>
                  </a:lnTo>
                  <a:lnTo>
                    <a:pt x="374" y="226"/>
                  </a:lnTo>
                  <a:lnTo>
                    <a:pt x="375" y="219"/>
                  </a:lnTo>
                  <a:lnTo>
                    <a:pt x="370" y="196"/>
                  </a:lnTo>
                  <a:lnTo>
                    <a:pt x="372" y="183"/>
                  </a:lnTo>
                  <a:lnTo>
                    <a:pt x="421" y="100"/>
                  </a:lnTo>
                  <a:lnTo>
                    <a:pt x="419" y="101"/>
                  </a:lnTo>
                  <a:lnTo>
                    <a:pt x="432" y="90"/>
                  </a:lnTo>
                  <a:lnTo>
                    <a:pt x="467" y="74"/>
                  </a:lnTo>
                  <a:lnTo>
                    <a:pt x="546" y="49"/>
                  </a:lnTo>
                  <a:lnTo>
                    <a:pt x="615" y="37"/>
                  </a:lnTo>
                  <a:lnTo>
                    <a:pt x="619" y="34"/>
                  </a:lnTo>
                  <a:lnTo>
                    <a:pt x="632" y="26"/>
                  </a:lnTo>
                  <a:lnTo>
                    <a:pt x="638" y="23"/>
                  </a:lnTo>
                  <a:lnTo>
                    <a:pt x="642" y="18"/>
                  </a:lnTo>
                  <a:lnTo>
                    <a:pt x="644" y="15"/>
                  </a:lnTo>
                  <a:lnTo>
                    <a:pt x="644" y="13"/>
                  </a:lnTo>
                  <a:lnTo>
                    <a:pt x="644" y="11"/>
                  </a:lnTo>
                  <a:lnTo>
                    <a:pt x="644" y="9"/>
                  </a:lnTo>
                  <a:lnTo>
                    <a:pt x="645" y="9"/>
                  </a:lnTo>
                  <a:lnTo>
                    <a:pt x="645" y="0"/>
                  </a:lnTo>
                  <a:lnTo>
                    <a:pt x="624" y="0"/>
                  </a:lnTo>
                  <a:lnTo>
                    <a:pt x="624" y="7"/>
                  </a:lnTo>
                  <a:lnTo>
                    <a:pt x="621" y="8"/>
                  </a:lnTo>
                  <a:lnTo>
                    <a:pt x="609" y="17"/>
                  </a:lnTo>
                  <a:lnTo>
                    <a:pt x="471" y="50"/>
                  </a:lnTo>
                  <a:lnTo>
                    <a:pt x="460" y="55"/>
                  </a:lnTo>
                  <a:lnTo>
                    <a:pt x="439" y="63"/>
                  </a:lnTo>
                  <a:lnTo>
                    <a:pt x="419" y="74"/>
                  </a:lnTo>
                  <a:lnTo>
                    <a:pt x="418" y="74"/>
                  </a:lnTo>
                  <a:lnTo>
                    <a:pt x="418" y="75"/>
                  </a:lnTo>
                  <a:lnTo>
                    <a:pt x="405" y="87"/>
                  </a:lnTo>
                  <a:close/>
                  <a:moveTo>
                    <a:pt x="624" y="9"/>
                  </a:moveTo>
                  <a:lnTo>
                    <a:pt x="623" y="9"/>
                  </a:lnTo>
                  <a:lnTo>
                    <a:pt x="624" y="8"/>
                  </a:lnTo>
                  <a:lnTo>
                    <a:pt x="624" y="9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15" name="Freeform 871"/>
            <p:cNvSpPr>
              <a:spLocks/>
            </p:cNvSpPr>
            <p:nvPr/>
          </p:nvSpPr>
          <p:spPr bwMode="auto">
            <a:xfrm>
              <a:off x="4189413" y="4335463"/>
              <a:ext cx="593725" cy="173037"/>
            </a:xfrm>
            <a:custGeom>
              <a:avLst/>
              <a:gdLst>
                <a:gd name="T0" fmla="*/ 2147483647 w 1123"/>
                <a:gd name="T1" fmla="*/ 0 h 328"/>
                <a:gd name="T2" fmla="*/ 2147483647 w 1123"/>
                <a:gd name="T3" fmla="*/ 1761986053 h 328"/>
                <a:gd name="T4" fmla="*/ 2147483647 w 1123"/>
                <a:gd name="T5" fmla="*/ 2147483647 h 328"/>
                <a:gd name="T6" fmla="*/ 2147483647 w 1123"/>
                <a:gd name="T7" fmla="*/ 2147483647 h 328"/>
                <a:gd name="T8" fmla="*/ 2147483647 w 1123"/>
                <a:gd name="T9" fmla="*/ 2147483647 h 328"/>
                <a:gd name="T10" fmla="*/ 2147483647 w 1123"/>
                <a:gd name="T11" fmla="*/ 2147483647 h 328"/>
                <a:gd name="T12" fmla="*/ 2147483647 w 1123"/>
                <a:gd name="T13" fmla="*/ 2147483647 h 328"/>
                <a:gd name="T14" fmla="*/ 2147483647 w 1123"/>
                <a:gd name="T15" fmla="*/ 2147483647 h 328"/>
                <a:gd name="T16" fmla="*/ 2147483647 w 1123"/>
                <a:gd name="T17" fmla="*/ 2147483647 h 328"/>
                <a:gd name="T18" fmla="*/ 2147483647 w 1123"/>
                <a:gd name="T19" fmla="*/ 2147483647 h 328"/>
                <a:gd name="T20" fmla="*/ 147865548 w 1123"/>
                <a:gd name="T21" fmla="*/ 2147483647 h 328"/>
                <a:gd name="T22" fmla="*/ 2147483647 w 1123"/>
                <a:gd name="T23" fmla="*/ 2147483647 h 328"/>
                <a:gd name="T24" fmla="*/ 2147483647 w 1123"/>
                <a:gd name="T25" fmla="*/ 2147483647 h 328"/>
                <a:gd name="T26" fmla="*/ 2147483647 w 1123"/>
                <a:gd name="T27" fmla="*/ 2147483647 h 328"/>
                <a:gd name="T28" fmla="*/ 2147483647 w 1123"/>
                <a:gd name="T29" fmla="*/ 2147483647 h 328"/>
                <a:gd name="T30" fmla="*/ 2147483647 w 1123"/>
                <a:gd name="T31" fmla="*/ 2147483647 h 328"/>
                <a:gd name="T32" fmla="*/ 2147483647 w 1123"/>
                <a:gd name="T33" fmla="*/ 2147483647 h 328"/>
                <a:gd name="T34" fmla="*/ 2147483647 w 1123"/>
                <a:gd name="T35" fmla="*/ 2147483647 h 328"/>
                <a:gd name="T36" fmla="*/ 2147483647 w 1123"/>
                <a:gd name="T37" fmla="*/ 2147483647 h 328"/>
                <a:gd name="T38" fmla="*/ 2147483647 w 1123"/>
                <a:gd name="T39" fmla="*/ 2147483647 h 328"/>
                <a:gd name="T40" fmla="*/ 2147483647 w 1123"/>
                <a:gd name="T41" fmla="*/ 2147483647 h 328"/>
                <a:gd name="T42" fmla="*/ 2147483647 w 1123"/>
                <a:gd name="T43" fmla="*/ 2147483647 h 328"/>
                <a:gd name="T44" fmla="*/ 2147483647 w 1123"/>
                <a:gd name="T45" fmla="*/ 2147483647 h 328"/>
                <a:gd name="T46" fmla="*/ 2147483647 w 1123"/>
                <a:gd name="T47" fmla="*/ 1321420299 h 328"/>
                <a:gd name="T48" fmla="*/ 2147483647 w 1123"/>
                <a:gd name="T49" fmla="*/ 1321420299 h 328"/>
                <a:gd name="T50" fmla="*/ 2147483647 w 1123"/>
                <a:gd name="T51" fmla="*/ 2147483647 h 328"/>
                <a:gd name="T52" fmla="*/ 2147483647 w 1123"/>
                <a:gd name="T53" fmla="*/ 2147483647 h 328"/>
                <a:gd name="T54" fmla="*/ 2147483647 w 1123"/>
                <a:gd name="T55" fmla="*/ 2147483647 h 328"/>
                <a:gd name="T56" fmla="*/ 2147483647 w 1123"/>
                <a:gd name="T57" fmla="*/ 2147483647 h 328"/>
                <a:gd name="T58" fmla="*/ 2147483647 w 1123"/>
                <a:gd name="T59" fmla="*/ 2147483647 h 328"/>
                <a:gd name="T60" fmla="*/ 2147483647 w 1123"/>
                <a:gd name="T61" fmla="*/ 2147483647 h 328"/>
                <a:gd name="T62" fmla="*/ 2147483647 w 1123"/>
                <a:gd name="T63" fmla="*/ 2147483647 h 328"/>
                <a:gd name="T64" fmla="*/ 2147483647 w 1123"/>
                <a:gd name="T65" fmla="*/ 2147483647 h 328"/>
                <a:gd name="T66" fmla="*/ 2147483647 w 1123"/>
                <a:gd name="T67" fmla="*/ 2147483647 h 328"/>
                <a:gd name="T68" fmla="*/ 2147483647 w 1123"/>
                <a:gd name="T69" fmla="*/ 2147483647 h 328"/>
                <a:gd name="T70" fmla="*/ 2147483647 w 1123"/>
                <a:gd name="T71" fmla="*/ 2147483647 h 328"/>
                <a:gd name="T72" fmla="*/ 2147483647 w 1123"/>
                <a:gd name="T73" fmla="*/ 2147483647 h 328"/>
                <a:gd name="T74" fmla="*/ 2147483647 w 1123"/>
                <a:gd name="T75" fmla="*/ 2147483647 h 328"/>
                <a:gd name="T76" fmla="*/ 2147483647 w 1123"/>
                <a:gd name="T77" fmla="*/ 2147483647 h 328"/>
                <a:gd name="T78" fmla="*/ 2147483647 w 1123"/>
                <a:gd name="T79" fmla="*/ 2147483647 h 328"/>
                <a:gd name="T80" fmla="*/ 2147483647 w 1123"/>
                <a:gd name="T81" fmla="*/ 2147483647 h 328"/>
                <a:gd name="T82" fmla="*/ 2147483647 w 1123"/>
                <a:gd name="T83" fmla="*/ 2147483647 h 328"/>
                <a:gd name="T84" fmla="*/ 2147483647 w 1123"/>
                <a:gd name="T85" fmla="*/ 2147483647 h 328"/>
                <a:gd name="T86" fmla="*/ 2147483647 w 1123"/>
                <a:gd name="T87" fmla="*/ 2147483647 h 328"/>
                <a:gd name="T88" fmla="*/ 2147483647 w 1123"/>
                <a:gd name="T89" fmla="*/ 2147483647 h 328"/>
                <a:gd name="T90" fmla="*/ 2147483647 w 1123"/>
                <a:gd name="T91" fmla="*/ 2147483647 h 328"/>
                <a:gd name="T92" fmla="*/ 2147483647 w 1123"/>
                <a:gd name="T93" fmla="*/ 2147483647 h 328"/>
                <a:gd name="T94" fmla="*/ 2147483647 w 1123"/>
                <a:gd name="T95" fmla="*/ 2147483647 h 328"/>
                <a:gd name="T96" fmla="*/ 2147483647 w 1123"/>
                <a:gd name="T97" fmla="*/ 2147483647 h 328"/>
                <a:gd name="T98" fmla="*/ 2147483647 w 1123"/>
                <a:gd name="T99" fmla="*/ 2147483647 h 328"/>
                <a:gd name="T100" fmla="*/ 2147483647 w 1123"/>
                <a:gd name="T101" fmla="*/ 2147483647 h 328"/>
                <a:gd name="T102" fmla="*/ 2147483647 w 1123"/>
                <a:gd name="T103" fmla="*/ 2055603355 h 328"/>
                <a:gd name="T104" fmla="*/ 2147483647 w 1123"/>
                <a:gd name="T105" fmla="*/ 440565886 h 32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23"/>
                <a:gd name="T160" fmla="*/ 0 h 328"/>
                <a:gd name="T161" fmla="*/ 1123 w 1123"/>
                <a:gd name="T162" fmla="*/ 328 h 32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23" h="328">
                  <a:moveTo>
                    <a:pt x="557" y="1"/>
                  </a:moveTo>
                  <a:lnTo>
                    <a:pt x="540" y="0"/>
                  </a:lnTo>
                  <a:lnTo>
                    <a:pt x="537" y="0"/>
                  </a:lnTo>
                  <a:lnTo>
                    <a:pt x="533" y="2"/>
                  </a:lnTo>
                  <a:lnTo>
                    <a:pt x="520" y="11"/>
                  </a:lnTo>
                  <a:lnTo>
                    <a:pt x="511" y="35"/>
                  </a:lnTo>
                  <a:lnTo>
                    <a:pt x="473" y="49"/>
                  </a:lnTo>
                  <a:lnTo>
                    <a:pt x="468" y="51"/>
                  </a:lnTo>
                  <a:lnTo>
                    <a:pt x="450" y="73"/>
                  </a:lnTo>
                  <a:lnTo>
                    <a:pt x="448" y="76"/>
                  </a:lnTo>
                  <a:lnTo>
                    <a:pt x="439" y="106"/>
                  </a:lnTo>
                  <a:lnTo>
                    <a:pt x="439" y="109"/>
                  </a:lnTo>
                  <a:lnTo>
                    <a:pt x="431" y="223"/>
                  </a:lnTo>
                  <a:lnTo>
                    <a:pt x="371" y="286"/>
                  </a:lnTo>
                  <a:lnTo>
                    <a:pt x="370" y="286"/>
                  </a:lnTo>
                  <a:lnTo>
                    <a:pt x="357" y="307"/>
                  </a:lnTo>
                  <a:lnTo>
                    <a:pt x="343" y="302"/>
                  </a:lnTo>
                  <a:lnTo>
                    <a:pt x="341" y="296"/>
                  </a:lnTo>
                  <a:lnTo>
                    <a:pt x="343" y="300"/>
                  </a:lnTo>
                  <a:lnTo>
                    <a:pt x="341" y="271"/>
                  </a:lnTo>
                  <a:lnTo>
                    <a:pt x="340" y="268"/>
                  </a:lnTo>
                  <a:lnTo>
                    <a:pt x="335" y="256"/>
                  </a:lnTo>
                  <a:lnTo>
                    <a:pt x="333" y="254"/>
                  </a:lnTo>
                  <a:lnTo>
                    <a:pt x="329" y="252"/>
                  </a:lnTo>
                  <a:lnTo>
                    <a:pt x="315" y="244"/>
                  </a:lnTo>
                  <a:lnTo>
                    <a:pt x="312" y="243"/>
                  </a:lnTo>
                  <a:lnTo>
                    <a:pt x="262" y="242"/>
                  </a:lnTo>
                  <a:lnTo>
                    <a:pt x="259" y="243"/>
                  </a:lnTo>
                  <a:lnTo>
                    <a:pt x="233" y="254"/>
                  </a:lnTo>
                  <a:lnTo>
                    <a:pt x="235" y="253"/>
                  </a:lnTo>
                  <a:lnTo>
                    <a:pt x="202" y="261"/>
                  </a:lnTo>
                  <a:lnTo>
                    <a:pt x="134" y="264"/>
                  </a:lnTo>
                  <a:lnTo>
                    <a:pt x="4" y="251"/>
                  </a:lnTo>
                  <a:lnTo>
                    <a:pt x="0" y="270"/>
                  </a:lnTo>
                  <a:lnTo>
                    <a:pt x="134" y="285"/>
                  </a:lnTo>
                  <a:lnTo>
                    <a:pt x="208" y="281"/>
                  </a:lnTo>
                  <a:lnTo>
                    <a:pt x="239" y="274"/>
                  </a:lnTo>
                  <a:lnTo>
                    <a:pt x="241" y="273"/>
                  </a:lnTo>
                  <a:lnTo>
                    <a:pt x="265" y="262"/>
                  </a:lnTo>
                  <a:lnTo>
                    <a:pt x="295" y="262"/>
                  </a:lnTo>
                  <a:lnTo>
                    <a:pt x="309" y="264"/>
                  </a:lnTo>
                  <a:lnTo>
                    <a:pt x="317" y="268"/>
                  </a:lnTo>
                  <a:lnTo>
                    <a:pt x="316" y="265"/>
                  </a:lnTo>
                  <a:lnTo>
                    <a:pt x="321" y="269"/>
                  </a:lnTo>
                  <a:lnTo>
                    <a:pt x="317" y="268"/>
                  </a:lnTo>
                  <a:lnTo>
                    <a:pt x="321" y="275"/>
                  </a:lnTo>
                  <a:lnTo>
                    <a:pt x="323" y="302"/>
                  </a:lnTo>
                  <a:lnTo>
                    <a:pt x="325" y="307"/>
                  </a:lnTo>
                  <a:lnTo>
                    <a:pt x="330" y="316"/>
                  </a:lnTo>
                  <a:lnTo>
                    <a:pt x="332" y="317"/>
                  </a:lnTo>
                  <a:lnTo>
                    <a:pt x="335" y="319"/>
                  </a:lnTo>
                  <a:lnTo>
                    <a:pt x="355" y="328"/>
                  </a:lnTo>
                  <a:lnTo>
                    <a:pt x="359" y="328"/>
                  </a:lnTo>
                  <a:lnTo>
                    <a:pt x="363" y="328"/>
                  </a:lnTo>
                  <a:lnTo>
                    <a:pt x="365" y="327"/>
                  </a:lnTo>
                  <a:lnTo>
                    <a:pt x="368" y="325"/>
                  </a:lnTo>
                  <a:lnTo>
                    <a:pt x="386" y="298"/>
                  </a:lnTo>
                  <a:lnTo>
                    <a:pt x="386" y="300"/>
                  </a:lnTo>
                  <a:lnTo>
                    <a:pt x="405" y="277"/>
                  </a:lnTo>
                  <a:lnTo>
                    <a:pt x="428" y="257"/>
                  </a:lnTo>
                  <a:lnTo>
                    <a:pt x="449" y="235"/>
                  </a:lnTo>
                  <a:lnTo>
                    <a:pt x="449" y="232"/>
                  </a:lnTo>
                  <a:lnTo>
                    <a:pt x="449" y="231"/>
                  </a:lnTo>
                  <a:lnTo>
                    <a:pt x="450" y="231"/>
                  </a:lnTo>
                  <a:lnTo>
                    <a:pt x="452" y="227"/>
                  </a:lnTo>
                  <a:lnTo>
                    <a:pt x="460" y="112"/>
                  </a:lnTo>
                  <a:lnTo>
                    <a:pt x="468" y="84"/>
                  </a:lnTo>
                  <a:lnTo>
                    <a:pt x="485" y="65"/>
                  </a:lnTo>
                  <a:lnTo>
                    <a:pt x="517" y="53"/>
                  </a:lnTo>
                  <a:lnTo>
                    <a:pt x="520" y="51"/>
                  </a:lnTo>
                  <a:lnTo>
                    <a:pt x="527" y="47"/>
                  </a:lnTo>
                  <a:lnTo>
                    <a:pt x="537" y="26"/>
                  </a:lnTo>
                  <a:lnTo>
                    <a:pt x="543" y="21"/>
                  </a:lnTo>
                  <a:lnTo>
                    <a:pt x="555" y="22"/>
                  </a:lnTo>
                  <a:lnTo>
                    <a:pt x="575" y="27"/>
                  </a:lnTo>
                  <a:lnTo>
                    <a:pt x="605" y="47"/>
                  </a:lnTo>
                  <a:lnTo>
                    <a:pt x="616" y="58"/>
                  </a:lnTo>
                  <a:lnTo>
                    <a:pt x="625" y="71"/>
                  </a:lnTo>
                  <a:lnTo>
                    <a:pt x="630" y="102"/>
                  </a:lnTo>
                  <a:lnTo>
                    <a:pt x="630" y="104"/>
                  </a:lnTo>
                  <a:lnTo>
                    <a:pt x="640" y="129"/>
                  </a:lnTo>
                  <a:lnTo>
                    <a:pt x="654" y="147"/>
                  </a:lnTo>
                  <a:lnTo>
                    <a:pt x="674" y="165"/>
                  </a:lnTo>
                  <a:lnTo>
                    <a:pt x="682" y="209"/>
                  </a:lnTo>
                  <a:lnTo>
                    <a:pt x="683" y="210"/>
                  </a:lnTo>
                  <a:lnTo>
                    <a:pt x="687" y="214"/>
                  </a:lnTo>
                  <a:lnTo>
                    <a:pt x="693" y="219"/>
                  </a:lnTo>
                  <a:lnTo>
                    <a:pt x="707" y="225"/>
                  </a:lnTo>
                  <a:lnTo>
                    <a:pt x="727" y="278"/>
                  </a:lnTo>
                  <a:lnTo>
                    <a:pt x="729" y="281"/>
                  </a:lnTo>
                  <a:lnTo>
                    <a:pt x="747" y="302"/>
                  </a:lnTo>
                  <a:lnTo>
                    <a:pt x="750" y="305"/>
                  </a:lnTo>
                  <a:lnTo>
                    <a:pt x="773" y="319"/>
                  </a:lnTo>
                  <a:lnTo>
                    <a:pt x="782" y="320"/>
                  </a:lnTo>
                  <a:lnTo>
                    <a:pt x="861" y="292"/>
                  </a:lnTo>
                  <a:lnTo>
                    <a:pt x="899" y="283"/>
                  </a:lnTo>
                  <a:lnTo>
                    <a:pt x="901" y="283"/>
                  </a:lnTo>
                  <a:lnTo>
                    <a:pt x="935" y="287"/>
                  </a:lnTo>
                  <a:lnTo>
                    <a:pt x="937" y="286"/>
                  </a:lnTo>
                  <a:lnTo>
                    <a:pt x="941" y="286"/>
                  </a:lnTo>
                  <a:lnTo>
                    <a:pt x="945" y="283"/>
                  </a:lnTo>
                  <a:lnTo>
                    <a:pt x="965" y="257"/>
                  </a:lnTo>
                  <a:lnTo>
                    <a:pt x="994" y="203"/>
                  </a:lnTo>
                  <a:lnTo>
                    <a:pt x="993" y="206"/>
                  </a:lnTo>
                  <a:lnTo>
                    <a:pt x="1007" y="191"/>
                  </a:lnTo>
                  <a:lnTo>
                    <a:pt x="1003" y="192"/>
                  </a:lnTo>
                  <a:lnTo>
                    <a:pt x="1008" y="189"/>
                  </a:lnTo>
                  <a:lnTo>
                    <a:pt x="1007" y="191"/>
                  </a:lnTo>
                  <a:lnTo>
                    <a:pt x="1017" y="188"/>
                  </a:lnTo>
                  <a:lnTo>
                    <a:pt x="1015" y="188"/>
                  </a:lnTo>
                  <a:lnTo>
                    <a:pt x="1034" y="187"/>
                  </a:lnTo>
                  <a:lnTo>
                    <a:pt x="1042" y="184"/>
                  </a:lnTo>
                  <a:lnTo>
                    <a:pt x="1057" y="166"/>
                  </a:lnTo>
                  <a:lnTo>
                    <a:pt x="1074" y="159"/>
                  </a:lnTo>
                  <a:lnTo>
                    <a:pt x="1098" y="154"/>
                  </a:lnTo>
                  <a:lnTo>
                    <a:pt x="1123" y="153"/>
                  </a:lnTo>
                  <a:lnTo>
                    <a:pt x="1122" y="134"/>
                  </a:lnTo>
                  <a:lnTo>
                    <a:pt x="1095" y="134"/>
                  </a:lnTo>
                  <a:lnTo>
                    <a:pt x="1070" y="138"/>
                  </a:lnTo>
                  <a:lnTo>
                    <a:pt x="1068" y="139"/>
                  </a:lnTo>
                  <a:lnTo>
                    <a:pt x="1045" y="149"/>
                  </a:lnTo>
                  <a:lnTo>
                    <a:pt x="1043" y="149"/>
                  </a:lnTo>
                  <a:lnTo>
                    <a:pt x="1042" y="151"/>
                  </a:lnTo>
                  <a:lnTo>
                    <a:pt x="1029" y="167"/>
                  </a:lnTo>
                  <a:lnTo>
                    <a:pt x="1011" y="167"/>
                  </a:lnTo>
                  <a:lnTo>
                    <a:pt x="998" y="172"/>
                  </a:lnTo>
                  <a:lnTo>
                    <a:pt x="993" y="175"/>
                  </a:lnTo>
                  <a:lnTo>
                    <a:pt x="977" y="192"/>
                  </a:lnTo>
                  <a:lnTo>
                    <a:pt x="977" y="194"/>
                  </a:lnTo>
                  <a:lnTo>
                    <a:pt x="932" y="267"/>
                  </a:lnTo>
                  <a:lnTo>
                    <a:pt x="899" y="263"/>
                  </a:lnTo>
                  <a:lnTo>
                    <a:pt x="895" y="263"/>
                  </a:lnTo>
                  <a:lnTo>
                    <a:pt x="780" y="300"/>
                  </a:lnTo>
                  <a:lnTo>
                    <a:pt x="784" y="302"/>
                  </a:lnTo>
                  <a:lnTo>
                    <a:pt x="776" y="301"/>
                  </a:lnTo>
                  <a:lnTo>
                    <a:pt x="780" y="300"/>
                  </a:lnTo>
                  <a:lnTo>
                    <a:pt x="764" y="289"/>
                  </a:lnTo>
                  <a:lnTo>
                    <a:pt x="747" y="270"/>
                  </a:lnTo>
                  <a:lnTo>
                    <a:pt x="727" y="215"/>
                  </a:lnTo>
                  <a:lnTo>
                    <a:pt x="720" y="210"/>
                  </a:lnTo>
                  <a:lnTo>
                    <a:pt x="703" y="202"/>
                  </a:lnTo>
                  <a:lnTo>
                    <a:pt x="706" y="203"/>
                  </a:lnTo>
                  <a:lnTo>
                    <a:pt x="703" y="201"/>
                  </a:lnTo>
                  <a:lnTo>
                    <a:pt x="693" y="157"/>
                  </a:lnTo>
                  <a:lnTo>
                    <a:pt x="690" y="152"/>
                  </a:lnTo>
                  <a:lnTo>
                    <a:pt x="669" y="134"/>
                  </a:lnTo>
                  <a:lnTo>
                    <a:pt x="670" y="134"/>
                  </a:lnTo>
                  <a:lnTo>
                    <a:pt x="656" y="117"/>
                  </a:lnTo>
                  <a:lnTo>
                    <a:pt x="658" y="119"/>
                  </a:lnTo>
                  <a:lnTo>
                    <a:pt x="651" y="98"/>
                  </a:lnTo>
                  <a:lnTo>
                    <a:pt x="651" y="100"/>
                  </a:lnTo>
                  <a:lnTo>
                    <a:pt x="645" y="66"/>
                  </a:lnTo>
                  <a:lnTo>
                    <a:pt x="644" y="64"/>
                  </a:lnTo>
                  <a:lnTo>
                    <a:pt x="644" y="63"/>
                  </a:lnTo>
                  <a:lnTo>
                    <a:pt x="643" y="61"/>
                  </a:lnTo>
                  <a:lnTo>
                    <a:pt x="630" y="42"/>
                  </a:lnTo>
                  <a:lnTo>
                    <a:pt x="629" y="41"/>
                  </a:lnTo>
                  <a:lnTo>
                    <a:pt x="586" y="9"/>
                  </a:lnTo>
                  <a:lnTo>
                    <a:pt x="581" y="8"/>
                  </a:lnTo>
                  <a:lnTo>
                    <a:pt x="560" y="1"/>
                  </a:lnTo>
                  <a:lnTo>
                    <a:pt x="557" y="1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16" name="Freeform 872"/>
            <p:cNvSpPr>
              <a:spLocks/>
            </p:cNvSpPr>
            <p:nvPr/>
          </p:nvSpPr>
          <p:spPr bwMode="auto">
            <a:xfrm>
              <a:off x="5146675" y="4305300"/>
              <a:ext cx="266700" cy="436563"/>
            </a:xfrm>
            <a:custGeom>
              <a:avLst/>
              <a:gdLst>
                <a:gd name="T0" fmla="*/ 2147483647 w 502"/>
                <a:gd name="T1" fmla="*/ 2147483647 h 823"/>
                <a:gd name="T2" fmla="*/ 2147483647 w 502"/>
                <a:gd name="T3" fmla="*/ 2147483647 h 823"/>
                <a:gd name="T4" fmla="*/ 2147483647 w 502"/>
                <a:gd name="T5" fmla="*/ 2147483647 h 823"/>
                <a:gd name="T6" fmla="*/ 2147483647 w 502"/>
                <a:gd name="T7" fmla="*/ 2147483647 h 823"/>
                <a:gd name="T8" fmla="*/ 2147483647 w 502"/>
                <a:gd name="T9" fmla="*/ 2147483647 h 823"/>
                <a:gd name="T10" fmla="*/ 2147483647 w 502"/>
                <a:gd name="T11" fmla="*/ 2147483647 h 823"/>
                <a:gd name="T12" fmla="*/ 2147483647 w 502"/>
                <a:gd name="T13" fmla="*/ 2147483647 h 823"/>
                <a:gd name="T14" fmla="*/ 2147483647 w 502"/>
                <a:gd name="T15" fmla="*/ 2147483647 h 823"/>
                <a:gd name="T16" fmla="*/ 2147483647 w 502"/>
                <a:gd name="T17" fmla="*/ 2147483647 h 823"/>
                <a:gd name="T18" fmla="*/ 2147483647 w 502"/>
                <a:gd name="T19" fmla="*/ 2147483647 h 823"/>
                <a:gd name="T20" fmla="*/ 2147483647 w 502"/>
                <a:gd name="T21" fmla="*/ 2147483647 h 823"/>
                <a:gd name="T22" fmla="*/ 2147483647 w 502"/>
                <a:gd name="T23" fmla="*/ 2147483647 h 823"/>
                <a:gd name="T24" fmla="*/ 2147483647 w 502"/>
                <a:gd name="T25" fmla="*/ 2147483647 h 823"/>
                <a:gd name="T26" fmla="*/ 2147483647 w 502"/>
                <a:gd name="T27" fmla="*/ 2147483647 h 823"/>
                <a:gd name="T28" fmla="*/ 2147483647 w 502"/>
                <a:gd name="T29" fmla="*/ 2147483647 h 823"/>
                <a:gd name="T30" fmla="*/ 2147483647 w 502"/>
                <a:gd name="T31" fmla="*/ 2147483647 h 823"/>
                <a:gd name="T32" fmla="*/ 1799363366 w 502"/>
                <a:gd name="T33" fmla="*/ 2147483647 h 823"/>
                <a:gd name="T34" fmla="*/ 1799363366 w 502"/>
                <a:gd name="T35" fmla="*/ 2147483647 h 823"/>
                <a:gd name="T36" fmla="*/ 0 w 502"/>
                <a:gd name="T37" fmla="*/ 2147483647 h 823"/>
                <a:gd name="T38" fmla="*/ 1799363366 w 502"/>
                <a:gd name="T39" fmla="*/ 2147483647 h 823"/>
                <a:gd name="T40" fmla="*/ 2147483647 w 502"/>
                <a:gd name="T41" fmla="*/ 2147483647 h 823"/>
                <a:gd name="T42" fmla="*/ 2147483647 w 502"/>
                <a:gd name="T43" fmla="*/ 2147483647 h 823"/>
                <a:gd name="T44" fmla="*/ 2147483647 w 502"/>
                <a:gd name="T45" fmla="*/ 2147483647 h 823"/>
                <a:gd name="T46" fmla="*/ 2147483647 w 502"/>
                <a:gd name="T47" fmla="*/ 2147483647 h 823"/>
                <a:gd name="T48" fmla="*/ 2147483647 w 502"/>
                <a:gd name="T49" fmla="*/ 2147483647 h 823"/>
                <a:gd name="T50" fmla="*/ 2147483647 w 502"/>
                <a:gd name="T51" fmla="*/ 2147483647 h 823"/>
                <a:gd name="T52" fmla="*/ 2147483647 w 502"/>
                <a:gd name="T53" fmla="*/ 2147483647 h 823"/>
                <a:gd name="T54" fmla="*/ 2147483647 w 502"/>
                <a:gd name="T55" fmla="*/ 2147483647 h 823"/>
                <a:gd name="T56" fmla="*/ 2147483647 w 502"/>
                <a:gd name="T57" fmla="*/ 2147483647 h 823"/>
                <a:gd name="T58" fmla="*/ 2147483647 w 502"/>
                <a:gd name="T59" fmla="*/ 2147483647 h 823"/>
                <a:gd name="T60" fmla="*/ 2147483647 w 502"/>
                <a:gd name="T61" fmla="*/ 2147483647 h 823"/>
                <a:gd name="T62" fmla="*/ 2147483647 w 502"/>
                <a:gd name="T63" fmla="*/ 2147483647 h 823"/>
                <a:gd name="T64" fmla="*/ 2147483647 w 502"/>
                <a:gd name="T65" fmla="*/ 2147483647 h 823"/>
                <a:gd name="T66" fmla="*/ 2147483647 w 502"/>
                <a:gd name="T67" fmla="*/ 2147483647 h 823"/>
                <a:gd name="T68" fmla="*/ 2147483647 w 502"/>
                <a:gd name="T69" fmla="*/ 2147483647 h 823"/>
                <a:gd name="T70" fmla="*/ 2147483647 w 502"/>
                <a:gd name="T71" fmla="*/ 2147483647 h 823"/>
                <a:gd name="T72" fmla="*/ 2147483647 w 502"/>
                <a:gd name="T73" fmla="*/ 2147483647 h 823"/>
                <a:gd name="T74" fmla="*/ 2147483647 w 502"/>
                <a:gd name="T75" fmla="*/ 2147483647 h 823"/>
                <a:gd name="T76" fmla="*/ 2147483647 w 502"/>
                <a:gd name="T77" fmla="*/ 2147483647 h 823"/>
                <a:gd name="T78" fmla="*/ 2147483647 w 502"/>
                <a:gd name="T79" fmla="*/ 2147483647 h 823"/>
                <a:gd name="T80" fmla="*/ 2147483647 w 502"/>
                <a:gd name="T81" fmla="*/ 2147483647 h 823"/>
                <a:gd name="T82" fmla="*/ 2147483647 w 502"/>
                <a:gd name="T83" fmla="*/ 149131640 h 823"/>
                <a:gd name="T84" fmla="*/ 2147483647 w 502"/>
                <a:gd name="T85" fmla="*/ 2147483647 h 8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02"/>
                <a:gd name="T130" fmla="*/ 0 h 823"/>
                <a:gd name="T131" fmla="*/ 502 w 502"/>
                <a:gd name="T132" fmla="*/ 823 h 82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02" h="823">
                  <a:moveTo>
                    <a:pt x="385" y="94"/>
                  </a:moveTo>
                  <a:lnTo>
                    <a:pt x="386" y="99"/>
                  </a:lnTo>
                  <a:lnTo>
                    <a:pt x="399" y="123"/>
                  </a:lnTo>
                  <a:lnTo>
                    <a:pt x="405" y="241"/>
                  </a:lnTo>
                  <a:lnTo>
                    <a:pt x="413" y="275"/>
                  </a:lnTo>
                  <a:lnTo>
                    <a:pt x="422" y="352"/>
                  </a:lnTo>
                  <a:lnTo>
                    <a:pt x="422" y="355"/>
                  </a:lnTo>
                  <a:lnTo>
                    <a:pt x="434" y="386"/>
                  </a:lnTo>
                  <a:lnTo>
                    <a:pt x="435" y="388"/>
                  </a:lnTo>
                  <a:lnTo>
                    <a:pt x="475" y="462"/>
                  </a:lnTo>
                  <a:lnTo>
                    <a:pt x="477" y="465"/>
                  </a:lnTo>
                  <a:lnTo>
                    <a:pt x="475" y="463"/>
                  </a:lnTo>
                  <a:lnTo>
                    <a:pt x="480" y="480"/>
                  </a:lnTo>
                  <a:lnTo>
                    <a:pt x="480" y="477"/>
                  </a:lnTo>
                  <a:lnTo>
                    <a:pt x="481" y="485"/>
                  </a:lnTo>
                  <a:lnTo>
                    <a:pt x="478" y="490"/>
                  </a:lnTo>
                  <a:lnTo>
                    <a:pt x="470" y="506"/>
                  </a:lnTo>
                  <a:lnTo>
                    <a:pt x="386" y="590"/>
                  </a:lnTo>
                  <a:lnTo>
                    <a:pt x="367" y="621"/>
                  </a:lnTo>
                  <a:lnTo>
                    <a:pt x="338" y="683"/>
                  </a:lnTo>
                  <a:lnTo>
                    <a:pt x="322" y="705"/>
                  </a:lnTo>
                  <a:lnTo>
                    <a:pt x="285" y="714"/>
                  </a:lnTo>
                  <a:lnTo>
                    <a:pt x="283" y="715"/>
                  </a:lnTo>
                  <a:lnTo>
                    <a:pt x="245" y="730"/>
                  </a:lnTo>
                  <a:lnTo>
                    <a:pt x="242" y="734"/>
                  </a:lnTo>
                  <a:lnTo>
                    <a:pt x="223" y="758"/>
                  </a:lnTo>
                  <a:lnTo>
                    <a:pt x="181" y="771"/>
                  </a:lnTo>
                  <a:lnTo>
                    <a:pt x="172" y="772"/>
                  </a:lnTo>
                  <a:lnTo>
                    <a:pt x="71" y="761"/>
                  </a:lnTo>
                  <a:lnTo>
                    <a:pt x="68" y="761"/>
                  </a:lnTo>
                  <a:lnTo>
                    <a:pt x="54" y="763"/>
                  </a:lnTo>
                  <a:lnTo>
                    <a:pt x="50" y="764"/>
                  </a:lnTo>
                  <a:lnTo>
                    <a:pt x="37" y="772"/>
                  </a:lnTo>
                  <a:lnTo>
                    <a:pt x="36" y="772"/>
                  </a:lnTo>
                  <a:lnTo>
                    <a:pt x="35" y="772"/>
                  </a:lnTo>
                  <a:lnTo>
                    <a:pt x="35" y="773"/>
                  </a:lnTo>
                  <a:lnTo>
                    <a:pt x="19" y="788"/>
                  </a:lnTo>
                  <a:lnTo>
                    <a:pt x="0" y="810"/>
                  </a:lnTo>
                  <a:lnTo>
                    <a:pt x="17" y="823"/>
                  </a:lnTo>
                  <a:lnTo>
                    <a:pt x="35" y="801"/>
                  </a:lnTo>
                  <a:lnTo>
                    <a:pt x="49" y="788"/>
                  </a:lnTo>
                  <a:lnTo>
                    <a:pt x="48" y="790"/>
                  </a:lnTo>
                  <a:lnTo>
                    <a:pt x="60" y="784"/>
                  </a:lnTo>
                  <a:lnTo>
                    <a:pt x="73" y="780"/>
                  </a:lnTo>
                  <a:lnTo>
                    <a:pt x="87" y="781"/>
                  </a:lnTo>
                  <a:lnTo>
                    <a:pt x="108" y="786"/>
                  </a:lnTo>
                  <a:lnTo>
                    <a:pt x="173" y="792"/>
                  </a:lnTo>
                  <a:lnTo>
                    <a:pt x="176" y="792"/>
                  </a:lnTo>
                  <a:lnTo>
                    <a:pt x="202" y="787"/>
                  </a:lnTo>
                  <a:lnTo>
                    <a:pt x="233" y="775"/>
                  </a:lnTo>
                  <a:lnTo>
                    <a:pt x="235" y="774"/>
                  </a:lnTo>
                  <a:lnTo>
                    <a:pt x="237" y="772"/>
                  </a:lnTo>
                  <a:lnTo>
                    <a:pt x="257" y="748"/>
                  </a:lnTo>
                  <a:lnTo>
                    <a:pt x="291" y="734"/>
                  </a:lnTo>
                  <a:lnTo>
                    <a:pt x="289" y="735"/>
                  </a:lnTo>
                  <a:lnTo>
                    <a:pt x="328" y="725"/>
                  </a:lnTo>
                  <a:lnTo>
                    <a:pt x="335" y="721"/>
                  </a:lnTo>
                  <a:lnTo>
                    <a:pt x="354" y="696"/>
                  </a:lnTo>
                  <a:lnTo>
                    <a:pt x="356" y="693"/>
                  </a:lnTo>
                  <a:lnTo>
                    <a:pt x="386" y="629"/>
                  </a:lnTo>
                  <a:lnTo>
                    <a:pt x="404" y="601"/>
                  </a:lnTo>
                  <a:lnTo>
                    <a:pt x="402" y="602"/>
                  </a:lnTo>
                  <a:lnTo>
                    <a:pt x="488" y="516"/>
                  </a:lnTo>
                  <a:lnTo>
                    <a:pt x="497" y="501"/>
                  </a:lnTo>
                  <a:lnTo>
                    <a:pt x="501" y="490"/>
                  </a:lnTo>
                  <a:lnTo>
                    <a:pt x="501" y="487"/>
                  </a:lnTo>
                  <a:lnTo>
                    <a:pt x="502" y="485"/>
                  </a:lnTo>
                  <a:lnTo>
                    <a:pt x="501" y="475"/>
                  </a:lnTo>
                  <a:lnTo>
                    <a:pt x="501" y="473"/>
                  </a:lnTo>
                  <a:lnTo>
                    <a:pt x="496" y="457"/>
                  </a:lnTo>
                  <a:lnTo>
                    <a:pt x="493" y="455"/>
                  </a:lnTo>
                  <a:lnTo>
                    <a:pt x="491" y="451"/>
                  </a:lnTo>
                  <a:lnTo>
                    <a:pt x="489" y="445"/>
                  </a:lnTo>
                  <a:lnTo>
                    <a:pt x="453" y="377"/>
                  </a:lnTo>
                  <a:lnTo>
                    <a:pt x="453" y="380"/>
                  </a:lnTo>
                  <a:lnTo>
                    <a:pt x="441" y="348"/>
                  </a:lnTo>
                  <a:lnTo>
                    <a:pt x="442" y="350"/>
                  </a:lnTo>
                  <a:lnTo>
                    <a:pt x="426" y="236"/>
                  </a:lnTo>
                  <a:lnTo>
                    <a:pt x="420" y="119"/>
                  </a:lnTo>
                  <a:lnTo>
                    <a:pt x="419" y="117"/>
                  </a:lnTo>
                  <a:lnTo>
                    <a:pt x="419" y="116"/>
                  </a:lnTo>
                  <a:lnTo>
                    <a:pt x="419" y="114"/>
                  </a:lnTo>
                  <a:lnTo>
                    <a:pt x="405" y="90"/>
                  </a:lnTo>
                  <a:lnTo>
                    <a:pt x="413" y="3"/>
                  </a:lnTo>
                  <a:lnTo>
                    <a:pt x="392" y="0"/>
                  </a:lnTo>
                  <a:lnTo>
                    <a:pt x="385" y="94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17" name="Freeform 873"/>
            <p:cNvSpPr>
              <a:spLocks/>
            </p:cNvSpPr>
            <p:nvPr/>
          </p:nvSpPr>
          <p:spPr bwMode="auto">
            <a:xfrm>
              <a:off x="5541963" y="4060825"/>
              <a:ext cx="331787" cy="1055688"/>
            </a:xfrm>
            <a:custGeom>
              <a:avLst/>
              <a:gdLst>
                <a:gd name="T0" fmla="*/ 2147483647 w 626"/>
                <a:gd name="T1" fmla="*/ 1926240662 h 1995"/>
                <a:gd name="T2" fmla="*/ 2147483647 w 626"/>
                <a:gd name="T3" fmla="*/ 2147483647 h 1995"/>
                <a:gd name="T4" fmla="*/ 2147483647 w 626"/>
                <a:gd name="T5" fmla="*/ 2147483647 h 1995"/>
                <a:gd name="T6" fmla="*/ 2147483647 w 626"/>
                <a:gd name="T7" fmla="*/ 2147483647 h 1995"/>
                <a:gd name="T8" fmla="*/ 2147483647 w 626"/>
                <a:gd name="T9" fmla="*/ 2147483647 h 1995"/>
                <a:gd name="T10" fmla="*/ 2147483647 w 626"/>
                <a:gd name="T11" fmla="*/ 2147483647 h 1995"/>
                <a:gd name="T12" fmla="*/ 2147483647 w 626"/>
                <a:gd name="T13" fmla="*/ 2147483647 h 1995"/>
                <a:gd name="T14" fmla="*/ 2147483647 w 626"/>
                <a:gd name="T15" fmla="*/ 2147483647 h 1995"/>
                <a:gd name="T16" fmla="*/ 2147483647 w 626"/>
                <a:gd name="T17" fmla="*/ 2147483647 h 1995"/>
                <a:gd name="T18" fmla="*/ 2147483647 w 626"/>
                <a:gd name="T19" fmla="*/ 2147483647 h 1995"/>
                <a:gd name="T20" fmla="*/ 2147483647 w 626"/>
                <a:gd name="T21" fmla="*/ 2147483647 h 1995"/>
                <a:gd name="T22" fmla="*/ 2147483647 w 626"/>
                <a:gd name="T23" fmla="*/ 2147483647 h 1995"/>
                <a:gd name="T24" fmla="*/ 2147483647 w 626"/>
                <a:gd name="T25" fmla="*/ 2147483647 h 1995"/>
                <a:gd name="T26" fmla="*/ 2147483647 w 626"/>
                <a:gd name="T27" fmla="*/ 2147483647 h 1995"/>
                <a:gd name="T28" fmla="*/ 2147483647 w 626"/>
                <a:gd name="T29" fmla="*/ 2147483647 h 1995"/>
                <a:gd name="T30" fmla="*/ 2147483647 w 626"/>
                <a:gd name="T31" fmla="*/ 2147483647 h 1995"/>
                <a:gd name="T32" fmla="*/ 2147483647 w 626"/>
                <a:gd name="T33" fmla="*/ 2147483647 h 1995"/>
                <a:gd name="T34" fmla="*/ 2147483647 w 626"/>
                <a:gd name="T35" fmla="*/ 2147483647 h 1995"/>
                <a:gd name="T36" fmla="*/ 2147483647 w 626"/>
                <a:gd name="T37" fmla="*/ 2147483647 h 1995"/>
                <a:gd name="T38" fmla="*/ 1191066634 w 626"/>
                <a:gd name="T39" fmla="*/ 2147483647 h 1995"/>
                <a:gd name="T40" fmla="*/ 1935481890 w 626"/>
                <a:gd name="T41" fmla="*/ 2147483647 h 1995"/>
                <a:gd name="T42" fmla="*/ 148883329 w 626"/>
                <a:gd name="T43" fmla="*/ 2147483647 h 1995"/>
                <a:gd name="T44" fmla="*/ 1042182576 w 626"/>
                <a:gd name="T45" fmla="*/ 2147483647 h 1995"/>
                <a:gd name="T46" fmla="*/ 1488832101 w 626"/>
                <a:gd name="T47" fmla="*/ 2147483647 h 1995"/>
                <a:gd name="T48" fmla="*/ 2147483647 w 626"/>
                <a:gd name="T49" fmla="*/ 2147483647 h 1995"/>
                <a:gd name="T50" fmla="*/ 2147483647 w 626"/>
                <a:gd name="T51" fmla="*/ 2147483647 h 1995"/>
                <a:gd name="T52" fmla="*/ 2147483647 w 626"/>
                <a:gd name="T53" fmla="*/ 2147483647 h 1995"/>
                <a:gd name="T54" fmla="*/ 2147483647 w 626"/>
                <a:gd name="T55" fmla="*/ 2147483647 h 1995"/>
                <a:gd name="T56" fmla="*/ 2147483647 w 626"/>
                <a:gd name="T57" fmla="*/ 2147483647 h 1995"/>
                <a:gd name="T58" fmla="*/ 2147483647 w 626"/>
                <a:gd name="T59" fmla="*/ 2147483647 h 1995"/>
                <a:gd name="T60" fmla="*/ 2147483647 w 626"/>
                <a:gd name="T61" fmla="*/ 2147483647 h 1995"/>
                <a:gd name="T62" fmla="*/ 2147483647 w 626"/>
                <a:gd name="T63" fmla="*/ 2147483647 h 1995"/>
                <a:gd name="T64" fmla="*/ 2147483647 w 626"/>
                <a:gd name="T65" fmla="*/ 2147483647 h 1995"/>
                <a:gd name="T66" fmla="*/ 2147483647 w 626"/>
                <a:gd name="T67" fmla="*/ 2147483647 h 1995"/>
                <a:gd name="T68" fmla="*/ 2147483647 w 626"/>
                <a:gd name="T69" fmla="*/ 2147483647 h 1995"/>
                <a:gd name="T70" fmla="*/ 2147483647 w 626"/>
                <a:gd name="T71" fmla="*/ 2147483647 h 1995"/>
                <a:gd name="T72" fmla="*/ 2147483647 w 626"/>
                <a:gd name="T73" fmla="*/ 2147483647 h 1995"/>
                <a:gd name="T74" fmla="*/ 2147483647 w 626"/>
                <a:gd name="T75" fmla="*/ 2147483647 h 1995"/>
                <a:gd name="T76" fmla="*/ 2147483647 w 626"/>
                <a:gd name="T77" fmla="*/ 2147483647 h 1995"/>
                <a:gd name="T78" fmla="*/ 2147483647 w 626"/>
                <a:gd name="T79" fmla="*/ 2147483647 h 1995"/>
                <a:gd name="T80" fmla="*/ 2147483647 w 626"/>
                <a:gd name="T81" fmla="*/ 2147483647 h 1995"/>
                <a:gd name="T82" fmla="*/ 2147483647 w 626"/>
                <a:gd name="T83" fmla="*/ 2147483647 h 1995"/>
                <a:gd name="T84" fmla="*/ 2147483647 w 626"/>
                <a:gd name="T85" fmla="*/ 2147483647 h 1995"/>
                <a:gd name="T86" fmla="*/ 2147483647 w 626"/>
                <a:gd name="T87" fmla="*/ 2147483647 h 1995"/>
                <a:gd name="T88" fmla="*/ 2147483647 w 626"/>
                <a:gd name="T89" fmla="*/ 2147483647 h 1995"/>
                <a:gd name="T90" fmla="*/ 2147483647 w 626"/>
                <a:gd name="T91" fmla="*/ 2147483647 h 1995"/>
                <a:gd name="T92" fmla="*/ 2147483647 w 626"/>
                <a:gd name="T93" fmla="*/ 2147483647 h 1995"/>
                <a:gd name="T94" fmla="*/ 2147483647 w 626"/>
                <a:gd name="T95" fmla="*/ 2147483647 h 1995"/>
                <a:gd name="T96" fmla="*/ 2147483647 w 626"/>
                <a:gd name="T97" fmla="*/ 592797771 h 199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26"/>
                <a:gd name="T148" fmla="*/ 0 h 1995"/>
                <a:gd name="T149" fmla="*/ 626 w 626"/>
                <a:gd name="T150" fmla="*/ 1995 h 199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26" h="1995">
                  <a:moveTo>
                    <a:pt x="609" y="12"/>
                  </a:moveTo>
                  <a:lnTo>
                    <a:pt x="611" y="7"/>
                  </a:lnTo>
                  <a:lnTo>
                    <a:pt x="590" y="0"/>
                  </a:lnTo>
                  <a:lnTo>
                    <a:pt x="578" y="38"/>
                  </a:lnTo>
                  <a:lnTo>
                    <a:pt x="567" y="106"/>
                  </a:lnTo>
                  <a:lnTo>
                    <a:pt x="552" y="130"/>
                  </a:lnTo>
                  <a:lnTo>
                    <a:pt x="552" y="134"/>
                  </a:lnTo>
                  <a:lnTo>
                    <a:pt x="543" y="168"/>
                  </a:lnTo>
                  <a:lnTo>
                    <a:pt x="544" y="177"/>
                  </a:lnTo>
                  <a:lnTo>
                    <a:pt x="555" y="192"/>
                  </a:lnTo>
                  <a:lnTo>
                    <a:pt x="567" y="204"/>
                  </a:lnTo>
                  <a:lnTo>
                    <a:pt x="579" y="212"/>
                  </a:lnTo>
                  <a:lnTo>
                    <a:pt x="575" y="230"/>
                  </a:lnTo>
                  <a:lnTo>
                    <a:pt x="576" y="238"/>
                  </a:lnTo>
                  <a:lnTo>
                    <a:pt x="605" y="310"/>
                  </a:lnTo>
                  <a:lnTo>
                    <a:pt x="586" y="340"/>
                  </a:lnTo>
                  <a:lnTo>
                    <a:pt x="586" y="342"/>
                  </a:lnTo>
                  <a:lnTo>
                    <a:pt x="574" y="383"/>
                  </a:lnTo>
                  <a:lnTo>
                    <a:pt x="561" y="466"/>
                  </a:lnTo>
                  <a:lnTo>
                    <a:pt x="529" y="508"/>
                  </a:lnTo>
                  <a:lnTo>
                    <a:pt x="527" y="509"/>
                  </a:lnTo>
                  <a:lnTo>
                    <a:pt x="513" y="551"/>
                  </a:lnTo>
                  <a:lnTo>
                    <a:pt x="513" y="553"/>
                  </a:lnTo>
                  <a:lnTo>
                    <a:pt x="505" y="659"/>
                  </a:lnTo>
                  <a:lnTo>
                    <a:pt x="491" y="669"/>
                  </a:lnTo>
                  <a:lnTo>
                    <a:pt x="489" y="671"/>
                  </a:lnTo>
                  <a:lnTo>
                    <a:pt x="478" y="686"/>
                  </a:lnTo>
                  <a:lnTo>
                    <a:pt x="476" y="691"/>
                  </a:lnTo>
                  <a:lnTo>
                    <a:pt x="465" y="732"/>
                  </a:lnTo>
                  <a:lnTo>
                    <a:pt x="465" y="736"/>
                  </a:lnTo>
                  <a:lnTo>
                    <a:pt x="467" y="756"/>
                  </a:lnTo>
                  <a:lnTo>
                    <a:pt x="477" y="800"/>
                  </a:lnTo>
                  <a:lnTo>
                    <a:pt x="483" y="812"/>
                  </a:lnTo>
                  <a:lnTo>
                    <a:pt x="487" y="830"/>
                  </a:lnTo>
                  <a:lnTo>
                    <a:pt x="468" y="851"/>
                  </a:lnTo>
                  <a:lnTo>
                    <a:pt x="451" y="880"/>
                  </a:lnTo>
                  <a:lnTo>
                    <a:pt x="449" y="882"/>
                  </a:lnTo>
                  <a:lnTo>
                    <a:pt x="442" y="902"/>
                  </a:lnTo>
                  <a:lnTo>
                    <a:pt x="437" y="927"/>
                  </a:lnTo>
                  <a:lnTo>
                    <a:pt x="421" y="956"/>
                  </a:lnTo>
                  <a:lnTo>
                    <a:pt x="416" y="956"/>
                  </a:lnTo>
                  <a:lnTo>
                    <a:pt x="394" y="963"/>
                  </a:lnTo>
                  <a:lnTo>
                    <a:pt x="370" y="975"/>
                  </a:lnTo>
                  <a:lnTo>
                    <a:pt x="367" y="976"/>
                  </a:lnTo>
                  <a:lnTo>
                    <a:pt x="350" y="990"/>
                  </a:lnTo>
                  <a:lnTo>
                    <a:pt x="348" y="995"/>
                  </a:lnTo>
                  <a:lnTo>
                    <a:pt x="338" y="1018"/>
                  </a:lnTo>
                  <a:lnTo>
                    <a:pt x="337" y="1021"/>
                  </a:lnTo>
                  <a:lnTo>
                    <a:pt x="333" y="1048"/>
                  </a:lnTo>
                  <a:lnTo>
                    <a:pt x="332" y="1098"/>
                  </a:lnTo>
                  <a:lnTo>
                    <a:pt x="331" y="1098"/>
                  </a:lnTo>
                  <a:lnTo>
                    <a:pt x="299" y="1119"/>
                  </a:lnTo>
                  <a:lnTo>
                    <a:pt x="298" y="1121"/>
                  </a:lnTo>
                  <a:lnTo>
                    <a:pt x="286" y="1134"/>
                  </a:lnTo>
                  <a:lnTo>
                    <a:pt x="284" y="1137"/>
                  </a:lnTo>
                  <a:lnTo>
                    <a:pt x="276" y="1162"/>
                  </a:lnTo>
                  <a:lnTo>
                    <a:pt x="276" y="1199"/>
                  </a:lnTo>
                  <a:lnTo>
                    <a:pt x="284" y="1254"/>
                  </a:lnTo>
                  <a:lnTo>
                    <a:pt x="249" y="1336"/>
                  </a:lnTo>
                  <a:lnTo>
                    <a:pt x="248" y="1337"/>
                  </a:lnTo>
                  <a:lnTo>
                    <a:pt x="235" y="1379"/>
                  </a:lnTo>
                  <a:lnTo>
                    <a:pt x="237" y="1425"/>
                  </a:lnTo>
                  <a:lnTo>
                    <a:pt x="221" y="1432"/>
                  </a:lnTo>
                  <a:lnTo>
                    <a:pt x="219" y="1433"/>
                  </a:lnTo>
                  <a:lnTo>
                    <a:pt x="203" y="1445"/>
                  </a:lnTo>
                  <a:lnTo>
                    <a:pt x="200" y="1449"/>
                  </a:lnTo>
                  <a:lnTo>
                    <a:pt x="190" y="1464"/>
                  </a:lnTo>
                  <a:lnTo>
                    <a:pt x="189" y="1467"/>
                  </a:lnTo>
                  <a:lnTo>
                    <a:pt x="185" y="1484"/>
                  </a:lnTo>
                  <a:lnTo>
                    <a:pt x="181" y="1585"/>
                  </a:lnTo>
                  <a:lnTo>
                    <a:pt x="95" y="1654"/>
                  </a:lnTo>
                  <a:lnTo>
                    <a:pt x="94" y="1656"/>
                  </a:lnTo>
                  <a:lnTo>
                    <a:pt x="84" y="1668"/>
                  </a:lnTo>
                  <a:lnTo>
                    <a:pt x="82" y="1671"/>
                  </a:lnTo>
                  <a:lnTo>
                    <a:pt x="80" y="1683"/>
                  </a:lnTo>
                  <a:lnTo>
                    <a:pt x="87" y="1754"/>
                  </a:lnTo>
                  <a:lnTo>
                    <a:pt x="31" y="1833"/>
                  </a:lnTo>
                  <a:lnTo>
                    <a:pt x="31" y="1834"/>
                  </a:lnTo>
                  <a:lnTo>
                    <a:pt x="25" y="1848"/>
                  </a:lnTo>
                  <a:lnTo>
                    <a:pt x="24" y="1852"/>
                  </a:lnTo>
                  <a:lnTo>
                    <a:pt x="24" y="1865"/>
                  </a:lnTo>
                  <a:lnTo>
                    <a:pt x="40" y="1917"/>
                  </a:lnTo>
                  <a:lnTo>
                    <a:pt x="38" y="1929"/>
                  </a:lnTo>
                  <a:lnTo>
                    <a:pt x="38" y="1925"/>
                  </a:lnTo>
                  <a:lnTo>
                    <a:pt x="35" y="1933"/>
                  </a:lnTo>
                  <a:lnTo>
                    <a:pt x="15" y="1941"/>
                  </a:lnTo>
                  <a:lnTo>
                    <a:pt x="9" y="1947"/>
                  </a:lnTo>
                  <a:lnTo>
                    <a:pt x="3" y="1968"/>
                  </a:lnTo>
                  <a:lnTo>
                    <a:pt x="3" y="1971"/>
                  </a:lnTo>
                  <a:lnTo>
                    <a:pt x="0" y="1994"/>
                  </a:lnTo>
                  <a:lnTo>
                    <a:pt x="21" y="1995"/>
                  </a:lnTo>
                  <a:lnTo>
                    <a:pt x="22" y="1974"/>
                  </a:lnTo>
                  <a:lnTo>
                    <a:pt x="29" y="1958"/>
                  </a:lnTo>
                  <a:lnTo>
                    <a:pt x="23" y="1959"/>
                  </a:lnTo>
                  <a:lnTo>
                    <a:pt x="30" y="1954"/>
                  </a:lnTo>
                  <a:lnTo>
                    <a:pt x="29" y="1958"/>
                  </a:lnTo>
                  <a:lnTo>
                    <a:pt x="35" y="1955"/>
                  </a:lnTo>
                  <a:lnTo>
                    <a:pt x="46" y="1951"/>
                  </a:lnTo>
                  <a:lnTo>
                    <a:pt x="51" y="1946"/>
                  </a:lnTo>
                  <a:lnTo>
                    <a:pt x="57" y="1934"/>
                  </a:lnTo>
                  <a:lnTo>
                    <a:pt x="58" y="1932"/>
                  </a:lnTo>
                  <a:lnTo>
                    <a:pt x="60" y="1916"/>
                  </a:lnTo>
                  <a:lnTo>
                    <a:pt x="60" y="1911"/>
                  </a:lnTo>
                  <a:lnTo>
                    <a:pt x="45" y="1858"/>
                  </a:lnTo>
                  <a:lnTo>
                    <a:pt x="45" y="1855"/>
                  </a:lnTo>
                  <a:lnTo>
                    <a:pt x="49" y="1843"/>
                  </a:lnTo>
                  <a:lnTo>
                    <a:pt x="49" y="1844"/>
                  </a:lnTo>
                  <a:lnTo>
                    <a:pt x="106" y="1764"/>
                  </a:lnTo>
                  <a:lnTo>
                    <a:pt x="106" y="1758"/>
                  </a:lnTo>
                  <a:lnTo>
                    <a:pt x="107" y="1755"/>
                  </a:lnTo>
                  <a:lnTo>
                    <a:pt x="99" y="1688"/>
                  </a:lnTo>
                  <a:lnTo>
                    <a:pt x="102" y="1679"/>
                  </a:lnTo>
                  <a:lnTo>
                    <a:pt x="100" y="1680"/>
                  </a:lnTo>
                  <a:lnTo>
                    <a:pt x="102" y="1677"/>
                  </a:lnTo>
                  <a:lnTo>
                    <a:pt x="102" y="1679"/>
                  </a:lnTo>
                  <a:lnTo>
                    <a:pt x="109" y="1671"/>
                  </a:lnTo>
                  <a:lnTo>
                    <a:pt x="198" y="1597"/>
                  </a:lnTo>
                  <a:lnTo>
                    <a:pt x="201" y="1590"/>
                  </a:lnTo>
                  <a:lnTo>
                    <a:pt x="206" y="1489"/>
                  </a:lnTo>
                  <a:lnTo>
                    <a:pt x="210" y="1475"/>
                  </a:lnTo>
                  <a:lnTo>
                    <a:pt x="219" y="1459"/>
                  </a:lnTo>
                  <a:lnTo>
                    <a:pt x="215" y="1462"/>
                  </a:lnTo>
                  <a:lnTo>
                    <a:pt x="232" y="1450"/>
                  </a:lnTo>
                  <a:lnTo>
                    <a:pt x="251" y="1440"/>
                  </a:lnTo>
                  <a:lnTo>
                    <a:pt x="255" y="1436"/>
                  </a:lnTo>
                  <a:lnTo>
                    <a:pt x="255" y="1433"/>
                  </a:lnTo>
                  <a:lnTo>
                    <a:pt x="255" y="1432"/>
                  </a:lnTo>
                  <a:lnTo>
                    <a:pt x="256" y="1432"/>
                  </a:lnTo>
                  <a:lnTo>
                    <a:pt x="257" y="1430"/>
                  </a:lnTo>
                  <a:lnTo>
                    <a:pt x="256" y="1385"/>
                  </a:lnTo>
                  <a:lnTo>
                    <a:pt x="268" y="1342"/>
                  </a:lnTo>
                  <a:lnTo>
                    <a:pt x="303" y="1259"/>
                  </a:lnTo>
                  <a:lnTo>
                    <a:pt x="303" y="1256"/>
                  </a:lnTo>
                  <a:lnTo>
                    <a:pt x="303" y="1254"/>
                  </a:lnTo>
                  <a:lnTo>
                    <a:pt x="303" y="1253"/>
                  </a:lnTo>
                  <a:lnTo>
                    <a:pt x="304" y="1253"/>
                  </a:lnTo>
                  <a:lnTo>
                    <a:pt x="300" y="1228"/>
                  </a:lnTo>
                  <a:lnTo>
                    <a:pt x="297" y="1168"/>
                  </a:lnTo>
                  <a:lnTo>
                    <a:pt x="304" y="1145"/>
                  </a:lnTo>
                  <a:lnTo>
                    <a:pt x="312" y="1135"/>
                  </a:lnTo>
                  <a:lnTo>
                    <a:pt x="313" y="1135"/>
                  </a:lnTo>
                  <a:lnTo>
                    <a:pt x="341" y="1116"/>
                  </a:lnTo>
                  <a:lnTo>
                    <a:pt x="346" y="1114"/>
                  </a:lnTo>
                  <a:lnTo>
                    <a:pt x="349" y="1110"/>
                  </a:lnTo>
                  <a:lnTo>
                    <a:pt x="351" y="1105"/>
                  </a:lnTo>
                  <a:lnTo>
                    <a:pt x="353" y="1049"/>
                  </a:lnTo>
                  <a:lnTo>
                    <a:pt x="358" y="1024"/>
                  </a:lnTo>
                  <a:lnTo>
                    <a:pt x="366" y="1005"/>
                  </a:lnTo>
                  <a:lnTo>
                    <a:pt x="380" y="993"/>
                  </a:lnTo>
                  <a:lnTo>
                    <a:pt x="402" y="982"/>
                  </a:lnTo>
                  <a:lnTo>
                    <a:pt x="430" y="974"/>
                  </a:lnTo>
                  <a:lnTo>
                    <a:pt x="437" y="970"/>
                  </a:lnTo>
                  <a:lnTo>
                    <a:pt x="455" y="937"/>
                  </a:lnTo>
                  <a:lnTo>
                    <a:pt x="456" y="934"/>
                  </a:lnTo>
                  <a:lnTo>
                    <a:pt x="468" y="888"/>
                  </a:lnTo>
                  <a:lnTo>
                    <a:pt x="485" y="862"/>
                  </a:lnTo>
                  <a:lnTo>
                    <a:pt x="506" y="837"/>
                  </a:lnTo>
                  <a:lnTo>
                    <a:pt x="508" y="832"/>
                  </a:lnTo>
                  <a:lnTo>
                    <a:pt x="509" y="829"/>
                  </a:lnTo>
                  <a:lnTo>
                    <a:pt x="493" y="779"/>
                  </a:lnTo>
                  <a:lnTo>
                    <a:pt x="491" y="763"/>
                  </a:lnTo>
                  <a:lnTo>
                    <a:pt x="486" y="735"/>
                  </a:lnTo>
                  <a:lnTo>
                    <a:pt x="497" y="697"/>
                  </a:lnTo>
                  <a:lnTo>
                    <a:pt x="505" y="684"/>
                  </a:lnTo>
                  <a:lnTo>
                    <a:pt x="503" y="685"/>
                  </a:lnTo>
                  <a:lnTo>
                    <a:pt x="521" y="672"/>
                  </a:lnTo>
                  <a:lnTo>
                    <a:pt x="524" y="668"/>
                  </a:lnTo>
                  <a:lnTo>
                    <a:pt x="525" y="665"/>
                  </a:lnTo>
                  <a:lnTo>
                    <a:pt x="534" y="556"/>
                  </a:lnTo>
                  <a:lnTo>
                    <a:pt x="534" y="558"/>
                  </a:lnTo>
                  <a:lnTo>
                    <a:pt x="548" y="517"/>
                  </a:lnTo>
                  <a:lnTo>
                    <a:pt x="546" y="518"/>
                  </a:lnTo>
                  <a:lnTo>
                    <a:pt x="577" y="477"/>
                  </a:lnTo>
                  <a:lnTo>
                    <a:pt x="579" y="472"/>
                  </a:lnTo>
                  <a:lnTo>
                    <a:pt x="594" y="387"/>
                  </a:lnTo>
                  <a:lnTo>
                    <a:pt x="605" y="349"/>
                  </a:lnTo>
                  <a:lnTo>
                    <a:pt x="603" y="351"/>
                  </a:lnTo>
                  <a:lnTo>
                    <a:pt x="625" y="317"/>
                  </a:lnTo>
                  <a:lnTo>
                    <a:pt x="626" y="313"/>
                  </a:lnTo>
                  <a:lnTo>
                    <a:pt x="626" y="308"/>
                  </a:lnTo>
                  <a:lnTo>
                    <a:pt x="595" y="232"/>
                  </a:lnTo>
                  <a:lnTo>
                    <a:pt x="599" y="220"/>
                  </a:lnTo>
                  <a:lnTo>
                    <a:pt x="600" y="211"/>
                  </a:lnTo>
                  <a:lnTo>
                    <a:pt x="599" y="206"/>
                  </a:lnTo>
                  <a:lnTo>
                    <a:pt x="598" y="204"/>
                  </a:lnTo>
                  <a:lnTo>
                    <a:pt x="598" y="203"/>
                  </a:lnTo>
                  <a:lnTo>
                    <a:pt x="593" y="197"/>
                  </a:lnTo>
                  <a:lnTo>
                    <a:pt x="590" y="193"/>
                  </a:lnTo>
                  <a:lnTo>
                    <a:pt x="577" y="186"/>
                  </a:lnTo>
                  <a:lnTo>
                    <a:pt x="572" y="180"/>
                  </a:lnTo>
                  <a:lnTo>
                    <a:pt x="564" y="169"/>
                  </a:lnTo>
                  <a:lnTo>
                    <a:pt x="572" y="141"/>
                  </a:lnTo>
                  <a:lnTo>
                    <a:pt x="586" y="114"/>
                  </a:lnTo>
                  <a:lnTo>
                    <a:pt x="587" y="111"/>
                  </a:lnTo>
                  <a:lnTo>
                    <a:pt x="594" y="58"/>
                  </a:lnTo>
                  <a:lnTo>
                    <a:pt x="609" y="12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18" name="Freeform 874"/>
            <p:cNvSpPr>
              <a:spLocks/>
            </p:cNvSpPr>
            <p:nvPr/>
          </p:nvSpPr>
          <p:spPr bwMode="auto">
            <a:xfrm>
              <a:off x="5867400" y="4232275"/>
              <a:ext cx="319088" cy="995363"/>
            </a:xfrm>
            <a:custGeom>
              <a:avLst/>
              <a:gdLst>
                <a:gd name="T0" fmla="*/ 2147483647 w 602"/>
                <a:gd name="T1" fmla="*/ 743346589 h 1879"/>
                <a:gd name="T2" fmla="*/ 0 w 602"/>
                <a:gd name="T3" fmla="*/ 1040516665 h 1879"/>
                <a:gd name="T4" fmla="*/ 2147483647 w 602"/>
                <a:gd name="T5" fmla="*/ 2147483647 h 1879"/>
                <a:gd name="T6" fmla="*/ 2147483647 w 602"/>
                <a:gd name="T7" fmla="*/ 2147483647 h 1879"/>
                <a:gd name="T8" fmla="*/ 2147483647 w 602"/>
                <a:gd name="T9" fmla="*/ 2147483647 h 1879"/>
                <a:gd name="T10" fmla="*/ 2147483647 w 602"/>
                <a:gd name="T11" fmla="*/ 2147483647 h 1879"/>
                <a:gd name="T12" fmla="*/ 2147483647 w 602"/>
                <a:gd name="T13" fmla="*/ 2147483647 h 1879"/>
                <a:gd name="T14" fmla="*/ 2147483647 w 602"/>
                <a:gd name="T15" fmla="*/ 2147483647 h 1879"/>
                <a:gd name="T16" fmla="*/ 2147483647 w 602"/>
                <a:gd name="T17" fmla="*/ 2147483647 h 1879"/>
                <a:gd name="T18" fmla="*/ 2147483647 w 602"/>
                <a:gd name="T19" fmla="*/ 2147483647 h 1879"/>
                <a:gd name="T20" fmla="*/ 2147483647 w 602"/>
                <a:gd name="T21" fmla="*/ 2147483647 h 1879"/>
                <a:gd name="T22" fmla="*/ 2147483647 w 602"/>
                <a:gd name="T23" fmla="*/ 2147483647 h 1879"/>
                <a:gd name="T24" fmla="*/ 2147483647 w 602"/>
                <a:gd name="T25" fmla="*/ 2147483647 h 1879"/>
                <a:gd name="T26" fmla="*/ 2147483647 w 602"/>
                <a:gd name="T27" fmla="*/ 2147483647 h 1879"/>
                <a:gd name="T28" fmla="*/ 2147483647 w 602"/>
                <a:gd name="T29" fmla="*/ 2147483647 h 1879"/>
                <a:gd name="T30" fmla="*/ 2147483647 w 602"/>
                <a:gd name="T31" fmla="*/ 2147483647 h 1879"/>
                <a:gd name="T32" fmla="*/ 2147483647 w 602"/>
                <a:gd name="T33" fmla="*/ 2147483647 h 1879"/>
                <a:gd name="T34" fmla="*/ 2147483647 w 602"/>
                <a:gd name="T35" fmla="*/ 2147483647 h 1879"/>
                <a:gd name="T36" fmla="*/ 2147483647 w 602"/>
                <a:gd name="T37" fmla="*/ 2147483647 h 1879"/>
                <a:gd name="T38" fmla="*/ 2147483647 w 602"/>
                <a:gd name="T39" fmla="*/ 2147483647 h 1879"/>
                <a:gd name="T40" fmla="*/ 2147483647 w 602"/>
                <a:gd name="T41" fmla="*/ 2147483647 h 1879"/>
                <a:gd name="T42" fmla="*/ 2147483647 w 602"/>
                <a:gd name="T43" fmla="*/ 2147483647 h 1879"/>
                <a:gd name="T44" fmla="*/ 2147483647 w 602"/>
                <a:gd name="T45" fmla="*/ 2147483647 h 1879"/>
                <a:gd name="T46" fmla="*/ 2147483647 w 602"/>
                <a:gd name="T47" fmla="*/ 2147483647 h 1879"/>
                <a:gd name="T48" fmla="*/ 2147483647 w 602"/>
                <a:gd name="T49" fmla="*/ 2147483647 h 1879"/>
                <a:gd name="T50" fmla="*/ 2147483647 w 602"/>
                <a:gd name="T51" fmla="*/ 2147483647 h 1879"/>
                <a:gd name="T52" fmla="*/ 2147483647 w 602"/>
                <a:gd name="T53" fmla="*/ 2147483647 h 1879"/>
                <a:gd name="T54" fmla="*/ 2147483647 w 602"/>
                <a:gd name="T55" fmla="*/ 2147483647 h 1879"/>
                <a:gd name="T56" fmla="*/ 2147483647 w 602"/>
                <a:gd name="T57" fmla="*/ 2147483647 h 1879"/>
                <a:gd name="T58" fmla="*/ 2147483647 w 602"/>
                <a:gd name="T59" fmla="*/ 2147483647 h 1879"/>
                <a:gd name="T60" fmla="*/ 2147483647 w 602"/>
                <a:gd name="T61" fmla="*/ 2147483647 h 1879"/>
                <a:gd name="T62" fmla="*/ 2147483647 w 602"/>
                <a:gd name="T63" fmla="*/ 2147483647 h 1879"/>
                <a:gd name="T64" fmla="*/ 2147483647 w 602"/>
                <a:gd name="T65" fmla="*/ 2147483647 h 1879"/>
                <a:gd name="T66" fmla="*/ 2147483647 w 602"/>
                <a:gd name="T67" fmla="*/ 2147483647 h 1879"/>
                <a:gd name="T68" fmla="*/ 2147483647 w 602"/>
                <a:gd name="T69" fmla="*/ 2147483647 h 1879"/>
                <a:gd name="T70" fmla="*/ 2147483647 w 602"/>
                <a:gd name="T71" fmla="*/ 2147483647 h 1879"/>
                <a:gd name="T72" fmla="*/ 2147483647 w 602"/>
                <a:gd name="T73" fmla="*/ 2147483647 h 1879"/>
                <a:gd name="T74" fmla="*/ 2147483647 w 602"/>
                <a:gd name="T75" fmla="*/ 2147483647 h 1879"/>
                <a:gd name="T76" fmla="*/ 2147483647 w 602"/>
                <a:gd name="T77" fmla="*/ 2147483647 h 1879"/>
                <a:gd name="T78" fmla="*/ 2147483647 w 602"/>
                <a:gd name="T79" fmla="*/ 2147483647 h 1879"/>
                <a:gd name="T80" fmla="*/ 2147483647 w 602"/>
                <a:gd name="T81" fmla="*/ 2147483647 h 1879"/>
                <a:gd name="T82" fmla="*/ 2147483647 w 602"/>
                <a:gd name="T83" fmla="*/ 2147483647 h 1879"/>
                <a:gd name="T84" fmla="*/ 2147483647 w 602"/>
                <a:gd name="T85" fmla="*/ 2147483647 h 1879"/>
                <a:gd name="T86" fmla="*/ 2147483647 w 602"/>
                <a:gd name="T87" fmla="*/ 2147483647 h 1879"/>
                <a:gd name="T88" fmla="*/ 2147483647 w 602"/>
                <a:gd name="T89" fmla="*/ 2147483647 h 1879"/>
                <a:gd name="T90" fmla="*/ 2147483647 w 602"/>
                <a:gd name="T91" fmla="*/ 2147483647 h 1879"/>
                <a:gd name="T92" fmla="*/ 2147483647 w 602"/>
                <a:gd name="T93" fmla="*/ 2147483647 h 1879"/>
                <a:gd name="T94" fmla="*/ 2147483647 w 602"/>
                <a:gd name="T95" fmla="*/ 2147483647 h 1879"/>
                <a:gd name="T96" fmla="*/ 2147483647 w 602"/>
                <a:gd name="T97" fmla="*/ 2147483647 h 1879"/>
                <a:gd name="T98" fmla="*/ 2147483647 w 602"/>
                <a:gd name="T99" fmla="*/ 2147483647 h 1879"/>
                <a:gd name="T100" fmla="*/ 2147483647 w 602"/>
                <a:gd name="T101" fmla="*/ 2147483647 h 1879"/>
                <a:gd name="T102" fmla="*/ 2147483647 w 602"/>
                <a:gd name="T103" fmla="*/ 2147483647 h 1879"/>
                <a:gd name="T104" fmla="*/ 2147483647 w 602"/>
                <a:gd name="T105" fmla="*/ 2147483647 h 1879"/>
                <a:gd name="T106" fmla="*/ 2147483647 w 602"/>
                <a:gd name="T107" fmla="*/ 2147483647 h 1879"/>
                <a:gd name="T108" fmla="*/ 2147483647 w 602"/>
                <a:gd name="T109" fmla="*/ 2147483647 h 1879"/>
                <a:gd name="T110" fmla="*/ 2147483647 w 602"/>
                <a:gd name="T111" fmla="*/ 2147483647 h 1879"/>
                <a:gd name="T112" fmla="*/ 2147483647 w 602"/>
                <a:gd name="T113" fmla="*/ 2147483647 h 18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02"/>
                <a:gd name="T172" fmla="*/ 0 h 1879"/>
                <a:gd name="T173" fmla="*/ 602 w 602"/>
                <a:gd name="T174" fmla="*/ 1879 h 187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02" h="1879">
                  <a:moveTo>
                    <a:pt x="99" y="33"/>
                  </a:moveTo>
                  <a:lnTo>
                    <a:pt x="98" y="32"/>
                  </a:lnTo>
                  <a:lnTo>
                    <a:pt x="88" y="19"/>
                  </a:lnTo>
                  <a:lnTo>
                    <a:pt x="83" y="16"/>
                  </a:lnTo>
                  <a:lnTo>
                    <a:pt x="51" y="4"/>
                  </a:lnTo>
                  <a:lnTo>
                    <a:pt x="48" y="3"/>
                  </a:lnTo>
                  <a:lnTo>
                    <a:pt x="1" y="0"/>
                  </a:lnTo>
                  <a:lnTo>
                    <a:pt x="0" y="20"/>
                  </a:lnTo>
                  <a:lnTo>
                    <a:pt x="47" y="24"/>
                  </a:lnTo>
                  <a:lnTo>
                    <a:pt x="45" y="22"/>
                  </a:lnTo>
                  <a:lnTo>
                    <a:pt x="71" y="32"/>
                  </a:lnTo>
                  <a:lnTo>
                    <a:pt x="82" y="44"/>
                  </a:lnTo>
                  <a:lnTo>
                    <a:pt x="89" y="59"/>
                  </a:lnTo>
                  <a:lnTo>
                    <a:pt x="88" y="58"/>
                  </a:lnTo>
                  <a:lnTo>
                    <a:pt x="96" y="82"/>
                  </a:lnTo>
                  <a:lnTo>
                    <a:pt x="101" y="114"/>
                  </a:lnTo>
                  <a:lnTo>
                    <a:pt x="104" y="120"/>
                  </a:lnTo>
                  <a:lnTo>
                    <a:pt x="145" y="152"/>
                  </a:lnTo>
                  <a:lnTo>
                    <a:pt x="156" y="177"/>
                  </a:lnTo>
                  <a:lnTo>
                    <a:pt x="160" y="179"/>
                  </a:lnTo>
                  <a:lnTo>
                    <a:pt x="164" y="183"/>
                  </a:lnTo>
                  <a:lnTo>
                    <a:pt x="189" y="202"/>
                  </a:lnTo>
                  <a:lnTo>
                    <a:pt x="213" y="228"/>
                  </a:lnTo>
                  <a:lnTo>
                    <a:pt x="223" y="244"/>
                  </a:lnTo>
                  <a:lnTo>
                    <a:pt x="224" y="246"/>
                  </a:lnTo>
                  <a:lnTo>
                    <a:pt x="237" y="260"/>
                  </a:lnTo>
                  <a:lnTo>
                    <a:pt x="239" y="260"/>
                  </a:lnTo>
                  <a:lnTo>
                    <a:pt x="256" y="272"/>
                  </a:lnTo>
                  <a:lnTo>
                    <a:pt x="261" y="274"/>
                  </a:lnTo>
                  <a:lnTo>
                    <a:pt x="299" y="279"/>
                  </a:lnTo>
                  <a:lnTo>
                    <a:pt x="341" y="291"/>
                  </a:lnTo>
                  <a:lnTo>
                    <a:pt x="378" y="312"/>
                  </a:lnTo>
                  <a:lnTo>
                    <a:pt x="391" y="329"/>
                  </a:lnTo>
                  <a:lnTo>
                    <a:pt x="398" y="353"/>
                  </a:lnTo>
                  <a:lnTo>
                    <a:pt x="398" y="349"/>
                  </a:lnTo>
                  <a:lnTo>
                    <a:pt x="404" y="448"/>
                  </a:lnTo>
                  <a:lnTo>
                    <a:pt x="370" y="581"/>
                  </a:lnTo>
                  <a:lnTo>
                    <a:pt x="353" y="623"/>
                  </a:lnTo>
                  <a:lnTo>
                    <a:pt x="341" y="667"/>
                  </a:lnTo>
                  <a:lnTo>
                    <a:pt x="338" y="786"/>
                  </a:lnTo>
                  <a:lnTo>
                    <a:pt x="329" y="815"/>
                  </a:lnTo>
                  <a:lnTo>
                    <a:pt x="291" y="838"/>
                  </a:lnTo>
                  <a:lnTo>
                    <a:pt x="288" y="841"/>
                  </a:lnTo>
                  <a:lnTo>
                    <a:pt x="274" y="863"/>
                  </a:lnTo>
                  <a:lnTo>
                    <a:pt x="273" y="865"/>
                  </a:lnTo>
                  <a:lnTo>
                    <a:pt x="256" y="910"/>
                  </a:lnTo>
                  <a:lnTo>
                    <a:pt x="237" y="931"/>
                  </a:lnTo>
                  <a:lnTo>
                    <a:pt x="184" y="939"/>
                  </a:lnTo>
                  <a:lnTo>
                    <a:pt x="180" y="940"/>
                  </a:lnTo>
                  <a:lnTo>
                    <a:pt x="166" y="949"/>
                  </a:lnTo>
                  <a:lnTo>
                    <a:pt x="163" y="952"/>
                  </a:lnTo>
                  <a:lnTo>
                    <a:pt x="154" y="966"/>
                  </a:lnTo>
                  <a:lnTo>
                    <a:pt x="153" y="970"/>
                  </a:lnTo>
                  <a:lnTo>
                    <a:pt x="151" y="1008"/>
                  </a:lnTo>
                  <a:lnTo>
                    <a:pt x="168" y="1076"/>
                  </a:lnTo>
                  <a:lnTo>
                    <a:pt x="169" y="1073"/>
                  </a:lnTo>
                  <a:lnTo>
                    <a:pt x="169" y="1078"/>
                  </a:lnTo>
                  <a:lnTo>
                    <a:pt x="168" y="1076"/>
                  </a:lnTo>
                  <a:lnTo>
                    <a:pt x="153" y="1127"/>
                  </a:lnTo>
                  <a:lnTo>
                    <a:pt x="143" y="1147"/>
                  </a:lnTo>
                  <a:lnTo>
                    <a:pt x="143" y="1155"/>
                  </a:lnTo>
                  <a:lnTo>
                    <a:pt x="155" y="1188"/>
                  </a:lnTo>
                  <a:lnTo>
                    <a:pt x="155" y="1187"/>
                  </a:lnTo>
                  <a:lnTo>
                    <a:pt x="162" y="1219"/>
                  </a:lnTo>
                  <a:lnTo>
                    <a:pt x="162" y="1250"/>
                  </a:lnTo>
                  <a:lnTo>
                    <a:pt x="155" y="1285"/>
                  </a:lnTo>
                  <a:lnTo>
                    <a:pt x="155" y="1290"/>
                  </a:lnTo>
                  <a:lnTo>
                    <a:pt x="190" y="1392"/>
                  </a:lnTo>
                  <a:lnTo>
                    <a:pt x="193" y="1396"/>
                  </a:lnTo>
                  <a:lnTo>
                    <a:pt x="217" y="1418"/>
                  </a:lnTo>
                  <a:lnTo>
                    <a:pt x="222" y="1420"/>
                  </a:lnTo>
                  <a:lnTo>
                    <a:pt x="244" y="1429"/>
                  </a:lnTo>
                  <a:lnTo>
                    <a:pt x="248" y="1430"/>
                  </a:lnTo>
                  <a:lnTo>
                    <a:pt x="275" y="1430"/>
                  </a:lnTo>
                  <a:lnTo>
                    <a:pt x="301" y="1424"/>
                  </a:lnTo>
                  <a:lnTo>
                    <a:pt x="313" y="1431"/>
                  </a:lnTo>
                  <a:lnTo>
                    <a:pt x="322" y="1443"/>
                  </a:lnTo>
                  <a:lnTo>
                    <a:pt x="336" y="1478"/>
                  </a:lnTo>
                  <a:lnTo>
                    <a:pt x="340" y="1482"/>
                  </a:lnTo>
                  <a:lnTo>
                    <a:pt x="355" y="1491"/>
                  </a:lnTo>
                  <a:lnTo>
                    <a:pt x="353" y="1490"/>
                  </a:lnTo>
                  <a:lnTo>
                    <a:pt x="368" y="1504"/>
                  </a:lnTo>
                  <a:lnTo>
                    <a:pt x="377" y="1520"/>
                  </a:lnTo>
                  <a:lnTo>
                    <a:pt x="377" y="1517"/>
                  </a:lnTo>
                  <a:lnTo>
                    <a:pt x="378" y="1522"/>
                  </a:lnTo>
                  <a:lnTo>
                    <a:pt x="377" y="1520"/>
                  </a:lnTo>
                  <a:lnTo>
                    <a:pt x="376" y="1536"/>
                  </a:lnTo>
                  <a:lnTo>
                    <a:pt x="371" y="1541"/>
                  </a:lnTo>
                  <a:lnTo>
                    <a:pt x="353" y="1550"/>
                  </a:lnTo>
                  <a:lnTo>
                    <a:pt x="349" y="1554"/>
                  </a:lnTo>
                  <a:lnTo>
                    <a:pt x="349" y="1561"/>
                  </a:lnTo>
                  <a:lnTo>
                    <a:pt x="349" y="1567"/>
                  </a:lnTo>
                  <a:lnTo>
                    <a:pt x="355" y="1574"/>
                  </a:lnTo>
                  <a:lnTo>
                    <a:pt x="370" y="1583"/>
                  </a:lnTo>
                  <a:lnTo>
                    <a:pt x="374" y="1583"/>
                  </a:lnTo>
                  <a:lnTo>
                    <a:pt x="392" y="1585"/>
                  </a:lnTo>
                  <a:lnTo>
                    <a:pt x="428" y="1584"/>
                  </a:lnTo>
                  <a:lnTo>
                    <a:pt x="431" y="1583"/>
                  </a:lnTo>
                  <a:lnTo>
                    <a:pt x="437" y="1582"/>
                  </a:lnTo>
                  <a:lnTo>
                    <a:pt x="446" y="1576"/>
                  </a:lnTo>
                  <a:lnTo>
                    <a:pt x="472" y="1567"/>
                  </a:lnTo>
                  <a:lnTo>
                    <a:pt x="471" y="1568"/>
                  </a:lnTo>
                  <a:lnTo>
                    <a:pt x="506" y="1561"/>
                  </a:lnTo>
                  <a:lnTo>
                    <a:pt x="515" y="1573"/>
                  </a:lnTo>
                  <a:lnTo>
                    <a:pt x="557" y="1621"/>
                  </a:lnTo>
                  <a:lnTo>
                    <a:pt x="563" y="1668"/>
                  </a:lnTo>
                  <a:lnTo>
                    <a:pt x="564" y="1672"/>
                  </a:lnTo>
                  <a:lnTo>
                    <a:pt x="577" y="1700"/>
                  </a:lnTo>
                  <a:lnTo>
                    <a:pt x="577" y="1698"/>
                  </a:lnTo>
                  <a:lnTo>
                    <a:pt x="581" y="1716"/>
                  </a:lnTo>
                  <a:lnTo>
                    <a:pt x="581" y="1713"/>
                  </a:lnTo>
                  <a:lnTo>
                    <a:pt x="581" y="1718"/>
                  </a:lnTo>
                  <a:lnTo>
                    <a:pt x="581" y="1716"/>
                  </a:lnTo>
                  <a:lnTo>
                    <a:pt x="578" y="1734"/>
                  </a:lnTo>
                  <a:lnTo>
                    <a:pt x="570" y="1763"/>
                  </a:lnTo>
                  <a:lnTo>
                    <a:pt x="566" y="1767"/>
                  </a:lnTo>
                  <a:lnTo>
                    <a:pt x="510" y="1811"/>
                  </a:lnTo>
                  <a:lnTo>
                    <a:pt x="513" y="1811"/>
                  </a:lnTo>
                  <a:lnTo>
                    <a:pt x="483" y="1825"/>
                  </a:lnTo>
                  <a:lnTo>
                    <a:pt x="484" y="1824"/>
                  </a:lnTo>
                  <a:lnTo>
                    <a:pt x="422" y="1841"/>
                  </a:lnTo>
                  <a:lnTo>
                    <a:pt x="421" y="1841"/>
                  </a:lnTo>
                  <a:lnTo>
                    <a:pt x="420" y="1841"/>
                  </a:lnTo>
                  <a:lnTo>
                    <a:pt x="420" y="1842"/>
                  </a:lnTo>
                  <a:lnTo>
                    <a:pt x="388" y="1861"/>
                  </a:lnTo>
                  <a:lnTo>
                    <a:pt x="399" y="1879"/>
                  </a:lnTo>
                  <a:lnTo>
                    <a:pt x="431" y="1861"/>
                  </a:lnTo>
                  <a:lnTo>
                    <a:pt x="429" y="1861"/>
                  </a:lnTo>
                  <a:lnTo>
                    <a:pt x="490" y="1845"/>
                  </a:lnTo>
                  <a:lnTo>
                    <a:pt x="492" y="1844"/>
                  </a:lnTo>
                  <a:lnTo>
                    <a:pt x="521" y="1828"/>
                  </a:lnTo>
                  <a:lnTo>
                    <a:pt x="523" y="1827"/>
                  </a:lnTo>
                  <a:lnTo>
                    <a:pt x="578" y="1784"/>
                  </a:lnTo>
                  <a:lnTo>
                    <a:pt x="585" y="1776"/>
                  </a:lnTo>
                  <a:lnTo>
                    <a:pt x="588" y="1774"/>
                  </a:lnTo>
                  <a:lnTo>
                    <a:pt x="590" y="1771"/>
                  </a:lnTo>
                  <a:lnTo>
                    <a:pt x="598" y="1738"/>
                  </a:lnTo>
                  <a:lnTo>
                    <a:pt x="602" y="1716"/>
                  </a:lnTo>
                  <a:lnTo>
                    <a:pt x="602" y="1712"/>
                  </a:lnTo>
                  <a:lnTo>
                    <a:pt x="596" y="1693"/>
                  </a:lnTo>
                  <a:lnTo>
                    <a:pt x="595" y="1691"/>
                  </a:lnTo>
                  <a:lnTo>
                    <a:pt x="583" y="1665"/>
                  </a:lnTo>
                  <a:lnTo>
                    <a:pt x="577" y="1614"/>
                  </a:lnTo>
                  <a:lnTo>
                    <a:pt x="576" y="1612"/>
                  </a:lnTo>
                  <a:lnTo>
                    <a:pt x="575" y="1610"/>
                  </a:lnTo>
                  <a:lnTo>
                    <a:pt x="567" y="1600"/>
                  </a:lnTo>
                  <a:lnTo>
                    <a:pt x="518" y="1543"/>
                  </a:lnTo>
                  <a:lnTo>
                    <a:pt x="514" y="1538"/>
                  </a:lnTo>
                  <a:lnTo>
                    <a:pt x="508" y="1539"/>
                  </a:lnTo>
                  <a:lnTo>
                    <a:pt x="467" y="1548"/>
                  </a:lnTo>
                  <a:lnTo>
                    <a:pt x="466" y="1548"/>
                  </a:lnTo>
                  <a:lnTo>
                    <a:pt x="428" y="1563"/>
                  </a:lnTo>
                  <a:lnTo>
                    <a:pt x="427" y="1564"/>
                  </a:lnTo>
                  <a:lnTo>
                    <a:pt x="391" y="1566"/>
                  </a:lnTo>
                  <a:lnTo>
                    <a:pt x="377" y="1563"/>
                  </a:lnTo>
                  <a:lnTo>
                    <a:pt x="376" y="1563"/>
                  </a:lnTo>
                  <a:lnTo>
                    <a:pt x="383" y="1558"/>
                  </a:lnTo>
                  <a:lnTo>
                    <a:pt x="393" y="1548"/>
                  </a:lnTo>
                  <a:lnTo>
                    <a:pt x="395" y="1544"/>
                  </a:lnTo>
                  <a:lnTo>
                    <a:pt x="396" y="1541"/>
                  </a:lnTo>
                  <a:lnTo>
                    <a:pt x="398" y="1518"/>
                  </a:lnTo>
                  <a:lnTo>
                    <a:pt x="396" y="1513"/>
                  </a:lnTo>
                  <a:lnTo>
                    <a:pt x="386" y="1493"/>
                  </a:lnTo>
                  <a:lnTo>
                    <a:pt x="383" y="1491"/>
                  </a:lnTo>
                  <a:lnTo>
                    <a:pt x="366" y="1473"/>
                  </a:lnTo>
                  <a:lnTo>
                    <a:pt x="353" y="1467"/>
                  </a:lnTo>
                  <a:lnTo>
                    <a:pt x="339" y="1432"/>
                  </a:lnTo>
                  <a:lnTo>
                    <a:pt x="338" y="1431"/>
                  </a:lnTo>
                  <a:lnTo>
                    <a:pt x="328" y="1417"/>
                  </a:lnTo>
                  <a:lnTo>
                    <a:pt x="308" y="1405"/>
                  </a:lnTo>
                  <a:lnTo>
                    <a:pt x="301" y="1404"/>
                  </a:lnTo>
                  <a:lnTo>
                    <a:pt x="272" y="1409"/>
                  </a:lnTo>
                  <a:lnTo>
                    <a:pt x="251" y="1409"/>
                  </a:lnTo>
                  <a:lnTo>
                    <a:pt x="228" y="1400"/>
                  </a:lnTo>
                  <a:lnTo>
                    <a:pt x="211" y="1384"/>
                  </a:lnTo>
                  <a:lnTo>
                    <a:pt x="177" y="1285"/>
                  </a:lnTo>
                  <a:lnTo>
                    <a:pt x="181" y="1253"/>
                  </a:lnTo>
                  <a:lnTo>
                    <a:pt x="181" y="1214"/>
                  </a:lnTo>
                  <a:lnTo>
                    <a:pt x="175" y="1181"/>
                  </a:lnTo>
                  <a:lnTo>
                    <a:pt x="174" y="1180"/>
                  </a:lnTo>
                  <a:lnTo>
                    <a:pt x="164" y="1153"/>
                  </a:lnTo>
                  <a:lnTo>
                    <a:pt x="172" y="1135"/>
                  </a:lnTo>
                  <a:lnTo>
                    <a:pt x="189" y="1079"/>
                  </a:lnTo>
                  <a:lnTo>
                    <a:pt x="189" y="1074"/>
                  </a:lnTo>
                  <a:lnTo>
                    <a:pt x="172" y="1003"/>
                  </a:lnTo>
                  <a:lnTo>
                    <a:pt x="173" y="976"/>
                  </a:lnTo>
                  <a:lnTo>
                    <a:pt x="178" y="967"/>
                  </a:lnTo>
                  <a:lnTo>
                    <a:pt x="190" y="960"/>
                  </a:lnTo>
                  <a:lnTo>
                    <a:pt x="216" y="953"/>
                  </a:lnTo>
                  <a:lnTo>
                    <a:pt x="243" y="951"/>
                  </a:lnTo>
                  <a:lnTo>
                    <a:pt x="246" y="950"/>
                  </a:lnTo>
                  <a:lnTo>
                    <a:pt x="249" y="948"/>
                  </a:lnTo>
                  <a:lnTo>
                    <a:pt x="272" y="923"/>
                  </a:lnTo>
                  <a:lnTo>
                    <a:pt x="272" y="920"/>
                  </a:lnTo>
                  <a:lnTo>
                    <a:pt x="272" y="919"/>
                  </a:lnTo>
                  <a:lnTo>
                    <a:pt x="273" y="919"/>
                  </a:lnTo>
                  <a:lnTo>
                    <a:pt x="292" y="873"/>
                  </a:lnTo>
                  <a:lnTo>
                    <a:pt x="292" y="872"/>
                  </a:lnTo>
                  <a:lnTo>
                    <a:pt x="303" y="856"/>
                  </a:lnTo>
                  <a:lnTo>
                    <a:pt x="343" y="831"/>
                  </a:lnTo>
                  <a:lnTo>
                    <a:pt x="346" y="827"/>
                  </a:lnTo>
                  <a:lnTo>
                    <a:pt x="349" y="825"/>
                  </a:lnTo>
                  <a:lnTo>
                    <a:pt x="357" y="791"/>
                  </a:lnTo>
                  <a:lnTo>
                    <a:pt x="362" y="673"/>
                  </a:lnTo>
                  <a:lnTo>
                    <a:pt x="366" y="648"/>
                  </a:lnTo>
                  <a:lnTo>
                    <a:pt x="389" y="589"/>
                  </a:lnTo>
                  <a:lnTo>
                    <a:pt x="425" y="452"/>
                  </a:lnTo>
                  <a:lnTo>
                    <a:pt x="425" y="449"/>
                  </a:lnTo>
                  <a:lnTo>
                    <a:pt x="417" y="347"/>
                  </a:lnTo>
                  <a:lnTo>
                    <a:pt x="417" y="345"/>
                  </a:lnTo>
                  <a:lnTo>
                    <a:pt x="409" y="320"/>
                  </a:lnTo>
                  <a:lnTo>
                    <a:pt x="407" y="318"/>
                  </a:lnTo>
                  <a:lnTo>
                    <a:pt x="391" y="295"/>
                  </a:lnTo>
                  <a:lnTo>
                    <a:pt x="351" y="271"/>
                  </a:lnTo>
                  <a:lnTo>
                    <a:pt x="349" y="270"/>
                  </a:lnTo>
                  <a:lnTo>
                    <a:pt x="266" y="254"/>
                  </a:lnTo>
                  <a:lnTo>
                    <a:pt x="249" y="244"/>
                  </a:lnTo>
                  <a:lnTo>
                    <a:pt x="251" y="245"/>
                  </a:lnTo>
                  <a:lnTo>
                    <a:pt x="239" y="232"/>
                  </a:lnTo>
                  <a:lnTo>
                    <a:pt x="239" y="234"/>
                  </a:lnTo>
                  <a:lnTo>
                    <a:pt x="215" y="199"/>
                  </a:lnTo>
                  <a:lnTo>
                    <a:pt x="203" y="186"/>
                  </a:lnTo>
                  <a:lnTo>
                    <a:pt x="175" y="165"/>
                  </a:lnTo>
                  <a:lnTo>
                    <a:pt x="162" y="141"/>
                  </a:lnTo>
                  <a:lnTo>
                    <a:pt x="159" y="138"/>
                  </a:lnTo>
                  <a:lnTo>
                    <a:pt x="122" y="108"/>
                  </a:lnTo>
                  <a:lnTo>
                    <a:pt x="109" y="53"/>
                  </a:lnTo>
                  <a:lnTo>
                    <a:pt x="108" y="51"/>
                  </a:lnTo>
                  <a:lnTo>
                    <a:pt x="99" y="33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19" name="Freeform 875"/>
            <p:cNvSpPr>
              <a:spLocks/>
            </p:cNvSpPr>
            <p:nvPr/>
          </p:nvSpPr>
          <p:spPr bwMode="auto">
            <a:xfrm>
              <a:off x="6002338" y="4673600"/>
              <a:ext cx="123825" cy="142875"/>
            </a:xfrm>
            <a:custGeom>
              <a:avLst/>
              <a:gdLst>
                <a:gd name="T0" fmla="*/ 1050624824 w 233"/>
                <a:gd name="T1" fmla="*/ 148129095 h 270"/>
                <a:gd name="T2" fmla="*/ 900656845 w 233"/>
                <a:gd name="T3" fmla="*/ 0 h 270"/>
                <a:gd name="T4" fmla="*/ 0 w 233"/>
                <a:gd name="T5" fmla="*/ 444387219 h 270"/>
                <a:gd name="T6" fmla="*/ 149968577 w 233"/>
                <a:gd name="T7" fmla="*/ 740925867 h 270"/>
                <a:gd name="T8" fmla="*/ 1350843772 w 233"/>
                <a:gd name="T9" fmla="*/ 2147483647 h 270"/>
                <a:gd name="T10" fmla="*/ 1500812282 w 233"/>
                <a:gd name="T11" fmla="*/ 2147483647 h 270"/>
                <a:gd name="T12" fmla="*/ 1651062454 w 233"/>
                <a:gd name="T13" fmla="*/ 2147483647 h 270"/>
                <a:gd name="T14" fmla="*/ 2147483647 w 233"/>
                <a:gd name="T15" fmla="*/ 2147483647 h 270"/>
                <a:gd name="T16" fmla="*/ 2147483647 w 233"/>
                <a:gd name="T17" fmla="*/ 2147483647 h 270"/>
                <a:gd name="T18" fmla="*/ 2147483647 w 233"/>
                <a:gd name="T19" fmla="*/ 2147483647 h 270"/>
                <a:gd name="T20" fmla="*/ 2147483647 w 233"/>
                <a:gd name="T21" fmla="*/ 2147483647 h 270"/>
                <a:gd name="T22" fmla="*/ 2147483647 w 233"/>
                <a:gd name="T23" fmla="*/ 2147483647 h 270"/>
                <a:gd name="T24" fmla="*/ 2147483647 w 233"/>
                <a:gd name="T25" fmla="*/ 2147483647 h 270"/>
                <a:gd name="T26" fmla="*/ 2147483647 w 233"/>
                <a:gd name="T27" fmla="*/ 2147483647 h 270"/>
                <a:gd name="T28" fmla="*/ 2147483647 w 233"/>
                <a:gd name="T29" fmla="*/ 2147483647 h 270"/>
                <a:gd name="T30" fmla="*/ 2147483647 w 233"/>
                <a:gd name="T31" fmla="*/ 2147483647 h 270"/>
                <a:gd name="T32" fmla="*/ 2147483647 w 233"/>
                <a:gd name="T33" fmla="*/ 2147483647 h 270"/>
                <a:gd name="T34" fmla="*/ 2147483647 w 233"/>
                <a:gd name="T35" fmla="*/ 2147483647 h 270"/>
                <a:gd name="T36" fmla="*/ 2147483647 w 233"/>
                <a:gd name="T37" fmla="*/ 2147483647 h 270"/>
                <a:gd name="T38" fmla="*/ 2147483647 w 233"/>
                <a:gd name="T39" fmla="*/ 2147483647 h 270"/>
                <a:gd name="T40" fmla="*/ 2147483647 w 233"/>
                <a:gd name="T41" fmla="*/ 2147483647 h 270"/>
                <a:gd name="T42" fmla="*/ 2147483647 w 233"/>
                <a:gd name="T43" fmla="*/ 2147483647 h 270"/>
                <a:gd name="T44" fmla="*/ 2147483647 w 233"/>
                <a:gd name="T45" fmla="*/ 2147483647 h 270"/>
                <a:gd name="T46" fmla="*/ 2147483647 w 233"/>
                <a:gd name="T47" fmla="*/ 2147483647 h 270"/>
                <a:gd name="T48" fmla="*/ 2147483647 w 233"/>
                <a:gd name="T49" fmla="*/ 2147483647 h 270"/>
                <a:gd name="T50" fmla="*/ 2147483647 w 233"/>
                <a:gd name="T51" fmla="*/ 2147483647 h 270"/>
                <a:gd name="T52" fmla="*/ 2147483647 w 233"/>
                <a:gd name="T53" fmla="*/ 2147483647 h 270"/>
                <a:gd name="T54" fmla="*/ 2147483647 w 233"/>
                <a:gd name="T55" fmla="*/ 2147483647 h 270"/>
                <a:gd name="T56" fmla="*/ 2147483647 w 233"/>
                <a:gd name="T57" fmla="*/ 2147483647 h 270"/>
                <a:gd name="T58" fmla="*/ 2147483647 w 233"/>
                <a:gd name="T59" fmla="*/ 2147483647 h 270"/>
                <a:gd name="T60" fmla="*/ 2147483647 w 233"/>
                <a:gd name="T61" fmla="*/ 2147483647 h 270"/>
                <a:gd name="T62" fmla="*/ 2147483647 w 233"/>
                <a:gd name="T63" fmla="*/ 2147483647 h 270"/>
                <a:gd name="T64" fmla="*/ 2147483647 w 233"/>
                <a:gd name="T65" fmla="*/ 2147483647 h 270"/>
                <a:gd name="T66" fmla="*/ 2147483647 w 233"/>
                <a:gd name="T67" fmla="*/ 2147483647 h 270"/>
                <a:gd name="T68" fmla="*/ 2147483647 w 233"/>
                <a:gd name="T69" fmla="*/ 2147483647 h 270"/>
                <a:gd name="T70" fmla="*/ 2101249647 w 233"/>
                <a:gd name="T71" fmla="*/ 2147483647 h 270"/>
                <a:gd name="T72" fmla="*/ 2147483647 w 233"/>
                <a:gd name="T73" fmla="*/ 2147483647 h 270"/>
                <a:gd name="T74" fmla="*/ 1050624824 w 233"/>
                <a:gd name="T75" fmla="*/ 148129095 h 27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3"/>
                <a:gd name="T115" fmla="*/ 0 h 270"/>
                <a:gd name="T116" fmla="*/ 233 w 233"/>
                <a:gd name="T117" fmla="*/ 270 h 27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3" h="270">
                  <a:moveTo>
                    <a:pt x="21" y="4"/>
                  </a:moveTo>
                  <a:lnTo>
                    <a:pt x="18" y="0"/>
                  </a:lnTo>
                  <a:lnTo>
                    <a:pt x="0" y="8"/>
                  </a:lnTo>
                  <a:lnTo>
                    <a:pt x="2" y="15"/>
                  </a:lnTo>
                  <a:lnTo>
                    <a:pt x="27" y="58"/>
                  </a:lnTo>
                  <a:lnTo>
                    <a:pt x="29" y="59"/>
                  </a:lnTo>
                  <a:lnTo>
                    <a:pt x="32" y="63"/>
                  </a:lnTo>
                  <a:lnTo>
                    <a:pt x="47" y="71"/>
                  </a:lnTo>
                  <a:lnTo>
                    <a:pt x="53" y="82"/>
                  </a:lnTo>
                  <a:lnTo>
                    <a:pt x="69" y="116"/>
                  </a:lnTo>
                  <a:lnTo>
                    <a:pt x="70" y="118"/>
                  </a:lnTo>
                  <a:lnTo>
                    <a:pt x="90" y="143"/>
                  </a:lnTo>
                  <a:lnTo>
                    <a:pt x="89" y="140"/>
                  </a:lnTo>
                  <a:lnTo>
                    <a:pt x="101" y="169"/>
                  </a:lnTo>
                  <a:lnTo>
                    <a:pt x="100" y="168"/>
                  </a:lnTo>
                  <a:lnTo>
                    <a:pt x="110" y="236"/>
                  </a:lnTo>
                  <a:lnTo>
                    <a:pt x="110" y="240"/>
                  </a:lnTo>
                  <a:lnTo>
                    <a:pt x="112" y="243"/>
                  </a:lnTo>
                  <a:lnTo>
                    <a:pt x="114" y="244"/>
                  </a:lnTo>
                  <a:lnTo>
                    <a:pt x="119" y="245"/>
                  </a:lnTo>
                  <a:lnTo>
                    <a:pt x="228" y="270"/>
                  </a:lnTo>
                  <a:lnTo>
                    <a:pt x="233" y="250"/>
                  </a:lnTo>
                  <a:lnTo>
                    <a:pt x="151" y="230"/>
                  </a:lnTo>
                  <a:lnTo>
                    <a:pt x="128" y="226"/>
                  </a:lnTo>
                  <a:lnTo>
                    <a:pt x="120" y="165"/>
                  </a:lnTo>
                  <a:lnTo>
                    <a:pt x="119" y="162"/>
                  </a:lnTo>
                  <a:lnTo>
                    <a:pt x="108" y="133"/>
                  </a:lnTo>
                  <a:lnTo>
                    <a:pt x="107" y="131"/>
                  </a:lnTo>
                  <a:lnTo>
                    <a:pt x="107" y="130"/>
                  </a:lnTo>
                  <a:lnTo>
                    <a:pt x="86" y="105"/>
                  </a:lnTo>
                  <a:lnTo>
                    <a:pt x="71" y="71"/>
                  </a:lnTo>
                  <a:lnTo>
                    <a:pt x="70" y="69"/>
                  </a:lnTo>
                  <a:lnTo>
                    <a:pt x="59" y="54"/>
                  </a:lnTo>
                  <a:lnTo>
                    <a:pt x="45" y="45"/>
                  </a:lnTo>
                  <a:lnTo>
                    <a:pt x="46" y="48"/>
                  </a:lnTo>
                  <a:lnTo>
                    <a:pt x="43" y="44"/>
                  </a:lnTo>
                  <a:lnTo>
                    <a:pt x="45" y="45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20" name="Freeform 876"/>
            <p:cNvSpPr>
              <a:spLocks/>
            </p:cNvSpPr>
            <p:nvPr/>
          </p:nvSpPr>
          <p:spPr bwMode="auto">
            <a:xfrm>
              <a:off x="1490663" y="5876925"/>
              <a:ext cx="115887" cy="179388"/>
            </a:xfrm>
            <a:custGeom>
              <a:avLst/>
              <a:gdLst>
                <a:gd name="T0" fmla="*/ 1037175396 w 219"/>
                <a:gd name="T1" fmla="*/ 2147483647 h 337"/>
                <a:gd name="T2" fmla="*/ 0 w 219"/>
                <a:gd name="T3" fmla="*/ 2147483647 h 337"/>
                <a:gd name="T4" fmla="*/ 0 w 219"/>
                <a:gd name="T5" fmla="*/ 2147483647 h 337"/>
                <a:gd name="T6" fmla="*/ 1037175396 w 219"/>
                <a:gd name="T7" fmla="*/ 2147483647 h 337"/>
                <a:gd name="T8" fmla="*/ 2074350793 w 219"/>
                <a:gd name="T9" fmla="*/ 2147483647 h 337"/>
                <a:gd name="T10" fmla="*/ 1926222907 w 219"/>
                <a:gd name="T11" fmla="*/ 2147483647 h 337"/>
                <a:gd name="T12" fmla="*/ 2147483647 w 219"/>
                <a:gd name="T13" fmla="*/ 2147483647 h 337"/>
                <a:gd name="T14" fmla="*/ 2147483647 w 219"/>
                <a:gd name="T15" fmla="*/ 2147483647 h 337"/>
                <a:gd name="T16" fmla="*/ 2147483647 w 219"/>
                <a:gd name="T17" fmla="*/ 2147483647 h 337"/>
                <a:gd name="T18" fmla="*/ 2147483647 w 219"/>
                <a:gd name="T19" fmla="*/ 2147483647 h 337"/>
                <a:gd name="T20" fmla="*/ 2147483647 w 219"/>
                <a:gd name="T21" fmla="*/ 2147483647 h 337"/>
                <a:gd name="T22" fmla="*/ 2147483647 w 219"/>
                <a:gd name="T23" fmla="*/ 2147483647 h 337"/>
                <a:gd name="T24" fmla="*/ 2147483647 w 219"/>
                <a:gd name="T25" fmla="*/ 2147483647 h 337"/>
                <a:gd name="T26" fmla="*/ 2147483647 w 219"/>
                <a:gd name="T27" fmla="*/ 2147483647 h 337"/>
                <a:gd name="T28" fmla="*/ 2147483647 w 219"/>
                <a:gd name="T29" fmla="*/ 2147483647 h 337"/>
                <a:gd name="T30" fmla="*/ 2147483647 w 219"/>
                <a:gd name="T31" fmla="*/ 452513918 h 337"/>
                <a:gd name="T32" fmla="*/ 2147483647 w 219"/>
                <a:gd name="T33" fmla="*/ 0 h 337"/>
                <a:gd name="T34" fmla="*/ 2147483647 w 219"/>
                <a:gd name="T35" fmla="*/ 2147483647 h 337"/>
                <a:gd name="T36" fmla="*/ 2147483647 w 219"/>
                <a:gd name="T37" fmla="*/ 2147483647 h 337"/>
                <a:gd name="T38" fmla="*/ 2147483647 w 219"/>
                <a:gd name="T39" fmla="*/ 2147483647 h 337"/>
                <a:gd name="T40" fmla="*/ 2147483647 w 219"/>
                <a:gd name="T41" fmla="*/ 2147483647 h 337"/>
                <a:gd name="T42" fmla="*/ 2147483647 w 219"/>
                <a:gd name="T43" fmla="*/ 2147483647 h 337"/>
                <a:gd name="T44" fmla="*/ 2147483647 w 219"/>
                <a:gd name="T45" fmla="*/ 2147483647 h 337"/>
                <a:gd name="T46" fmla="*/ 2147483647 w 219"/>
                <a:gd name="T47" fmla="*/ 2147483647 h 337"/>
                <a:gd name="T48" fmla="*/ 2147483647 w 219"/>
                <a:gd name="T49" fmla="*/ 2147483647 h 337"/>
                <a:gd name="T50" fmla="*/ 1037175396 w 219"/>
                <a:gd name="T51" fmla="*/ 2147483647 h 337"/>
                <a:gd name="T52" fmla="*/ 1037175396 w 219"/>
                <a:gd name="T53" fmla="*/ 2147483647 h 3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19"/>
                <a:gd name="T82" fmla="*/ 0 h 337"/>
                <a:gd name="T83" fmla="*/ 219 w 219"/>
                <a:gd name="T84" fmla="*/ 337 h 33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19" h="337">
                  <a:moveTo>
                    <a:pt x="21" y="246"/>
                  </a:moveTo>
                  <a:lnTo>
                    <a:pt x="1" y="322"/>
                  </a:lnTo>
                  <a:lnTo>
                    <a:pt x="0" y="332"/>
                  </a:lnTo>
                  <a:lnTo>
                    <a:pt x="20" y="337"/>
                  </a:lnTo>
                  <a:lnTo>
                    <a:pt x="41" y="253"/>
                  </a:lnTo>
                  <a:lnTo>
                    <a:pt x="40" y="254"/>
                  </a:lnTo>
                  <a:lnTo>
                    <a:pt x="71" y="185"/>
                  </a:lnTo>
                  <a:lnTo>
                    <a:pt x="76" y="177"/>
                  </a:lnTo>
                  <a:lnTo>
                    <a:pt x="75" y="178"/>
                  </a:lnTo>
                  <a:lnTo>
                    <a:pt x="85" y="166"/>
                  </a:lnTo>
                  <a:lnTo>
                    <a:pt x="112" y="141"/>
                  </a:lnTo>
                  <a:lnTo>
                    <a:pt x="110" y="142"/>
                  </a:lnTo>
                  <a:lnTo>
                    <a:pt x="143" y="120"/>
                  </a:lnTo>
                  <a:lnTo>
                    <a:pt x="146" y="119"/>
                  </a:lnTo>
                  <a:lnTo>
                    <a:pt x="175" y="89"/>
                  </a:lnTo>
                  <a:lnTo>
                    <a:pt x="219" y="8"/>
                  </a:lnTo>
                  <a:lnTo>
                    <a:pt x="201" y="0"/>
                  </a:lnTo>
                  <a:lnTo>
                    <a:pt x="156" y="78"/>
                  </a:lnTo>
                  <a:lnTo>
                    <a:pt x="134" y="103"/>
                  </a:lnTo>
                  <a:lnTo>
                    <a:pt x="100" y="124"/>
                  </a:lnTo>
                  <a:lnTo>
                    <a:pt x="71" y="152"/>
                  </a:lnTo>
                  <a:lnTo>
                    <a:pt x="59" y="166"/>
                  </a:lnTo>
                  <a:lnTo>
                    <a:pt x="58" y="168"/>
                  </a:lnTo>
                  <a:lnTo>
                    <a:pt x="52" y="177"/>
                  </a:lnTo>
                  <a:lnTo>
                    <a:pt x="47" y="193"/>
                  </a:lnTo>
                  <a:lnTo>
                    <a:pt x="22" y="245"/>
                  </a:lnTo>
                  <a:lnTo>
                    <a:pt x="21" y="246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21" name="Freeform 877"/>
            <p:cNvSpPr>
              <a:spLocks/>
            </p:cNvSpPr>
            <p:nvPr/>
          </p:nvSpPr>
          <p:spPr bwMode="auto">
            <a:xfrm>
              <a:off x="1431925" y="5842000"/>
              <a:ext cx="182563" cy="217488"/>
            </a:xfrm>
            <a:custGeom>
              <a:avLst/>
              <a:gdLst>
                <a:gd name="T0" fmla="*/ 2147483647 w 343"/>
                <a:gd name="T1" fmla="*/ 730165717 h 413"/>
                <a:gd name="T2" fmla="*/ 2147483647 w 343"/>
                <a:gd name="T3" fmla="*/ 0 h 413"/>
                <a:gd name="T4" fmla="*/ 2147483647 w 343"/>
                <a:gd name="T5" fmla="*/ 2147483647 h 413"/>
                <a:gd name="T6" fmla="*/ 2147483647 w 343"/>
                <a:gd name="T7" fmla="*/ 2147483647 h 413"/>
                <a:gd name="T8" fmla="*/ 2147483647 w 343"/>
                <a:gd name="T9" fmla="*/ 2147483647 h 413"/>
                <a:gd name="T10" fmla="*/ 2147483647 w 343"/>
                <a:gd name="T11" fmla="*/ 2147483647 h 413"/>
                <a:gd name="T12" fmla="*/ 2147483647 w 343"/>
                <a:gd name="T13" fmla="*/ 2147483647 h 413"/>
                <a:gd name="T14" fmla="*/ 2147483647 w 343"/>
                <a:gd name="T15" fmla="*/ 2147483647 h 413"/>
                <a:gd name="T16" fmla="*/ 2147483647 w 343"/>
                <a:gd name="T17" fmla="*/ 2147483647 h 413"/>
                <a:gd name="T18" fmla="*/ 2147483647 w 343"/>
                <a:gd name="T19" fmla="*/ 2147483647 h 413"/>
                <a:gd name="T20" fmla="*/ 2147483647 w 343"/>
                <a:gd name="T21" fmla="*/ 2147483647 h 413"/>
                <a:gd name="T22" fmla="*/ 2147483647 w 343"/>
                <a:gd name="T23" fmla="*/ 2147483647 h 413"/>
                <a:gd name="T24" fmla="*/ 2147483647 w 343"/>
                <a:gd name="T25" fmla="*/ 2147483647 h 413"/>
                <a:gd name="T26" fmla="*/ 2147483647 w 343"/>
                <a:gd name="T27" fmla="*/ 2147483647 h 413"/>
                <a:gd name="T28" fmla="*/ 2147483647 w 343"/>
                <a:gd name="T29" fmla="*/ 2147483647 h 413"/>
                <a:gd name="T30" fmla="*/ 2147483647 w 343"/>
                <a:gd name="T31" fmla="*/ 2147483647 h 413"/>
                <a:gd name="T32" fmla="*/ 2111106152 w 343"/>
                <a:gd name="T33" fmla="*/ 2147483647 h 413"/>
                <a:gd name="T34" fmla="*/ 2111106152 w 343"/>
                <a:gd name="T35" fmla="*/ 2147483647 h 413"/>
                <a:gd name="T36" fmla="*/ 1206265698 w 343"/>
                <a:gd name="T37" fmla="*/ 2147483647 h 413"/>
                <a:gd name="T38" fmla="*/ 1356977522 w 343"/>
                <a:gd name="T39" fmla="*/ 2147483647 h 413"/>
                <a:gd name="T40" fmla="*/ 904840720 w 343"/>
                <a:gd name="T41" fmla="*/ 2147483647 h 413"/>
                <a:gd name="T42" fmla="*/ 452420360 w 343"/>
                <a:gd name="T43" fmla="*/ 2147483647 h 413"/>
                <a:gd name="T44" fmla="*/ 603132849 w 343"/>
                <a:gd name="T45" fmla="*/ 2147483647 h 413"/>
                <a:gd name="T46" fmla="*/ 452420360 w 343"/>
                <a:gd name="T47" fmla="*/ 2147483647 h 413"/>
                <a:gd name="T48" fmla="*/ 452420360 w 343"/>
                <a:gd name="T49" fmla="*/ 2147483647 h 413"/>
                <a:gd name="T50" fmla="*/ 0 w 343"/>
                <a:gd name="T51" fmla="*/ 2147483647 h 413"/>
                <a:gd name="T52" fmla="*/ 301708004 w 343"/>
                <a:gd name="T53" fmla="*/ 2147483647 h 413"/>
                <a:gd name="T54" fmla="*/ 904840720 w 343"/>
                <a:gd name="T55" fmla="*/ 2147483647 h 413"/>
                <a:gd name="T56" fmla="*/ 1507973569 w 343"/>
                <a:gd name="T57" fmla="*/ 2147483647 h 413"/>
                <a:gd name="T58" fmla="*/ 1658685393 w 343"/>
                <a:gd name="T59" fmla="*/ 2147483647 h 413"/>
                <a:gd name="T60" fmla="*/ 2147483647 w 343"/>
                <a:gd name="T61" fmla="*/ 2147483647 h 413"/>
                <a:gd name="T62" fmla="*/ 2147483647 w 343"/>
                <a:gd name="T63" fmla="*/ 2147483647 h 413"/>
                <a:gd name="T64" fmla="*/ 2147483647 w 343"/>
                <a:gd name="T65" fmla="*/ 2147483647 h 413"/>
                <a:gd name="T66" fmla="*/ 2147483647 w 343"/>
                <a:gd name="T67" fmla="*/ 2147483647 h 413"/>
                <a:gd name="T68" fmla="*/ 2147483647 w 343"/>
                <a:gd name="T69" fmla="*/ 2147483647 h 413"/>
                <a:gd name="T70" fmla="*/ 2147483647 w 343"/>
                <a:gd name="T71" fmla="*/ 2147483647 h 413"/>
                <a:gd name="T72" fmla="*/ 2147483647 w 343"/>
                <a:gd name="T73" fmla="*/ 2147483647 h 413"/>
                <a:gd name="T74" fmla="*/ 2147483647 w 343"/>
                <a:gd name="T75" fmla="*/ 2147483647 h 413"/>
                <a:gd name="T76" fmla="*/ 2147483647 w 343"/>
                <a:gd name="T77" fmla="*/ 2147483647 h 413"/>
                <a:gd name="T78" fmla="*/ 2147483647 w 343"/>
                <a:gd name="T79" fmla="*/ 2147483647 h 413"/>
                <a:gd name="T80" fmla="*/ 2147483647 w 343"/>
                <a:gd name="T81" fmla="*/ 2147483647 h 413"/>
                <a:gd name="T82" fmla="*/ 2147483647 w 343"/>
                <a:gd name="T83" fmla="*/ 2147483647 h 413"/>
                <a:gd name="T84" fmla="*/ 2147483647 w 343"/>
                <a:gd name="T85" fmla="*/ 2147483647 h 413"/>
                <a:gd name="T86" fmla="*/ 2147483647 w 343"/>
                <a:gd name="T87" fmla="*/ 2147483647 h 413"/>
                <a:gd name="T88" fmla="*/ 2147483647 w 343"/>
                <a:gd name="T89" fmla="*/ 2147483647 h 413"/>
                <a:gd name="T90" fmla="*/ 2147483647 w 343"/>
                <a:gd name="T91" fmla="*/ 2147483647 h 413"/>
                <a:gd name="T92" fmla="*/ 2147483647 w 343"/>
                <a:gd name="T93" fmla="*/ 2147483647 h 413"/>
                <a:gd name="T94" fmla="*/ 2147483647 w 343"/>
                <a:gd name="T95" fmla="*/ 2147483647 h 413"/>
                <a:gd name="T96" fmla="*/ 2147483647 w 343"/>
                <a:gd name="T97" fmla="*/ 2147483647 h 413"/>
                <a:gd name="T98" fmla="*/ 2147483647 w 343"/>
                <a:gd name="T99" fmla="*/ 2147483647 h 413"/>
                <a:gd name="T100" fmla="*/ 2147483647 w 343"/>
                <a:gd name="T101" fmla="*/ 2147483647 h 413"/>
                <a:gd name="T102" fmla="*/ 2147483647 w 343"/>
                <a:gd name="T103" fmla="*/ 730165717 h 41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43"/>
                <a:gd name="T157" fmla="*/ 0 h 413"/>
                <a:gd name="T158" fmla="*/ 343 w 343"/>
                <a:gd name="T159" fmla="*/ 413 h 41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43" h="413">
                  <a:moveTo>
                    <a:pt x="343" y="15"/>
                  </a:moveTo>
                  <a:lnTo>
                    <a:pt x="328" y="0"/>
                  </a:lnTo>
                  <a:lnTo>
                    <a:pt x="258" y="64"/>
                  </a:lnTo>
                  <a:lnTo>
                    <a:pt x="256" y="68"/>
                  </a:lnTo>
                  <a:lnTo>
                    <a:pt x="248" y="85"/>
                  </a:lnTo>
                  <a:lnTo>
                    <a:pt x="236" y="148"/>
                  </a:lnTo>
                  <a:lnTo>
                    <a:pt x="233" y="161"/>
                  </a:lnTo>
                  <a:lnTo>
                    <a:pt x="221" y="167"/>
                  </a:lnTo>
                  <a:lnTo>
                    <a:pt x="204" y="172"/>
                  </a:lnTo>
                  <a:lnTo>
                    <a:pt x="200" y="173"/>
                  </a:lnTo>
                  <a:lnTo>
                    <a:pt x="197" y="176"/>
                  </a:lnTo>
                  <a:lnTo>
                    <a:pt x="170" y="209"/>
                  </a:lnTo>
                  <a:lnTo>
                    <a:pt x="171" y="207"/>
                  </a:lnTo>
                  <a:lnTo>
                    <a:pt x="145" y="227"/>
                  </a:lnTo>
                  <a:lnTo>
                    <a:pt x="82" y="251"/>
                  </a:lnTo>
                  <a:lnTo>
                    <a:pt x="76" y="254"/>
                  </a:lnTo>
                  <a:lnTo>
                    <a:pt x="43" y="303"/>
                  </a:lnTo>
                  <a:lnTo>
                    <a:pt x="41" y="304"/>
                  </a:lnTo>
                  <a:lnTo>
                    <a:pt x="25" y="364"/>
                  </a:lnTo>
                  <a:lnTo>
                    <a:pt x="27" y="363"/>
                  </a:lnTo>
                  <a:lnTo>
                    <a:pt x="17" y="384"/>
                  </a:lnTo>
                  <a:lnTo>
                    <a:pt x="10" y="390"/>
                  </a:lnTo>
                  <a:lnTo>
                    <a:pt x="12" y="389"/>
                  </a:lnTo>
                  <a:lnTo>
                    <a:pt x="8" y="391"/>
                  </a:lnTo>
                  <a:lnTo>
                    <a:pt x="10" y="390"/>
                  </a:lnTo>
                  <a:lnTo>
                    <a:pt x="0" y="392"/>
                  </a:lnTo>
                  <a:lnTo>
                    <a:pt x="5" y="413"/>
                  </a:lnTo>
                  <a:lnTo>
                    <a:pt x="18" y="410"/>
                  </a:lnTo>
                  <a:lnTo>
                    <a:pt x="31" y="399"/>
                  </a:lnTo>
                  <a:lnTo>
                    <a:pt x="33" y="397"/>
                  </a:lnTo>
                  <a:lnTo>
                    <a:pt x="44" y="372"/>
                  </a:lnTo>
                  <a:lnTo>
                    <a:pt x="45" y="369"/>
                  </a:lnTo>
                  <a:lnTo>
                    <a:pt x="60" y="312"/>
                  </a:lnTo>
                  <a:lnTo>
                    <a:pt x="59" y="313"/>
                  </a:lnTo>
                  <a:lnTo>
                    <a:pt x="93" y="269"/>
                  </a:lnTo>
                  <a:lnTo>
                    <a:pt x="156" y="245"/>
                  </a:lnTo>
                  <a:lnTo>
                    <a:pt x="158" y="243"/>
                  </a:lnTo>
                  <a:lnTo>
                    <a:pt x="184" y="223"/>
                  </a:lnTo>
                  <a:lnTo>
                    <a:pt x="186" y="221"/>
                  </a:lnTo>
                  <a:lnTo>
                    <a:pt x="210" y="192"/>
                  </a:lnTo>
                  <a:lnTo>
                    <a:pt x="208" y="192"/>
                  </a:lnTo>
                  <a:lnTo>
                    <a:pt x="213" y="188"/>
                  </a:lnTo>
                  <a:lnTo>
                    <a:pt x="210" y="192"/>
                  </a:lnTo>
                  <a:lnTo>
                    <a:pt x="226" y="187"/>
                  </a:lnTo>
                  <a:lnTo>
                    <a:pt x="228" y="186"/>
                  </a:lnTo>
                  <a:lnTo>
                    <a:pt x="246" y="176"/>
                  </a:lnTo>
                  <a:lnTo>
                    <a:pt x="251" y="170"/>
                  </a:lnTo>
                  <a:lnTo>
                    <a:pt x="253" y="163"/>
                  </a:lnTo>
                  <a:lnTo>
                    <a:pt x="268" y="91"/>
                  </a:lnTo>
                  <a:lnTo>
                    <a:pt x="271" y="82"/>
                  </a:lnTo>
                  <a:lnTo>
                    <a:pt x="274" y="77"/>
                  </a:lnTo>
                  <a:lnTo>
                    <a:pt x="343" y="15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22" name="Freeform 878"/>
            <p:cNvSpPr>
              <a:spLocks/>
            </p:cNvSpPr>
            <p:nvPr/>
          </p:nvSpPr>
          <p:spPr bwMode="auto">
            <a:xfrm>
              <a:off x="1589088" y="5872163"/>
              <a:ext cx="96837" cy="155575"/>
            </a:xfrm>
            <a:custGeom>
              <a:avLst/>
              <a:gdLst>
                <a:gd name="T0" fmla="*/ 2147483647 w 184"/>
                <a:gd name="T1" fmla="*/ 2147483647 h 295"/>
                <a:gd name="T2" fmla="*/ 2147483647 w 184"/>
                <a:gd name="T3" fmla="*/ 2147483647 h 295"/>
                <a:gd name="T4" fmla="*/ 2147483647 w 184"/>
                <a:gd name="T5" fmla="*/ 2147483647 h 295"/>
                <a:gd name="T6" fmla="*/ 2147483647 w 184"/>
                <a:gd name="T7" fmla="*/ 2147483647 h 295"/>
                <a:gd name="T8" fmla="*/ 2147483647 w 184"/>
                <a:gd name="T9" fmla="*/ 2147483647 h 295"/>
                <a:gd name="T10" fmla="*/ 2147483647 w 184"/>
                <a:gd name="T11" fmla="*/ 2147483647 h 295"/>
                <a:gd name="T12" fmla="*/ 2147483647 w 184"/>
                <a:gd name="T13" fmla="*/ 2147483647 h 295"/>
                <a:gd name="T14" fmla="*/ 1603432303 w 184"/>
                <a:gd name="T15" fmla="*/ 2147483647 h 295"/>
                <a:gd name="T16" fmla="*/ 874700174 w 184"/>
                <a:gd name="T17" fmla="*/ 2147483647 h 295"/>
                <a:gd name="T18" fmla="*/ 1020390866 w 184"/>
                <a:gd name="T19" fmla="*/ 2147483647 h 295"/>
                <a:gd name="T20" fmla="*/ 1312049867 w 184"/>
                <a:gd name="T21" fmla="*/ 1466815867 h 295"/>
                <a:gd name="T22" fmla="*/ 1895090514 w 184"/>
                <a:gd name="T23" fmla="*/ 439989254 h 295"/>
                <a:gd name="T24" fmla="*/ 874700174 w 184"/>
                <a:gd name="T25" fmla="*/ 0 h 295"/>
                <a:gd name="T26" fmla="*/ 0 w 184"/>
                <a:gd name="T27" fmla="*/ 2053374510 h 295"/>
                <a:gd name="T28" fmla="*/ 0 w 184"/>
                <a:gd name="T29" fmla="*/ 2147483647 h 295"/>
                <a:gd name="T30" fmla="*/ 0 w 184"/>
                <a:gd name="T31" fmla="*/ 2147483647 h 295"/>
                <a:gd name="T32" fmla="*/ 728732129 w 184"/>
                <a:gd name="T33" fmla="*/ 2147483647 h 295"/>
                <a:gd name="T34" fmla="*/ 2147483647 w 184"/>
                <a:gd name="T35" fmla="*/ 2147483647 h 295"/>
                <a:gd name="T36" fmla="*/ 2147483647 w 184"/>
                <a:gd name="T37" fmla="*/ 2147483647 h 295"/>
                <a:gd name="T38" fmla="*/ 2147483647 w 184"/>
                <a:gd name="T39" fmla="*/ 2147483647 h 295"/>
                <a:gd name="T40" fmla="*/ 2147483647 w 184"/>
                <a:gd name="T41" fmla="*/ 2147483647 h 295"/>
                <a:gd name="T42" fmla="*/ 2147483647 w 184"/>
                <a:gd name="T43" fmla="*/ 2147483647 h 295"/>
                <a:gd name="T44" fmla="*/ 2147483647 w 184"/>
                <a:gd name="T45" fmla="*/ 2147483647 h 295"/>
                <a:gd name="T46" fmla="*/ 2147483647 w 184"/>
                <a:gd name="T47" fmla="*/ 2147483647 h 295"/>
                <a:gd name="T48" fmla="*/ 2147483647 w 184"/>
                <a:gd name="T49" fmla="*/ 2147483647 h 295"/>
                <a:gd name="T50" fmla="*/ 2147483647 w 184"/>
                <a:gd name="T51" fmla="*/ 2147483647 h 295"/>
                <a:gd name="T52" fmla="*/ 2147483647 w 184"/>
                <a:gd name="T53" fmla="*/ 2147483647 h 295"/>
                <a:gd name="T54" fmla="*/ 2147483647 w 184"/>
                <a:gd name="T55" fmla="*/ 2147483647 h 295"/>
                <a:gd name="T56" fmla="*/ 2147483647 w 184"/>
                <a:gd name="T57" fmla="*/ 2147483647 h 295"/>
                <a:gd name="T58" fmla="*/ 2147483647 w 184"/>
                <a:gd name="T59" fmla="*/ 2147483647 h 295"/>
                <a:gd name="T60" fmla="*/ 2147483647 w 184"/>
                <a:gd name="T61" fmla="*/ 2147483647 h 295"/>
                <a:gd name="T62" fmla="*/ 2147483647 w 184"/>
                <a:gd name="T63" fmla="*/ 2147483647 h 295"/>
                <a:gd name="T64" fmla="*/ 2147483647 w 184"/>
                <a:gd name="T65" fmla="*/ 2147483647 h 295"/>
                <a:gd name="T66" fmla="*/ 2147483647 w 184"/>
                <a:gd name="T67" fmla="*/ 2147483647 h 295"/>
                <a:gd name="T68" fmla="*/ 2147483647 w 184"/>
                <a:gd name="T69" fmla="*/ 2147483647 h 295"/>
                <a:gd name="T70" fmla="*/ 2147483647 w 184"/>
                <a:gd name="T71" fmla="*/ 2147483647 h 295"/>
                <a:gd name="T72" fmla="*/ 2147483647 w 184"/>
                <a:gd name="T73" fmla="*/ 2147483647 h 295"/>
                <a:gd name="T74" fmla="*/ 2147483647 w 184"/>
                <a:gd name="T75" fmla="*/ 2147483647 h 295"/>
                <a:gd name="T76" fmla="*/ 2147483647 w 184"/>
                <a:gd name="T77" fmla="*/ 2147483647 h 295"/>
                <a:gd name="T78" fmla="*/ 2147483647 w 184"/>
                <a:gd name="T79" fmla="*/ 2147483647 h 295"/>
                <a:gd name="T80" fmla="*/ 2147483647 w 184"/>
                <a:gd name="T81" fmla="*/ 2147483647 h 29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84"/>
                <a:gd name="T124" fmla="*/ 0 h 295"/>
                <a:gd name="T125" fmla="*/ 184 w 184"/>
                <a:gd name="T126" fmla="*/ 295 h 29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84" h="295">
                  <a:moveTo>
                    <a:pt x="109" y="156"/>
                  </a:moveTo>
                  <a:lnTo>
                    <a:pt x="105" y="153"/>
                  </a:lnTo>
                  <a:lnTo>
                    <a:pt x="88" y="145"/>
                  </a:lnTo>
                  <a:lnTo>
                    <a:pt x="80" y="144"/>
                  </a:lnTo>
                  <a:lnTo>
                    <a:pt x="79" y="143"/>
                  </a:lnTo>
                  <a:lnTo>
                    <a:pt x="77" y="139"/>
                  </a:lnTo>
                  <a:lnTo>
                    <a:pt x="77" y="137"/>
                  </a:lnTo>
                  <a:lnTo>
                    <a:pt x="32" y="89"/>
                  </a:lnTo>
                  <a:lnTo>
                    <a:pt x="19" y="69"/>
                  </a:lnTo>
                  <a:lnTo>
                    <a:pt x="20" y="45"/>
                  </a:lnTo>
                  <a:lnTo>
                    <a:pt x="26" y="31"/>
                  </a:lnTo>
                  <a:lnTo>
                    <a:pt x="38" y="8"/>
                  </a:lnTo>
                  <a:lnTo>
                    <a:pt x="19" y="0"/>
                  </a:lnTo>
                  <a:lnTo>
                    <a:pt x="1" y="42"/>
                  </a:lnTo>
                  <a:lnTo>
                    <a:pt x="0" y="71"/>
                  </a:lnTo>
                  <a:lnTo>
                    <a:pt x="1" y="77"/>
                  </a:lnTo>
                  <a:lnTo>
                    <a:pt x="14" y="100"/>
                  </a:lnTo>
                  <a:lnTo>
                    <a:pt x="55" y="143"/>
                  </a:lnTo>
                  <a:lnTo>
                    <a:pt x="59" y="150"/>
                  </a:lnTo>
                  <a:lnTo>
                    <a:pt x="59" y="147"/>
                  </a:lnTo>
                  <a:lnTo>
                    <a:pt x="62" y="154"/>
                  </a:lnTo>
                  <a:lnTo>
                    <a:pt x="66" y="159"/>
                  </a:lnTo>
                  <a:lnTo>
                    <a:pt x="70" y="162"/>
                  </a:lnTo>
                  <a:lnTo>
                    <a:pt x="72" y="163"/>
                  </a:lnTo>
                  <a:lnTo>
                    <a:pt x="94" y="171"/>
                  </a:lnTo>
                  <a:lnTo>
                    <a:pt x="93" y="169"/>
                  </a:lnTo>
                  <a:lnTo>
                    <a:pt x="96" y="171"/>
                  </a:lnTo>
                  <a:lnTo>
                    <a:pt x="94" y="171"/>
                  </a:lnTo>
                  <a:lnTo>
                    <a:pt x="144" y="233"/>
                  </a:lnTo>
                  <a:lnTo>
                    <a:pt x="145" y="234"/>
                  </a:lnTo>
                  <a:lnTo>
                    <a:pt x="163" y="246"/>
                  </a:lnTo>
                  <a:lnTo>
                    <a:pt x="162" y="254"/>
                  </a:lnTo>
                  <a:lnTo>
                    <a:pt x="153" y="292"/>
                  </a:lnTo>
                  <a:lnTo>
                    <a:pt x="173" y="295"/>
                  </a:lnTo>
                  <a:lnTo>
                    <a:pt x="184" y="243"/>
                  </a:lnTo>
                  <a:lnTo>
                    <a:pt x="184" y="239"/>
                  </a:lnTo>
                  <a:lnTo>
                    <a:pt x="183" y="236"/>
                  </a:lnTo>
                  <a:lnTo>
                    <a:pt x="179" y="233"/>
                  </a:lnTo>
                  <a:lnTo>
                    <a:pt x="156" y="218"/>
                  </a:lnTo>
                  <a:lnTo>
                    <a:pt x="158" y="219"/>
                  </a:lnTo>
                  <a:lnTo>
                    <a:pt x="109" y="156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23" name="Freeform 881"/>
            <p:cNvSpPr>
              <a:spLocks/>
            </p:cNvSpPr>
            <p:nvPr/>
          </p:nvSpPr>
          <p:spPr bwMode="auto">
            <a:xfrm>
              <a:off x="11122025" y="7773988"/>
              <a:ext cx="292100" cy="276225"/>
            </a:xfrm>
            <a:custGeom>
              <a:avLst/>
              <a:gdLst>
                <a:gd name="T0" fmla="*/ 1481851749 w 552"/>
                <a:gd name="T1" fmla="*/ 745178089 h 521"/>
                <a:gd name="T2" fmla="*/ 0 w 552"/>
                <a:gd name="T3" fmla="*/ 745178089 h 521"/>
                <a:gd name="T4" fmla="*/ 1037183935 w 552"/>
                <a:gd name="T5" fmla="*/ 1639335226 h 521"/>
                <a:gd name="T6" fmla="*/ 1926238311 w 552"/>
                <a:gd name="T7" fmla="*/ 2147483647 h 521"/>
                <a:gd name="T8" fmla="*/ 2147483647 w 552"/>
                <a:gd name="T9" fmla="*/ 2147483647 h 521"/>
                <a:gd name="T10" fmla="*/ 2147483647 w 552"/>
                <a:gd name="T11" fmla="*/ 2147483647 h 521"/>
                <a:gd name="T12" fmla="*/ 2147483647 w 552"/>
                <a:gd name="T13" fmla="*/ 2147483647 h 521"/>
                <a:gd name="T14" fmla="*/ 2147483647 w 552"/>
                <a:gd name="T15" fmla="*/ 2147483647 h 521"/>
                <a:gd name="T16" fmla="*/ 2147483647 w 552"/>
                <a:gd name="T17" fmla="*/ 2147483647 h 521"/>
                <a:gd name="T18" fmla="*/ 2147483647 w 552"/>
                <a:gd name="T19" fmla="*/ 2147483647 h 521"/>
                <a:gd name="T20" fmla="*/ 2147483647 w 552"/>
                <a:gd name="T21" fmla="*/ 2147483647 h 521"/>
                <a:gd name="T22" fmla="*/ 2147483647 w 552"/>
                <a:gd name="T23" fmla="*/ 2147483647 h 521"/>
                <a:gd name="T24" fmla="*/ 2147483647 w 552"/>
                <a:gd name="T25" fmla="*/ 2147483647 h 521"/>
                <a:gd name="T26" fmla="*/ 2147483647 w 552"/>
                <a:gd name="T27" fmla="*/ 2147483647 h 521"/>
                <a:gd name="T28" fmla="*/ 2147483647 w 552"/>
                <a:gd name="T29" fmla="*/ 2147483647 h 521"/>
                <a:gd name="T30" fmla="*/ 2147483647 w 552"/>
                <a:gd name="T31" fmla="*/ 2147483647 h 521"/>
                <a:gd name="T32" fmla="*/ 2147483647 w 552"/>
                <a:gd name="T33" fmla="*/ 2147483647 h 521"/>
                <a:gd name="T34" fmla="*/ 2147483647 w 552"/>
                <a:gd name="T35" fmla="*/ 2147483647 h 521"/>
                <a:gd name="T36" fmla="*/ 2147483647 w 552"/>
                <a:gd name="T37" fmla="*/ 2147483647 h 521"/>
                <a:gd name="T38" fmla="*/ 2147483647 w 552"/>
                <a:gd name="T39" fmla="*/ 2147483647 h 521"/>
                <a:gd name="T40" fmla="*/ 2147483647 w 552"/>
                <a:gd name="T41" fmla="*/ 2147483647 h 521"/>
                <a:gd name="T42" fmla="*/ 2147483647 w 552"/>
                <a:gd name="T43" fmla="*/ 2147483647 h 521"/>
                <a:gd name="T44" fmla="*/ 2147483647 w 552"/>
                <a:gd name="T45" fmla="*/ 2147483647 h 521"/>
                <a:gd name="T46" fmla="*/ 2147483647 w 552"/>
                <a:gd name="T47" fmla="*/ 2147483647 h 521"/>
                <a:gd name="T48" fmla="*/ 2147483647 w 552"/>
                <a:gd name="T49" fmla="*/ 2147483647 h 521"/>
                <a:gd name="T50" fmla="*/ 2147483647 w 552"/>
                <a:gd name="T51" fmla="*/ 2147483647 h 521"/>
                <a:gd name="T52" fmla="*/ 2147483647 w 552"/>
                <a:gd name="T53" fmla="*/ 2147483647 h 521"/>
                <a:gd name="T54" fmla="*/ 2147483647 w 552"/>
                <a:gd name="T55" fmla="*/ 2147483647 h 521"/>
                <a:gd name="T56" fmla="*/ 2147483647 w 552"/>
                <a:gd name="T57" fmla="*/ 2147483647 h 521"/>
                <a:gd name="T58" fmla="*/ 2147483647 w 552"/>
                <a:gd name="T59" fmla="*/ 2147483647 h 521"/>
                <a:gd name="T60" fmla="*/ 2147483647 w 552"/>
                <a:gd name="T61" fmla="*/ 2147483647 h 521"/>
                <a:gd name="T62" fmla="*/ 2147483647 w 552"/>
                <a:gd name="T63" fmla="*/ 2147483647 h 521"/>
                <a:gd name="T64" fmla="*/ 2147483647 w 552"/>
                <a:gd name="T65" fmla="*/ 2147483647 h 521"/>
                <a:gd name="T66" fmla="*/ 2147483647 w 552"/>
                <a:gd name="T67" fmla="*/ 2147483647 h 521"/>
                <a:gd name="T68" fmla="*/ 2147483647 w 552"/>
                <a:gd name="T69" fmla="*/ 2147483647 h 521"/>
                <a:gd name="T70" fmla="*/ 2147483647 w 552"/>
                <a:gd name="T71" fmla="*/ 2147483647 h 521"/>
                <a:gd name="T72" fmla="*/ 2147483647 w 552"/>
                <a:gd name="T73" fmla="*/ 2147483647 h 521"/>
                <a:gd name="T74" fmla="*/ 2147483647 w 552"/>
                <a:gd name="T75" fmla="*/ 1341377131 h 52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52"/>
                <a:gd name="T115" fmla="*/ 0 h 521"/>
                <a:gd name="T116" fmla="*/ 552 w 552"/>
                <a:gd name="T117" fmla="*/ 521 h 52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52" h="521">
                  <a:moveTo>
                    <a:pt x="48" y="27"/>
                  </a:moveTo>
                  <a:lnTo>
                    <a:pt x="30" y="15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18" y="32"/>
                  </a:lnTo>
                  <a:lnTo>
                    <a:pt x="20" y="33"/>
                  </a:lnTo>
                  <a:lnTo>
                    <a:pt x="38" y="45"/>
                  </a:lnTo>
                  <a:lnTo>
                    <a:pt x="40" y="46"/>
                  </a:lnTo>
                  <a:lnTo>
                    <a:pt x="110" y="70"/>
                  </a:lnTo>
                  <a:lnTo>
                    <a:pt x="129" y="82"/>
                  </a:lnTo>
                  <a:lnTo>
                    <a:pt x="137" y="101"/>
                  </a:lnTo>
                  <a:lnTo>
                    <a:pt x="143" y="127"/>
                  </a:lnTo>
                  <a:lnTo>
                    <a:pt x="145" y="131"/>
                  </a:lnTo>
                  <a:lnTo>
                    <a:pt x="166" y="159"/>
                  </a:lnTo>
                  <a:lnTo>
                    <a:pt x="189" y="183"/>
                  </a:lnTo>
                  <a:lnTo>
                    <a:pt x="192" y="185"/>
                  </a:lnTo>
                  <a:lnTo>
                    <a:pt x="282" y="220"/>
                  </a:lnTo>
                  <a:lnTo>
                    <a:pt x="284" y="218"/>
                  </a:lnTo>
                  <a:lnTo>
                    <a:pt x="289" y="218"/>
                  </a:lnTo>
                  <a:lnTo>
                    <a:pt x="301" y="214"/>
                  </a:lnTo>
                  <a:lnTo>
                    <a:pt x="304" y="213"/>
                  </a:lnTo>
                  <a:lnTo>
                    <a:pt x="315" y="203"/>
                  </a:lnTo>
                  <a:lnTo>
                    <a:pt x="320" y="201"/>
                  </a:lnTo>
                  <a:lnTo>
                    <a:pt x="329" y="227"/>
                  </a:lnTo>
                  <a:lnTo>
                    <a:pt x="329" y="224"/>
                  </a:lnTo>
                  <a:lnTo>
                    <a:pt x="329" y="227"/>
                  </a:lnTo>
                  <a:lnTo>
                    <a:pt x="333" y="327"/>
                  </a:lnTo>
                  <a:lnTo>
                    <a:pt x="334" y="330"/>
                  </a:lnTo>
                  <a:lnTo>
                    <a:pt x="351" y="372"/>
                  </a:lnTo>
                  <a:lnTo>
                    <a:pt x="351" y="374"/>
                  </a:lnTo>
                  <a:lnTo>
                    <a:pt x="391" y="442"/>
                  </a:lnTo>
                  <a:lnTo>
                    <a:pt x="391" y="440"/>
                  </a:lnTo>
                  <a:lnTo>
                    <a:pt x="407" y="481"/>
                  </a:lnTo>
                  <a:lnTo>
                    <a:pt x="413" y="487"/>
                  </a:lnTo>
                  <a:lnTo>
                    <a:pt x="422" y="492"/>
                  </a:lnTo>
                  <a:lnTo>
                    <a:pt x="473" y="514"/>
                  </a:lnTo>
                  <a:lnTo>
                    <a:pt x="475" y="515"/>
                  </a:lnTo>
                  <a:lnTo>
                    <a:pt x="502" y="521"/>
                  </a:lnTo>
                  <a:lnTo>
                    <a:pt x="507" y="521"/>
                  </a:lnTo>
                  <a:lnTo>
                    <a:pt x="529" y="516"/>
                  </a:lnTo>
                  <a:lnTo>
                    <a:pt x="531" y="515"/>
                  </a:lnTo>
                  <a:lnTo>
                    <a:pt x="552" y="504"/>
                  </a:lnTo>
                  <a:lnTo>
                    <a:pt x="543" y="486"/>
                  </a:lnTo>
                  <a:lnTo>
                    <a:pt x="524" y="495"/>
                  </a:lnTo>
                  <a:lnTo>
                    <a:pt x="505" y="501"/>
                  </a:lnTo>
                  <a:lnTo>
                    <a:pt x="480" y="494"/>
                  </a:lnTo>
                  <a:lnTo>
                    <a:pt x="482" y="495"/>
                  </a:lnTo>
                  <a:lnTo>
                    <a:pt x="431" y="474"/>
                  </a:lnTo>
                  <a:lnTo>
                    <a:pt x="423" y="469"/>
                  </a:lnTo>
                  <a:lnTo>
                    <a:pt x="409" y="433"/>
                  </a:lnTo>
                  <a:lnTo>
                    <a:pt x="409" y="431"/>
                  </a:lnTo>
                  <a:lnTo>
                    <a:pt x="369" y="363"/>
                  </a:lnTo>
                  <a:lnTo>
                    <a:pt x="369" y="365"/>
                  </a:lnTo>
                  <a:lnTo>
                    <a:pt x="353" y="324"/>
                  </a:lnTo>
                  <a:lnTo>
                    <a:pt x="354" y="326"/>
                  </a:lnTo>
                  <a:lnTo>
                    <a:pt x="349" y="223"/>
                  </a:lnTo>
                  <a:lnTo>
                    <a:pt x="349" y="221"/>
                  </a:lnTo>
                  <a:lnTo>
                    <a:pt x="339" y="189"/>
                  </a:lnTo>
                  <a:lnTo>
                    <a:pt x="332" y="183"/>
                  </a:lnTo>
                  <a:lnTo>
                    <a:pt x="325" y="179"/>
                  </a:lnTo>
                  <a:lnTo>
                    <a:pt x="321" y="177"/>
                  </a:lnTo>
                  <a:lnTo>
                    <a:pt x="319" y="177"/>
                  </a:lnTo>
                  <a:lnTo>
                    <a:pt x="315" y="179"/>
                  </a:lnTo>
                  <a:lnTo>
                    <a:pt x="291" y="197"/>
                  </a:lnTo>
                  <a:lnTo>
                    <a:pt x="287" y="199"/>
                  </a:lnTo>
                  <a:lnTo>
                    <a:pt x="211" y="172"/>
                  </a:lnTo>
                  <a:lnTo>
                    <a:pt x="204" y="169"/>
                  </a:lnTo>
                  <a:lnTo>
                    <a:pt x="180" y="145"/>
                  </a:lnTo>
                  <a:lnTo>
                    <a:pt x="163" y="120"/>
                  </a:lnTo>
                  <a:lnTo>
                    <a:pt x="149" y="71"/>
                  </a:lnTo>
                  <a:lnTo>
                    <a:pt x="147" y="69"/>
                  </a:lnTo>
                  <a:lnTo>
                    <a:pt x="144" y="65"/>
                  </a:lnTo>
                  <a:lnTo>
                    <a:pt x="119" y="50"/>
                  </a:lnTo>
                  <a:lnTo>
                    <a:pt x="117" y="49"/>
                  </a:lnTo>
                  <a:lnTo>
                    <a:pt x="116" y="49"/>
                  </a:lnTo>
                  <a:lnTo>
                    <a:pt x="48" y="27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24" name="Freeform 882"/>
            <p:cNvSpPr>
              <a:spLocks/>
            </p:cNvSpPr>
            <p:nvPr/>
          </p:nvSpPr>
          <p:spPr bwMode="auto">
            <a:xfrm>
              <a:off x="10999788" y="5873750"/>
              <a:ext cx="193675" cy="1219200"/>
            </a:xfrm>
            <a:custGeom>
              <a:avLst/>
              <a:gdLst>
                <a:gd name="T0" fmla="*/ 296258225 w 366"/>
                <a:gd name="T1" fmla="*/ 2147483647 h 2303"/>
                <a:gd name="T2" fmla="*/ 296258225 w 366"/>
                <a:gd name="T3" fmla="*/ 2147483647 h 2303"/>
                <a:gd name="T4" fmla="*/ 889055001 w 366"/>
                <a:gd name="T5" fmla="*/ 2147483647 h 2303"/>
                <a:gd name="T6" fmla="*/ 2147483647 w 366"/>
                <a:gd name="T7" fmla="*/ 2147483647 h 2303"/>
                <a:gd name="T8" fmla="*/ 2147483647 w 366"/>
                <a:gd name="T9" fmla="*/ 2147483647 h 2303"/>
                <a:gd name="T10" fmla="*/ 2147483647 w 366"/>
                <a:gd name="T11" fmla="*/ 2147483647 h 2303"/>
                <a:gd name="T12" fmla="*/ 2147483647 w 366"/>
                <a:gd name="T13" fmla="*/ 2147483647 h 2303"/>
                <a:gd name="T14" fmla="*/ 2147483647 w 366"/>
                <a:gd name="T15" fmla="*/ 2147483647 h 2303"/>
                <a:gd name="T16" fmla="*/ 2147483647 w 366"/>
                <a:gd name="T17" fmla="*/ 2147483647 h 2303"/>
                <a:gd name="T18" fmla="*/ 2147483647 w 366"/>
                <a:gd name="T19" fmla="*/ 2147483647 h 2303"/>
                <a:gd name="T20" fmla="*/ 2147483647 w 366"/>
                <a:gd name="T21" fmla="*/ 2147483647 h 2303"/>
                <a:gd name="T22" fmla="*/ 2147483647 w 366"/>
                <a:gd name="T23" fmla="*/ 2147483647 h 2303"/>
                <a:gd name="T24" fmla="*/ 2147483647 w 366"/>
                <a:gd name="T25" fmla="*/ 2147483647 h 2303"/>
                <a:gd name="T26" fmla="*/ 2147483647 w 366"/>
                <a:gd name="T27" fmla="*/ 2147483647 h 2303"/>
                <a:gd name="T28" fmla="*/ 2147483647 w 366"/>
                <a:gd name="T29" fmla="*/ 2147483647 h 2303"/>
                <a:gd name="T30" fmla="*/ 2147483647 w 366"/>
                <a:gd name="T31" fmla="*/ 2147483647 h 2303"/>
                <a:gd name="T32" fmla="*/ 2147483647 w 366"/>
                <a:gd name="T33" fmla="*/ 2147483647 h 2303"/>
                <a:gd name="T34" fmla="*/ 2147483647 w 366"/>
                <a:gd name="T35" fmla="*/ 2147483647 h 2303"/>
                <a:gd name="T36" fmla="*/ 2147483647 w 366"/>
                <a:gd name="T37" fmla="*/ 2147483647 h 2303"/>
                <a:gd name="T38" fmla="*/ 2147483647 w 366"/>
                <a:gd name="T39" fmla="*/ 2147483647 h 2303"/>
                <a:gd name="T40" fmla="*/ 2147483647 w 366"/>
                <a:gd name="T41" fmla="*/ 2147483647 h 2303"/>
                <a:gd name="T42" fmla="*/ 2147483647 w 366"/>
                <a:gd name="T43" fmla="*/ 2147483647 h 2303"/>
                <a:gd name="T44" fmla="*/ 2147483647 w 366"/>
                <a:gd name="T45" fmla="*/ 2147483647 h 2303"/>
                <a:gd name="T46" fmla="*/ 2147483647 w 366"/>
                <a:gd name="T47" fmla="*/ 2147483647 h 2303"/>
                <a:gd name="T48" fmla="*/ 2147483647 w 366"/>
                <a:gd name="T49" fmla="*/ 2147483647 h 2303"/>
                <a:gd name="T50" fmla="*/ 2147483647 w 366"/>
                <a:gd name="T51" fmla="*/ 2147483647 h 2303"/>
                <a:gd name="T52" fmla="*/ 2147483647 w 366"/>
                <a:gd name="T53" fmla="*/ 2147483647 h 2303"/>
                <a:gd name="T54" fmla="*/ 2147483647 w 366"/>
                <a:gd name="T55" fmla="*/ 2147483647 h 2303"/>
                <a:gd name="T56" fmla="*/ 2147483647 w 366"/>
                <a:gd name="T57" fmla="*/ 2147483647 h 2303"/>
                <a:gd name="T58" fmla="*/ 2147483647 w 366"/>
                <a:gd name="T59" fmla="*/ 2147483647 h 2303"/>
                <a:gd name="T60" fmla="*/ 2147483647 w 366"/>
                <a:gd name="T61" fmla="*/ 2147483647 h 2303"/>
                <a:gd name="T62" fmla="*/ 2147483647 w 366"/>
                <a:gd name="T63" fmla="*/ 2147483647 h 2303"/>
                <a:gd name="T64" fmla="*/ 2147483647 w 366"/>
                <a:gd name="T65" fmla="*/ 2147483647 h 2303"/>
                <a:gd name="T66" fmla="*/ 2147483647 w 366"/>
                <a:gd name="T67" fmla="*/ 2147483647 h 2303"/>
                <a:gd name="T68" fmla="*/ 2147483647 w 366"/>
                <a:gd name="T69" fmla="*/ 2147483647 h 2303"/>
                <a:gd name="T70" fmla="*/ 2147483647 w 366"/>
                <a:gd name="T71" fmla="*/ 2147483647 h 2303"/>
                <a:gd name="T72" fmla="*/ 2147483647 w 366"/>
                <a:gd name="T73" fmla="*/ 2147483647 h 2303"/>
                <a:gd name="T74" fmla="*/ 2147483647 w 366"/>
                <a:gd name="T75" fmla="*/ 2147483647 h 2303"/>
                <a:gd name="T76" fmla="*/ 2147483647 w 366"/>
                <a:gd name="T77" fmla="*/ 2147483647 h 2303"/>
                <a:gd name="T78" fmla="*/ 2147483647 w 366"/>
                <a:gd name="T79" fmla="*/ 2147483647 h 2303"/>
                <a:gd name="T80" fmla="*/ 2147483647 w 366"/>
                <a:gd name="T81" fmla="*/ 2147483647 h 2303"/>
                <a:gd name="T82" fmla="*/ 2147483647 w 366"/>
                <a:gd name="T83" fmla="*/ 2147483647 h 2303"/>
                <a:gd name="T84" fmla="*/ 2147483647 w 366"/>
                <a:gd name="T85" fmla="*/ 2147483647 h 2303"/>
                <a:gd name="T86" fmla="*/ 2147483647 w 366"/>
                <a:gd name="T87" fmla="*/ 2147483647 h 2303"/>
                <a:gd name="T88" fmla="*/ 2147483647 w 366"/>
                <a:gd name="T89" fmla="*/ 2147483647 h 2303"/>
                <a:gd name="T90" fmla="*/ 2147483647 w 366"/>
                <a:gd name="T91" fmla="*/ 2147483647 h 2303"/>
                <a:gd name="T92" fmla="*/ 1481851910 w 366"/>
                <a:gd name="T93" fmla="*/ 2147483647 h 2303"/>
                <a:gd name="T94" fmla="*/ 1037184048 w 366"/>
                <a:gd name="T95" fmla="*/ 2147483647 h 2303"/>
                <a:gd name="T96" fmla="*/ 2147483647 w 366"/>
                <a:gd name="T97" fmla="*/ 2147483647 h 2303"/>
                <a:gd name="T98" fmla="*/ 2147483647 w 366"/>
                <a:gd name="T99" fmla="*/ 2147483647 h 2303"/>
                <a:gd name="T100" fmla="*/ 2147483647 w 366"/>
                <a:gd name="T101" fmla="*/ 2147483647 h 2303"/>
                <a:gd name="T102" fmla="*/ 2147483647 w 366"/>
                <a:gd name="T103" fmla="*/ 1928752936 h 2303"/>
                <a:gd name="T104" fmla="*/ 2147483647 w 366"/>
                <a:gd name="T105" fmla="*/ 2147483647 h 2303"/>
                <a:gd name="T106" fmla="*/ 2147483647 w 366"/>
                <a:gd name="T107" fmla="*/ 0 h 2303"/>
                <a:gd name="T108" fmla="*/ 2147483647 w 366"/>
                <a:gd name="T109" fmla="*/ 1780494467 h 2303"/>
                <a:gd name="T110" fmla="*/ 2147483647 w 366"/>
                <a:gd name="T111" fmla="*/ 1335441657 h 230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66"/>
                <a:gd name="T169" fmla="*/ 0 h 2303"/>
                <a:gd name="T170" fmla="*/ 366 w 366"/>
                <a:gd name="T171" fmla="*/ 2303 h 230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66" h="2303">
                  <a:moveTo>
                    <a:pt x="17" y="55"/>
                  </a:moveTo>
                  <a:lnTo>
                    <a:pt x="13" y="58"/>
                  </a:lnTo>
                  <a:lnTo>
                    <a:pt x="6" y="68"/>
                  </a:lnTo>
                  <a:lnTo>
                    <a:pt x="5" y="72"/>
                  </a:lnTo>
                  <a:lnTo>
                    <a:pt x="2" y="88"/>
                  </a:lnTo>
                  <a:lnTo>
                    <a:pt x="0" y="134"/>
                  </a:lnTo>
                  <a:lnTo>
                    <a:pt x="3" y="177"/>
                  </a:lnTo>
                  <a:lnTo>
                    <a:pt x="7" y="194"/>
                  </a:lnTo>
                  <a:lnTo>
                    <a:pt x="9" y="195"/>
                  </a:lnTo>
                  <a:lnTo>
                    <a:pt x="13" y="208"/>
                  </a:lnTo>
                  <a:lnTo>
                    <a:pt x="14" y="210"/>
                  </a:lnTo>
                  <a:lnTo>
                    <a:pt x="17" y="213"/>
                  </a:lnTo>
                  <a:lnTo>
                    <a:pt x="31" y="223"/>
                  </a:lnTo>
                  <a:lnTo>
                    <a:pt x="35" y="225"/>
                  </a:lnTo>
                  <a:lnTo>
                    <a:pt x="53" y="229"/>
                  </a:lnTo>
                  <a:lnTo>
                    <a:pt x="59" y="229"/>
                  </a:lnTo>
                  <a:lnTo>
                    <a:pt x="78" y="223"/>
                  </a:lnTo>
                  <a:lnTo>
                    <a:pt x="91" y="220"/>
                  </a:lnTo>
                  <a:lnTo>
                    <a:pt x="89" y="219"/>
                  </a:lnTo>
                  <a:lnTo>
                    <a:pt x="93" y="219"/>
                  </a:lnTo>
                  <a:lnTo>
                    <a:pt x="91" y="220"/>
                  </a:lnTo>
                  <a:lnTo>
                    <a:pt x="104" y="224"/>
                  </a:lnTo>
                  <a:lnTo>
                    <a:pt x="114" y="238"/>
                  </a:lnTo>
                  <a:lnTo>
                    <a:pt x="135" y="276"/>
                  </a:lnTo>
                  <a:lnTo>
                    <a:pt x="141" y="280"/>
                  </a:lnTo>
                  <a:lnTo>
                    <a:pt x="145" y="281"/>
                  </a:lnTo>
                  <a:lnTo>
                    <a:pt x="239" y="318"/>
                  </a:lnTo>
                  <a:lnTo>
                    <a:pt x="237" y="318"/>
                  </a:lnTo>
                  <a:lnTo>
                    <a:pt x="256" y="334"/>
                  </a:lnTo>
                  <a:lnTo>
                    <a:pt x="268" y="352"/>
                  </a:lnTo>
                  <a:lnTo>
                    <a:pt x="266" y="350"/>
                  </a:lnTo>
                  <a:lnTo>
                    <a:pt x="289" y="441"/>
                  </a:lnTo>
                  <a:lnTo>
                    <a:pt x="298" y="463"/>
                  </a:lnTo>
                  <a:lnTo>
                    <a:pt x="298" y="464"/>
                  </a:lnTo>
                  <a:lnTo>
                    <a:pt x="333" y="519"/>
                  </a:lnTo>
                  <a:lnTo>
                    <a:pt x="334" y="520"/>
                  </a:lnTo>
                  <a:lnTo>
                    <a:pt x="344" y="552"/>
                  </a:lnTo>
                  <a:lnTo>
                    <a:pt x="344" y="548"/>
                  </a:lnTo>
                  <a:lnTo>
                    <a:pt x="345" y="569"/>
                  </a:lnTo>
                  <a:lnTo>
                    <a:pt x="334" y="616"/>
                  </a:lnTo>
                  <a:lnTo>
                    <a:pt x="318" y="631"/>
                  </a:lnTo>
                  <a:lnTo>
                    <a:pt x="316" y="633"/>
                  </a:lnTo>
                  <a:lnTo>
                    <a:pt x="309" y="644"/>
                  </a:lnTo>
                  <a:lnTo>
                    <a:pt x="308" y="647"/>
                  </a:lnTo>
                  <a:lnTo>
                    <a:pt x="298" y="694"/>
                  </a:lnTo>
                  <a:lnTo>
                    <a:pt x="292" y="715"/>
                  </a:lnTo>
                  <a:lnTo>
                    <a:pt x="293" y="713"/>
                  </a:lnTo>
                  <a:lnTo>
                    <a:pt x="258" y="769"/>
                  </a:lnTo>
                  <a:lnTo>
                    <a:pt x="227" y="789"/>
                  </a:lnTo>
                  <a:lnTo>
                    <a:pt x="224" y="792"/>
                  </a:lnTo>
                  <a:lnTo>
                    <a:pt x="201" y="827"/>
                  </a:lnTo>
                  <a:lnTo>
                    <a:pt x="199" y="830"/>
                  </a:lnTo>
                  <a:lnTo>
                    <a:pt x="183" y="874"/>
                  </a:lnTo>
                  <a:lnTo>
                    <a:pt x="183" y="876"/>
                  </a:lnTo>
                  <a:lnTo>
                    <a:pt x="175" y="930"/>
                  </a:lnTo>
                  <a:lnTo>
                    <a:pt x="167" y="1122"/>
                  </a:lnTo>
                  <a:lnTo>
                    <a:pt x="105" y="1203"/>
                  </a:lnTo>
                  <a:lnTo>
                    <a:pt x="104" y="1204"/>
                  </a:lnTo>
                  <a:lnTo>
                    <a:pt x="90" y="1236"/>
                  </a:lnTo>
                  <a:lnTo>
                    <a:pt x="89" y="1237"/>
                  </a:lnTo>
                  <a:lnTo>
                    <a:pt x="66" y="1406"/>
                  </a:lnTo>
                  <a:lnTo>
                    <a:pt x="66" y="1412"/>
                  </a:lnTo>
                  <a:lnTo>
                    <a:pt x="69" y="1420"/>
                  </a:lnTo>
                  <a:lnTo>
                    <a:pt x="89" y="1488"/>
                  </a:lnTo>
                  <a:lnTo>
                    <a:pt x="101" y="1579"/>
                  </a:lnTo>
                  <a:lnTo>
                    <a:pt x="114" y="1634"/>
                  </a:lnTo>
                  <a:lnTo>
                    <a:pt x="135" y="1688"/>
                  </a:lnTo>
                  <a:lnTo>
                    <a:pt x="141" y="1699"/>
                  </a:lnTo>
                  <a:lnTo>
                    <a:pt x="146" y="1704"/>
                  </a:lnTo>
                  <a:lnTo>
                    <a:pt x="154" y="1755"/>
                  </a:lnTo>
                  <a:lnTo>
                    <a:pt x="137" y="1786"/>
                  </a:lnTo>
                  <a:lnTo>
                    <a:pt x="132" y="1802"/>
                  </a:lnTo>
                  <a:lnTo>
                    <a:pt x="132" y="1807"/>
                  </a:lnTo>
                  <a:lnTo>
                    <a:pt x="135" y="1816"/>
                  </a:lnTo>
                  <a:lnTo>
                    <a:pt x="136" y="1817"/>
                  </a:lnTo>
                  <a:lnTo>
                    <a:pt x="154" y="1874"/>
                  </a:lnTo>
                  <a:lnTo>
                    <a:pt x="155" y="1871"/>
                  </a:lnTo>
                  <a:lnTo>
                    <a:pt x="155" y="1878"/>
                  </a:lnTo>
                  <a:lnTo>
                    <a:pt x="154" y="1874"/>
                  </a:lnTo>
                  <a:lnTo>
                    <a:pt x="150" y="1892"/>
                  </a:lnTo>
                  <a:lnTo>
                    <a:pt x="150" y="1894"/>
                  </a:lnTo>
                  <a:lnTo>
                    <a:pt x="149" y="1908"/>
                  </a:lnTo>
                  <a:lnTo>
                    <a:pt x="149" y="1911"/>
                  </a:lnTo>
                  <a:lnTo>
                    <a:pt x="155" y="1931"/>
                  </a:lnTo>
                  <a:lnTo>
                    <a:pt x="156" y="1935"/>
                  </a:lnTo>
                  <a:lnTo>
                    <a:pt x="180" y="1965"/>
                  </a:lnTo>
                  <a:lnTo>
                    <a:pt x="187" y="1977"/>
                  </a:lnTo>
                  <a:lnTo>
                    <a:pt x="159" y="2031"/>
                  </a:lnTo>
                  <a:lnTo>
                    <a:pt x="158" y="2033"/>
                  </a:lnTo>
                  <a:lnTo>
                    <a:pt x="155" y="2053"/>
                  </a:lnTo>
                  <a:lnTo>
                    <a:pt x="155" y="2059"/>
                  </a:lnTo>
                  <a:lnTo>
                    <a:pt x="167" y="2095"/>
                  </a:lnTo>
                  <a:lnTo>
                    <a:pt x="163" y="2116"/>
                  </a:lnTo>
                  <a:lnTo>
                    <a:pt x="155" y="2143"/>
                  </a:lnTo>
                  <a:lnTo>
                    <a:pt x="155" y="2141"/>
                  </a:lnTo>
                  <a:lnTo>
                    <a:pt x="154" y="2145"/>
                  </a:lnTo>
                  <a:lnTo>
                    <a:pt x="95" y="2245"/>
                  </a:lnTo>
                  <a:lnTo>
                    <a:pt x="94" y="2247"/>
                  </a:lnTo>
                  <a:lnTo>
                    <a:pt x="78" y="2299"/>
                  </a:lnTo>
                  <a:lnTo>
                    <a:pt x="98" y="2303"/>
                  </a:lnTo>
                  <a:lnTo>
                    <a:pt x="114" y="2254"/>
                  </a:lnTo>
                  <a:lnTo>
                    <a:pt x="118" y="2248"/>
                  </a:lnTo>
                  <a:lnTo>
                    <a:pt x="171" y="2156"/>
                  </a:lnTo>
                  <a:lnTo>
                    <a:pt x="175" y="2148"/>
                  </a:lnTo>
                  <a:lnTo>
                    <a:pt x="188" y="2095"/>
                  </a:lnTo>
                  <a:lnTo>
                    <a:pt x="188" y="2089"/>
                  </a:lnTo>
                  <a:lnTo>
                    <a:pt x="176" y="2055"/>
                  </a:lnTo>
                  <a:lnTo>
                    <a:pt x="179" y="2037"/>
                  </a:lnTo>
                  <a:lnTo>
                    <a:pt x="208" y="1983"/>
                  </a:lnTo>
                  <a:lnTo>
                    <a:pt x="209" y="1976"/>
                  </a:lnTo>
                  <a:lnTo>
                    <a:pt x="208" y="1972"/>
                  </a:lnTo>
                  <a:lnTo>
                    <a:pt x="197" y="1955"/>
                  </a:lnTo>
                  <a:lnTo>
                    <a:pt x="175" y="1924"/>
                  </a:lnTo>
                  <a:lnTo>
                    <a:pt x="169" y="1907"/>
                  </a:lnTo>
                  <a:lnTo>
                    <a:pt x="169" y="1906"/>
                  </a:lnTo>
                  <a:lnTo>
                    <a:pt x="170" y="1894"/>
                  </a:lnTo>
                  <a:lnTo>
                    <a:pt x="170" y="1896"/>
                  </a:lnTo>
                  <a:lnTo>
                    <a:pt x="175" y="1876"/>
                  </a:lnTo>
                  <a:lnTo>
                    <a:pt x="175" y="1870"/>
                  </a:lnTo>
                  <a:lnTo>
                    <a:pt x="159" y="1822"/>
                  </a:lnTo>
                  <a:lnTo>
                    <a:pt x="154" y="1810"/>
                  </a:lnTo>
                  <a:lnTo>
                    <a:pt x="155" y="1810"/>
                  </a:lnTo>
                  <a:lnTo>
                    <a:pt x="154" y="1805"/>
                  </a:lnTo>
                  <a:lnTo>
                    <a:pt x="156" y="1793"/>
                  </a:lnTo>
                  <a:lnTo>
                    <a:pt x="164" y="1782"/>
                  </a:lnTo>
                  <a:lnTo>
                    <a:pt x="174" y="1764"/>
                  </a:lnTo>
                  <a:lnTo>
                    <a:pt x="174" y="1760"/>
                  </a:lnTo>
                  <a:lnTo>
                    <a:pt x="174" y="1758"/>
                  </a:lnTo>
                  <a:lnTo>
                    <a:pt x="174" y="1757"/>
                  </a:lnTo>
                  <a:lnTo>
                    <a:pt x="175" y="1757"/>
                  </a:lnTo>
                  <a:lnTo>
                    <a:pt x="164" y="1686"/>
                  </a:lnTo>
                  <a:lnTo>
                    <a:pt x="162" y="1681"/>
                  </a:lnTo>
                  <a:lnTo>
                    <a:pt x="161" y="1679"/>
                  </a:lnTo>
                  <a:lnTo>
                    <a:pt x="157" y="1677"/>
                  </a:lnTo>
                  <a:lnTo>
                    <a:pt x="154" y="1678"/>
                  </a:lnTo>
                  <a:lnTo>
                    <a:pt x="148" y="1667"/>
                  </a:lnTo>
                  <a:lnTo>
                    <a:pt x="123" y="1582"/>
                  </a:lnTo>
                  <a:lnTo>
                    <a:pt x="110" y="1484"/>
                  </a:lnTo>
                  <a:lnTo>
                    <a:pt x="89" y="1414"/>
                  </a:lnTo>
                  <a:lnTo>
                    <a:pt x="88" y="1406"/>
                  </a:lnTo>
                  <a:lnTo>
                    <a:pt x="106" y="1254"/>
                  </a:lnTo>
                  <a:lnTo>
                    <a:pt x="110" y="1242"/>
                  </a:lnTo>
                  <a:lnTo>
                    <a:pt x="121" y="1215"/>
                  </a:lnTo>
                  <a:lnTo>
                    <a:pt x="186" y="1130"/>
                  </a:lnTo>
                  <a:lnTo>
                    <a:pt x="188" y="1125"/>
                  </a:lnTo>
                  <a:lnTo>
                    <a:pt x="195" y="931"/>
                  </a:lnTo>
                  <a:lnTo>
                    <a:pt x="204" y="880"/>
                  </a:lnTo>
                  <a:lnTo>
                    <a:pt x="204" y="882"/>
                  </a:lnTo>
                  <a:lnTo>
                    <a:pt x="219" y="836"/>
                  </a:lnTo>
                  <a:lnTo>
                    <a:pt x="217" y="838"/>
                  </a:lnTo>
                  <a:lnTo>
                    <a:pt x="238" y="806"/>
                  </a:lnTo>
                  <a:lnTo>
                    <a:pt x="271" y="783"/>
                  </a:lnTo>
                  <a:lnTo>
                    <a:pt x="274" y="781"/>
                  </a:lnTo>
                  <a:lnTo>
                    <a:pt x="312" y="723"/>
                  </a:lnTo>
                  <a:lnTo>
                    <a:pt x="313" y="722"/>
                  </a:lnTo>
                  <a:lnTo>
                    <a:pt x="323" y="679"/>
                  </a:lnTo>
                  <a:lnTo>
                    <a:pt x="325" y="665"/>
                  </a:lnTo>
                  <a:lnTo>
                    <a:pt x="329" y="652"/>
                  </a:lnTo>
                  <a:lnTo>
                    <a:pt x="327" y="655"/>
                  </a:lnTo>
                  <a:lnTo>
                    <a:pt x="333" y="644"/>
                  </a:lnTo>
                  <a:lnTo>
                    <a:pt x="332" y="646"/>
                  </a:lnTo>
                  <a:lnTo>
                    <a:pt x="341" y="639"/>
                  </a:lnTo>
                  <a:lnTo>
                    <a:pt x="354" y="622"/>
                  </a:lnTo>
                  <a:lnTo>
                    <a:pt x="366" y="571"/>
                  </a:lnTo>
                  <a:lnTo>
                    <a:pt x="365" y="545"/>
                  </a:lnTo>
                  <a:lnTo>
                    <a:pt x="354" y="513"/>
                  </a:lnTo>
                  <a:lnTo>
                    <a:pt x="353" y="510"/>
                  </a:lnTo>
                  <a:lnTo>
                    <a:pt x="329" y="471"/>
                  </a:lnTo>
                  <a:lnTo>
                    <a:pt x="315" y="453"/>
                  </a:lnTo>
                  <a:lnTo>
                    <a:pt x="316" y="454"/>
                  </a:lnTo>
                  <a:lnTo>
                    <a:pt x="308" y="437"/>
                  </a:lnTo>
                  <a:lnTo>
                    <a:pt x="287" y="344"/>
                  </a:lnTo>
                  <a:lnTo>
                    <a:pt x="270" y="319"/>
                  </a:lnTo>
                  <a:lnTo>
                    <a:pt x="268" y="318"/>
                  </a:lnTo>
                  <a:lnTo>
                    <a:pt x="249" y="302"/>
                  </a:lnTo>
                  <a:lnTo>
                    <a:pt x="247" y="301"/>
                  </a:lnTo>
                  <a:lnTo>
                    <a:pt x="152" y="262"/>
                  </a:lnTo>
                  <a:lnTo>
                    <a:pt x="151" y="261"/>
                  </a:lnTo>
                  <a:lnTo>
                    <a:pt x="132" y="227"/>
                  </a:lnTo>
                  <a:lnTo>
                    <a:pt x="118" y="207"/>
                  </a:lnTo>
                  <a:lnTo>
                    <a:pt x="116" y="205"/>
                  </a:lnTo>
                  <a:lnTo>
                    <a:pt x="113" y="203"/>
                  </a:lnTo>
                  <a:lnTo>
                    <a:pt x="94" y="200"/>
                  </a:lnTo>
                  <a:lnTo>
                    <a:pt x="89" y="200"/>
                  </a:lnTo>
                  <a:lnTo>
                    <a:pt x="74" y="202"/>
                  </a:lnTo>
                  <a:lnTo>
                    <a:pt x="55" y="208"/>
                  </a:lnTo>
                  <a:lnTo>
                    <a:pt x="39" y="204"/>
                  </a:lnTo>
                  <a:lnTo>
                    <a:pt x="30" y="199"/>
                  </a:lnTo>
                  <a:lnTo>
                    <a:pt x="27" y="189"/>
                  </a:lnTo>
                  <a:lnTo>
                    <a:pt x="28" y="190"/>
                  </a:lnTo>
                  <a:lnTo>
                    <a:pt x="24" y="173"/>
                  </a:lnTo>
                  <a:lnTo>
                    <a:pt x="22" y="92"/>
                  </a:lnTo>
                  <a:lnTo>
                    <a:pt x="26" y="76"/>
                  </a:lnTo>
                  <a:lnTo>
                    <a:pt x="29" y="72"/>
                  </a:lnTo>
                  <a:lnTo>
                    <a:pt x="47" y="59"/>
                  </a:lnTo>
                  <a:lnTo>
                    <a:pt x="44" y="61"/>
                  </a:lnTo>
                  <a:lnTo>
                    <a:pt x="111" y="49"/>
                  </a:lnTo>
                  <a:lnTo>
                    <a:pt x="125" y="54"/>
                  </a:lnTo>
                  <a:lnTo>
                    <a:pt x="139" y="62"/>
                  </a:lnTo>
                  <a:lnTo>
                    <a:pt x="142" y="63"/>
                  </a:lnTo>
                  <a:lnTo>
                    <a:pt x="149" y="62"/>
                  </a:lnTo>
                  <a:lnTo>
                    <a:pt x="154" y="52"/>
                  </a:lnTo>
                  <a:lnTo>
                    <a:pt x="154" y="51"/>
                  </a:lnTo>
                  <a:lnTo>
                    <a:pt x="155" y="45"/>
                  </a:lnTo>
                  <a:lnTo>
                    <a:pt x="152" y="49"/>
                  </a:lnTo>
                  <a:lnTo>
                    <a:pt x="155" y="43"/>
                  </a:lnTo>
                  <a:lnTo>
                    <a:pt x="155" y="45"/>
                  </a:lnTo>
                  <a:lnTo>
                    <a:pt x="158" y="40"/>
                  </a:lnTo>
                  <a:lnTo>
                    <a:pt x="157" y="42"/>
                  </a:lnTo>
                  <a:lnTo>
                    <a:pt x="171" y="33"/>
                  </a:lnTo>
                  <a:lnTo>
                    <a:pt x="211" y="22"/>
                  </a:lnTo>
                  <a:lnTo>
                    <a:pt x="272" y="47"/>
                  </a:lnTo>
                  <a:lnTo>
                    <a:pt x="280" y="27"/>
                  </a:lnTo>
                  <a:lnTo>
                    <a:pt x="272" y="25"/>
                  </a:lnTo>
                  <a:lnTo>
                    <a:pt x="214" y="1"/>
                  </a:lnTo>
                  <a:lnTo>
                    <a:pt x="207" y="0"/>
                  </a:lnTo>
                  <a:lnTo>
                    <a:pt x="158" y="15"/>
                  </a:lnTo>
                  <a:lnTo>
                    <a:pt x="145" y="26"/>
                  </a:lnTo>
                  <a:lnTo>
                    <a:pt x="143" y="27"/>
                  </a:lnTo>
                  <a:lnTo>
                    <a:pt x="137" y="35"/>
                  </a:lnTo>
                  <a:lnTo>
                    <a:pt x="136" y="37"/>
                  </a:lnTo>
                  <a:lnTo>
                    <a:pt x="133" y="36"/>
                  </a:lnTo>
                  <a:lnTo>
                    <a:pt x="115" y="28"/>
                  </a:lnTo>
                  <a:lnTo>
                    <a:pt x="110" y="27"/>
                  </a:lnTo>
                  <a:lnTo>
                    <a:pt x="39" y="40"/>
                  </a:lnTo>
                  <a:lnTo>
                    <a:pt x="37" y="42"/>
                  </a:lnTo>
                  <a:lnTo>
                    <a:pt x="17" y="55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25" name="Freeform 883"/>
            <p:cNvSpPr>
              <a:spLocks noEditPoints="1"/>
            </p:cNvSpPr>
            <p:nvPr/>
          </p:nvSpPr>
          <p:spPr bwMode="auto">
            <a:xfrm>
              <a:off x="10860088" y="6675438"/>
              <a:ext cx="192087" cy="469900"/>
            </a:xfrm>
            <a:custGeom>
              <a:avLst/>
              <a:gdLst>
                <a:gd name="T0" fmla="*/ 2147483647 w 365"/>
                <a:gd name="T1" fmla="*/ 0 h 886"/>
                <a:gd name="T2" fmla="*/ 2147483647 w 365"/>
                <a:gd name="T3" fmla="*/ 596601264 h 886"/>
                <a:gd name="T4" fmla="*/ 2147483647 w 365"/>
                <a:gd name="T5" fmla="*/ 1491925194 h 886"/>
                <a:gd name="T6" fmla="*/ 2147483647 w 365"/>
                <a:gd name="T7" fmla="*/ 2147483647 h 886"/>
                <a:gd name="T8" fmla="*/ 1020304493 w 365"/>
                <a:gd name="T9" fmla="*/ 2147483647 h 886"/>
                <a:gd name="T10" fmla="*/ 0 w 365"/>
                <a:gd name="T11" fmla="*/ 2147483647 h 886"/>
                <a:gd name="T12" fmla="*/ 874625761 w 365"/>
                <a:gd name="T13" fmla="*/ 2147483647 h 886"/>
                <a:gd name="T14" fmla="*/ 1748974706 w 365"/>
                <a:gd name="T15" fmla="*/ 2147483647 h 886"/>
                <a:gd name="T16" fmla="*/ 2147483647 w 365"/>
                <a:gd name="T17" fmla="*/ 2147483647 h 886"/>
                <a:gd name="T18" fmla="*/ 2147483647 w 365"/>
                <a:gd name="T19" fmla="*/ 2147483647 h 886"/>
                <a:gd name="T20" fmla="*/ 2147483647 w 365"/>
                <a:gd name="T21" fmla="*/ 2147483647 h 886"/>
                <a:gd name="T22" fmla="*/ 2147483647 w 365"/>
                <a:gd name="T23" fmla="*/ 2147483647 h 886"/>
                <a:gd name="T24" fmla="*/ 2147483647 w 365"/>
                <a:gd name="T25" fmla="*/ 2147483647 h 886"/>
                <a:gd name="T26" fmla="*/ 2147483647 w 365"/>
                <a:gd name="T27" fmla="*/ 2147483647 h 886"/>
                <a:gd name="T28" fmla="*/ 2147483647 w 365"/>
                <a:gd name="T29" fmla="*/ 2147483647 h 886"/>
                <a:gd name="T30" fmla="*/ 2147483647 w 365"/>
                <a:gd name="T31" fmla="*/ 2147483647 h 886"/>
                <a:gd name="T32" fmla="*/ 2147483647 w 365"/>
                <a:gd name="T33" fmla="*/ 2147483647 h 886"/>
                <a:gd name="T34" fmla="*/ 2147483647 w 365"/>
                <a:gd name="T35" fmla="*/ 2147483647 h 886"/>
                <a:gd name="T36" fmla="*/ 2147483647 w 365"/>
                <a:gd name="T37" fmla="*/ 2147483647 h 886"/>
                <a:gd name="T38" fmla="*/ 2147483647 w 365"/>
                <a:gd name="T39" fmla="*/ 2147483647 h 886"/>
                <a:gd name="T40" fmla="*/ 2147483647 w 365"/>
                <a:gd name="T41" fmla="*/ 2147483647 h 886"/>
                <a:gd name="T42" fmla="*/ 2147483647 w 365"/>
                <a:gd name="T43" fmla="*/ 2147483647 h 886"/>
                <a:gd name="T44" fmla="*/ 2147483647 w 365"/>
                <a:gd name="T45" fmla="*/ 2147483647 h 886"/>
                <a:gd name="T46" fmla="*/ 2147483647 w 365"/>
                <a:gd name="T47" fmla="*/ 2147483647 h 886"/>
                <a:gd name="T48" fmla="*/ 2147483647 w 365"/>
                <a:gd name="T49" fmla="*/ 2147483647 h 886"/>
                <a:gd name="T50" fmla="*/ 2147483647 w 365"/>
                <a:gd name="T51" fmla="*/ 2147483647 h 886"/>
                <a:gd name="T52" fmla="*/ 2147483647 w 365"/>
                <a:gd name="T53" fmla="*/ 2147483647 h 886"/>
                <a:gd name="T54" fmla="*/ 2147483647 w 365"/>
                <a:gd name="T55" fmla="*/ 2147483647 h 886"/>
                <a:gd name="T56" fmla="*/ 2147483647 w 365"/>
                <a:gd name="T57" fmla="*/ 2147483647 h 886"/>
                <a:gd name="T58" fmla="*/ 2147483647 w 365"/>
                <a:gd name="T59" fmla="*/ 2147483647 h 886"/>
                <a:gd name="T60" fmla="*/ 2147483647 w 365"/>
                <a:gd name="T61" fmla="*/ 2147483647 h 886"/>
                <a:gd name="T62" fmla="*/ 2147483647 w 365"/>
                <a:gd name="T63" fmla="*/ 2147483647 h 886"/>
                <a:gd name="T64" fmla="*/ 2147483647 w 365"/>
                <a:gd name="T65" fmla="*/ 2147483647 h 886"/>
                <a:gd name="T66" fmla="*/ 2147483647 w 365"/>
                <a:gd name="T67" fmla="*/ 2147483647 h 886"/>
                <a:gd name="T68" fmla="*/ 2147483647 w 365"/>
                <a:gd name="T69" fmla="*/ 2147483647 h 886"/>
                <a:gd name="T70" fmla="*/ 2147483647 w 365"/>
                <a:gd name="T71" fmla="*/ 2147483647 h 886"/>
                <a:gd name="T72" fmla="*/ 2147483647 w 365"/>
                <a:gd name="T73" fmla="*/ 2147483647 h 886"/>
                <a:gd name="T74" fmla="*/ 2147483647 w 365"/>
                <a:gd name="T75" fmla="*/ 2147483647 h 886"/>
                <a:gd name="T76" fmla="*/ 2147483647 w 365"/>
                <a:gd name="T77" fmla="*/ 2147483647 h 886"/>
                <a:gd name="T78" fmla="*/ 2147483647 w 365"/>
                <a:gd name="T79" fmla="*/ 2147483647 h 886"/>
                <a:gd name="T80" fmla="*/ 2147483647 w 365"/>
                <a:gd name="T81" fmla="*/ 2147483647 h 886"/>
                <a:gd name="T82" fmla="*/ 2147483647 w 365"/>
                <a:gd name="T83" fmla="*/ 2147483647 h 886"/>
                <a:gd name="T84" fmla="*/ 1894653438 w 365"/>
                <a:gd name="T85" fmla="*/ 2147483647 h 886"/>
                <a:gd name="T86" fmla="*/ 1894653438 w 365"/>
                <a:gd name="T87" fmla="*/ 2147483647 h 886"/>
                <a:gd name="T88" fmla="*/ 2147483647 w 365"/>
                <a:gd name="T89" fmla="*/ 2147483647 h 886"/>
                <a:gd name="T90" fmla="*/ 2147483647 w 365"/>
                <a:gd name="T91" fmla="*/ 2147483647 h 886"/>
                <a:gd name="T92" fmla="*/ 2147483647 w 365"/>
                <a:gd name="T93" fmla="*/ 2147483647 h 886"/>
                <a:gd name="T94" fmla="*/ 2147483647 w 365"/>
                <a:gd name="T95" fmla="*/ 1342563861 h 886"/>
                <a:gd name="T96" fmla="*/ 2147483647 w 365"/>
                <a:gd name="T97" fmla="*/ 2147483647 h 886"/>
                <a:gd name="T98" fmla="*/ 2147483647 w 365"/>
                <a:gd name="T99" fmla="*/ 2147483647 h 88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5"/>
                <a:gd name="T151" fmla="*/ 0 h 886"/>
                <a:gd name="T152" fmla="*/ 365 w 365"/>
                <a:gd name="T153" fmla="*/ 886 h 88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5" h="886">
                  <a:moveTo>
                    <a:pt x="193" y="16"/>
                  </a:moveTo>
                  <a:lnTo>
                    <a:pt x="182" y="0"/>
                  </a:lnTo>
                  <a:lnTo>
                    <a:pt x="165" y="12"/>
                  </a:lnTo>
                  <a:lnTo>
                    <a:pt x="163" y="13"/>
                  </a:lnTo>
                  <a:lnTo>
                    <a:pt x="148" y="27"/>
                  </a:lnTo>
                  <a:lnTo>
                    <a:pt x="145" y="30"/>
                  </a:lnTo>
                  <a:lnTo>
                    <a:pt x="126" y="78"/>
                  </a:lnTo>
                  <a:lnTo>
                    <a:pt x="78" y="265"/>
                  </a:lnTo>
                  <a:lnTo>
                    <a:pt x="65" y="294"/>
                  </a:lnTo>
                  <a:lnTo>
                    <a:pt x="20" y="362"/>
                  </a:lnTo>
                  <a:lnTo>
                    <a:pt x="19" y="362"/>
                  </a:lnTo>
                  <a:lnTo>
                    <a:pt x="1" y="404"/>
                  </a:lnTo>
                  <a:lnTo>
                    <a:pt x="0" y="411"/>
                  </a:lnTo>
                  <a:lnTo>
                    <a:pt x="18" y="477"/>
                  </a:lnTo>
                  <a:lnTo>
                    <a:pt x="19" y="479"/>
                  </a:lnTo>
                  <a:lnTo>
                    <a:pt x="35" y="506"/>
                  </a:lnTo>
                  <a:lnTo>
                    <a:pt x="36" y="508"/>
                  </a:lnTo>
                  <a:lnTo>
                    <a:pt x="60" y="534"/>
                  </a:lnTo>
                  <a:lnTo>
                    <a:pt x="124" y="584"/>
                  </a:lnTo>
                  <a:lnTo>
                    <a:pt x="129" y="613"/>
                  </a:lnTo>
                  <a:lnTo>
                    <a:pt x="128" y="640"/>
                  </a:lnTo>
                  <a:lnTo>
                    <a:pt x="111" y="705"/>
                  </a:lnTo>
                  <a:lnTo>
                    <a:pt x="123" y="824"/>
                  </a:lnTo>
                  <a:lnTo>
                    <a:pt x="125" y="830"/>
                  </a:lnTo>
                  <a:lnTo>
                    <a:pt x="130" y="836"/>
                  </a:lnTo>
                  <a:lnTo>
                    <a:pt x="134" y="840"/>
                  </a:lnTo>
                  <a:lnTo>
                    <a:pt x="143" y="843"/>
                  </a:lnTo>
                  <a:lnTo>
                    <a:pt x="145" y="843"/>
                  </a:lnTo>
                  <a:lnTo>
                    <a:pt x="161" y="846"/>
                  </a:lnTo>
                  <a:lnTo>
                    <a:pt x="186" y="860"/>
                  </a:lnTo>
                  <a:lnTo>
                    <a:pt x="184" y="863"/>
                  </a:lnTo>
                  <a:lnTo>
                    <a:pt x="186" y="866"/>
                  </a:lnTo>
                  <a:lnTo>
                    <a:pt x="188" y="869"/>
                  </a:lnTo>
                  <a:lnTo>
                    <a:pt x="193" y="871"/>
                  </a:lnTo>
                  <a:lnTo>
                    <a:pt x="195" y="872"/>
                  </a:lnTo>
                  <a:lnTo>
                    <a:pt x="196" y="872"/>
                  </a:lnTo>
                  <a:lnTo>
                    <a:pt x="202" y="875"/>
                  </a:lnTo>
                  <a:lnTo>
                    <a:pt x="228" y="885"/>
                  </a:lnTo>
                  <a:lnTo>
                    <a:pt x="234" y="886"/>
                  </a:lnTo>
                  <a:lnTo>
                    <a:pt x="237" y="885"/>
                  </a:lnTo>
                  <a:lnTo>
                    <a:pt x="237" y="884"/>
                  </a:lnTo>
                  <a:lnTo>
                    <a:pt x="238" y="884"/>
                  </a:lnTo>
                  <a:lnTo>
                    <a:pt x="240" y="884"/>
                  </a:lnTo>
                  <a:lnTo>
                    <a:pt x="287" y="834"/>
                  </a:lnTo>
                  <a:lnTo>
                    <a:pt x="302" y="821"/>
                  </a:lnTo>
                  <a:lnTo>
                    <a:pt x="335" y="808"/>
                  </a:lnTo>
                  <a:lnTo>
                    <a:pt x="342" y="799"/>
                  </a:lnTo>
                  <a:lnTo>
                    <a:pt x="347" y="757"/>
                  </a:lnTo>
                  <a:lnTo>
                    <a:pt x="347" y="756"/>
                  </a:lnTo>
                  <a:lnTo>
                    <a:pt x="365" y="756"/>
                  </a:lnTo>
                  <a:lnTo>
                    <a:pt x="365" y="735"/>
                  </a:lnTo>
                  <a:lnTo>
                    <a:pt x="345" y="735"/>
                  </a:lnTo>
                  <a:lnTo>
                    <a:pt x="343" y="735"/>
                  </a:lnTo>
                  <a:lnTo>
                    <a:pt x="340" y="736"/>
                  </a:lnTo>
                  <a:lnTo>
                    <a:pt x="333" y="741"/>
                  </a:lnTo>
                  <a:lnTo>
                    <a:pt x="328" y="748"/>
                  </a:lnTo>
                  <a:lnTo>
                    <a:pt x="326" y="775"/>
                  </a:lnTo>
                  <a:lnTo>
                    <a:pt x="322" y="790"/>
                  </a:lnTo>
                  <a:lnTo>
                    <a:pt x="293" y="802"/>
                  </a:lnTo>
                  <a:lnTo>
                    <a:pt x="291" y="804"/>
                  </a:lnTo>
                  <a:lnTo>
                    <a:pt x="271" y="820"/>
                  </a:lnTo>
                  <a:lnTo>
                    <a:pt x="269" y="821"/>
                  </a:lnTo>
                  <a:lnTo>
                    <a:pt x="253" y="842"/>
                  </a:lnTo>
                  <a:lnTo>
                    <a:pt x="230" y="864"/>
                  </a:lnTo>
                  <a:lnTo>
                    <a:pt x="212" y="857"/>
                  </a:lnTo>
                  <a:lnTo>
                    <a:pt x="210" y="856"/>
                  </a:lnTo>
                  <a:lnTo>
                    <a:pt x="208" y="851"/>
                  </a:lnTo>
                  <a:lnTo>
                    <a:pt x="197" y="843"/>
                  </a:lnTo>
                  <a:lnTo>
                    <a:pt x="196" y="842"/>
                  </a:lnTo>
                  <a:lnTo>
                    <a:pt x="170" y="826"/>
                  </a:lnTo>
                  <a:lnTo>
                    <a:pt x="167" y="825"/>
                  </a:lnTo>
                  <a:lnTo>
                    <a:pt x="149" y="823"/>
                  </a:lnTo>
                  <a:lnTo>
                    <a:pt x="151" y="823"/>
                  </a:lnTo>
                  <a:lnTo>
                    <a:pt x="144" y="821"/>
                  </a:lnTo>
                  <a:lnTo>
                    <a:pt x="143" y="820"/>
                  </a:lnTo>
                  <a:lnTo>
                    <a:pt x="143" y="819"/>
                  </a:lnTo>
                  <a:lnTo>
                    <a:pt x="131" y="711"/>
                  </a:lnTo>
                  <a:lnTo>
                    <a:pt x="149" y="645"/>
                  </a:lnTo>
                  <a:lnTo>
                    <a:pt x="150" y="609"/>
                  </a:lnTo>
                  <a:lnTo>
                    <a:pt x="143" y="574"/>
                  </a:lnTo>
                  <a:lnTo>
                    <a:pt x="141" y="571"/>
                  </a:lnTo>
                  <a:lnTo>
                    <a:pt x="139" y="569"/>
                  </a:lnTo>
                  <a:lnTo>
                    <a:pt x="73" y="518"/>
                  </a:lnTo>
                  <a:lnTo>
                    <a:pt x="51" y="494"/>
                  </a:lnTo>
                  <a:lnTo>
                    <a:pt x="53" y="496"/>
                  </a:lnTo>
                  <a:lnTo>
                    <a:pt x="39" y="471"/>
                  </a:lnTo>
                  <a:lnTo>
                    <a:pt x="22" y="408"/>
                  </a:lnTo>
                  <a:lnTo>
                    <a:pt x="38" y="370"/>
                  </a:lnTo>
                  <a:lnTo>
                    <a:pt x="37" y="371"/>
                  </a:lnTo>
                  <a:lnTo>
                    <a:pt x="81" y="307"/>
                  </a:lnTo>
                  <a:lnTo>
                    <a:pt x="82" y="305"/>
                  </a:lnTo>
                  <a:lnTo>
                    <a:pt x="98" y="271"/>
                  </a:lnTo>
                  <a:lnTo>
                    <a:pt x="99" y="269"/>
                  </a:lnTo>
                  <a:lnTo>
                    <a:pt x="155" y="59"/>
                  </a:lnTo>
                  <a:lnTo>
                    <a:pt x="164" y="39"/>
                  </a:lnTo>
                  <a:lnTo>
                    <a:pt x="176" y="28"/>
                  </a:lnTo>
                  <a:lnTo>
                    <a:pt x="193" y="16"/>
                  </a:lnTo>
                  <a:close/>
                  <a:moveTo>
                    <a:pt x="143" y="821"/>
                  </a:moveTo>
                  <a:lnTo>
                    <a:pt x="143" y="822"/>
                  </a:lnTo>
                  <a:lnTo>
                    <a:pt x="143" y="821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26" name="Freeform 885"/>
            <p:cNvSpPr>
              <a:spLocks/>
            </p:cNvSpPr>
            <p:nvPr/>
          </p:nvSpPr>
          <p:spPr bwMode="auto">
            <a:xfrm>
              <a:off x="10680700" y="5984875"/>
              <a:ext cx="336550" cy="844550"/>
            </a:xfrm>
            <a:custGeom>
              <a:avLst/>
              <a:gdLst>
                <a:gd name="T0" fmla="*/ 2147483647 w 635"/>
                <a:gd name="T1" fmla="*/ 2147483647 h 1596"/>
                <a:gd name="T2" fmla="*/ 2147483647 w 635"/>
                <a:gd name="T3" fmla="*/ 2147483647 h 1596"/>
                <a:gd name="T4" fmla="*/ 2147483647 w 635"/>
                <a:gd name="T5" fmla="*/ 2147483647 h 1596"/>
                <a:gd name="T6" fmla="*/ 2147483647 w 635"/>
                <a:gd name="T7" fmla="*/ 2147483647 h 1596"/>
                <a:gd name="T8" fmla="*/ 2147483647 w 635"/>
                <a:gd name="T9" fmla="*/ 2147483647 h 1596"/>
                <a:gd name="T10" fmla="*/ 2147483647 w 635"/>
                <a:gd name="T11" fmla="*/ 2147483647 h 1596"/>
                <a:gd name="T12" fmla="*/ 2147483647 w 635"/>
                <a:gd name="T13" fmla="*/ 2147483647 h 1596"/>
                <a:gd name="T14" fmla="*/ 2147483647 w 635"/>
                <a:gd name="T15" fmla="*/ 2147483647 h 1596"/>
                <a:gd name="T16" fmla="*/ 2147483647 w 635"/>
                <a:gd name="T17" fmla="*/ 2147483647 h 1596"/>
                <a:gd name="T18" fmla="*/ 2147483647 w 635"/>
                <a:gd name="T19" fmla="*/ 2147483647 h 1596"/>
                <a:gd name="T20" fmla="*/ 2147483647 w 635"/>
                <a:gd name="T21" fmla="*/ 2147483647 h 1596"/>
                <a:gd name="T22" fmla="*/ 2147483647 w 635"/>
                <a:gd name="T23" fmla="*/ 2147483647 h 1596"/>
                <a:gd name="T24" fmla="*/ 2147483647 w 635"/>
                <a:gd name="T25" fmla="*/ 2147483647 h 1596"/>
                <a:gd name="T26" fmla="*/ 2147483647 w 635"/>
                <a:gd name="T27" fmla="*/ 2147483647 h 1596"/>
                <a:gd name="T28" fmla="*/ 2147483647 w 635"/>
                <a:gd name="T29" fmla="*/ 2147483647 h 1596"/>
                <a:gd name="T30" fmla="*/ 2147483647 w 635"/>
                <a:gd name="T31" fmla="*/ 2147483647 h 1596"/>
                <a:gd name="T32" fmla="*/ 2147483647 w 635"/>
                <a:gd name="T33" fmla="*/ 2147483647 h 1596"/>
                <a:gd name="T34" fmla="*/ 2147483647 w 635"/>
                <a:gd name="T35" fmla="*/ 2147483647 h 1596"/>
                <a:gd name="T36" fmla="*/ 2147483647 w 635"/>
                <a:gd name="T37" fmla="*/ 2147483647 h 1596"/>
                <a:gd name="T38" fmla="*/ 2147483647 w 635"/>
                <a:gd name="T39" fmla="*/ 2147483647 h 1596"/>
                <a:gd name="T40" fmla="*/ 2147483647 w 635"/>
                <a:gd name="T41" fmla="*/ 2147483647 h 1596"/>
                <a:gd name="T42" fmla="*/ 1488769958 w 635"/>
                <a:gd name="T43" fmla="*/ 2147483647 h 1596"/>
                <a:gd name="T44" fmla="*/ 1042138864 w 635"/>
                <a:gd name="T45" fmla="*/ 2147483647 h 1596"/>
                <a:gd name="T46" fmla="*/ 0 w 635"/>
                <a:gd name="T47" fmla="*/ 2147483647 h 1596"/>
                <a:gd name="T48" fmla="*/ 148877009 w 635"/>
                <a:gd name="T49" fmla="*/ 2147483647 h 1596"/>
                <a:gd name="T50" fmla="*/ 1339893015 w 635"/>
                <a:gd name="T51" fmla="*/ 2147483647 h 1596"/>
                <a:gd name="T52" fmla="*/ 2147483647 w 635"/>
                <a:gd name="T53" fmla="*/ 2147483647 h 1596"/>
                <a:gd name="T54" fmla="*/ 2147483647 w 635"/>
                <a:gd name="T55" fmla="*/ 2147483647 h 1596"/>
                <a:gd name="T56" fmla="*/ 2147483647 w 635"/>
                <a:gd name="T57" fmla="*/ 2147483647 h 1596"/>
                <a:gd name="T58" fmla="*/ 2147483647 w 635"/>
                <a:gd name="T59" fmla="*/ 2147483647 h 1596"/>
                <a:gd name="T60" fmla="*/ 2147483647 w 635"/>
                <a:gd name="T61" fmla="*/ 2147483647 h 1596"/>
                <a:gd name="T62" fmla="*/ 2147483647 w 635"/>
                <a:gd name="T63" fmla="*/ 2147483647 h 1596"/>
                <a:gd name="T64" fmla="*/ 2147483647 w 635"/>
                <a:gd name="T65" fmla="*/ 2147483647 h 1596"/>
                <a:gd name="T66" fmla="*/ 2147483647 w 635"/>
                <a:gd name="T67" fmla="*/ 2147483647 h 1596"/>
                <a:gd name="T68" fmla="*/ 2147483647 w 635"/>
                <a:gd name="T69" fmla="*/ 2147483647 h 1596"/>
                <a:gd name="T70" fmla="*/ 2147483647 w 635"/>
                <a:gd name="T71" fmla="*/ 2147483647 h 1596"/>
                <a:gd name="T72" fmla="*/ 2147483647 w 635"/>
                <a:gd name="T73" fmla="*/ 2147483647 h 1596"/>
                <a:gd name="T74" fmla="*/ 2147483647 w 635"/>
                <a:gd name="T75" fmla="*/ 2147483647 h 1596"/>
                <a:gd name="T76" fmla="*/ 2147483647 w 635"/>
                <a:gd name="T77" fmla="*/ 2147483647 h 1596"/>
                <a:gd name="T78" fmla="*/ 2147483647 w 635"/>
                <a:gd name="T79" fmla="*/ 2147483647 h 1596"/>
                <a:gd name="T80" fmla="*/ 2147483647 w 635"/>
                <a:gd name="T81" fmla="*/ 2147483647 h 1596"/>
                <a:gd name="T82" fmla="*/ 2147483647 w 635"/>
                <a:gd name="T83" fmla="*/ 2147483647 h 1596"/>
                <a:gd name="T84" fmla="*/ 2147483647 w 635"/>
                <a:gd name="T85" fmla="*/ 2147483647 h 1596"/>
                <a:gd name="T86" fmla="*/ 2147483647 w 635"/>
                <a:gd name="T87" fmla="*/ 2147483647 h 1596"/>
                <a:gd name="T88" fmla="*/ 2147483647 w 635"/>
                <a:gd name="T89" fmla="*/ 2147483647 h 1596"/>
                <a:gd name="T90" fmla="*/ 2147483647 w 635"/>
                <a:gd name="T91" fmla="*/ 2147483647 h 1596"/>
                <a:gd name="T92" fmla="*/ 2147483647 w 635"/>
                <a:gd name="T93" fmla="*/ 2147483647 h 1596"/>
                <a:gd name="T94" fmla="*/ 2147483647 w 635"/>
                <a:gd name="T95" fmla="*/ 1185313392 h 1596"/>
                <a:gd name="T96" fmla="*/ 2147483647 w 635"/>
                <a:gd name="T97" fmla="*/ 740925975 h 1596"/>
                <a:gd name="T98" fmla="*/ 2147483647 w 635"/>
                <a:gd name="T99" fmla="*/ 0 h 1596"/>
                <a:gd name="T100" fmla="*/ 2147483647 w 635"/>
                <a:gd name="T101" fmla="*/ 148129117 h 159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35"/>
                <a:gd name="T154" fmla="*/ 0 h 1596"/>
                <a:gd name="T155" fmla="*/ 635 w 635"/>
                <a:gd name="T156" fmla="*/ 1596 h 159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35" h="1596">
                  <a:moveTo>
                    <a:pt x="599" y="8"/>
                  </a:moveTo>
                  <a:lnTo>
                    <a:pt x="590" y="16"/>
                  </a:lnTo>
                  <a:lnTo>
                    <a:pt x="530" y="53"/>
                  </a:lnTo>
                  <a:lnTo>
                    <a:pt x="529" y="55"/>
                  </a:lnTo>
                  <a:lnTo>
                    <a:pt x="516" y="73"/>
                  </a:lnTo>
                  <a:lnTo>
                    <a:pt x="514" y="76"/>
                  </a:lnTo>
                  <a:lnTo>
                    <a:pt x="505" y="106"/>
                  </a:lnTo>
                  <a:lnTo>
                    <a:pt x="469" y="136"/>
                  </a:lnTo>
                  <a:lnTo>
                    <a:pt x="467" y="139"/>
                  </a:lnTo>
                  <a:lnTo>
                    <a:pt x="441" y="170"/>
                  </a:lnTo>
                  <a:lnTo>
                    <a:pt x="420" y="209"/>
                  </a:lnTo>
                  <a:lnTo>
                    <a:pt x="420" y="210"/>
                  </a:lnTo>
                  <a:lnTo>
                    <a:pt x="405" y="259"/>
                  </a:lnTo>
                  <a:lnTo>
                    <a:pt x="379" y="269"/>
                  </a:lnTo>
                  <a:lnTo>
                    <a:pt x="378" y="269"/>
                  </a:lnTo>
                  <a:lnTo>
                    <a:pt x="372" y="272"/>
                  </a:lnTo>
                  <a:lnTo>
                    <a:pt x="371" y="279"/>
                  </a:lnTo>
                  <a:lnTo>
                    <a:pt x="371" y="280"/>
                  </a:lnTo>
                  <a:lnTo>
                    <a:pt x="371" y="285"/>
                  </a:lnTo>
                  <a:lnTo>
                    <a:pt x="364" y="294"/>
                  </a:lnTo>
                  <a:lnTo>
                    <a:pt x="304" y="370"/>
                  </a:lnTo>
                  <a:lnTo>
                    <a:pt x="292" y="391"/>
                  </a:lnTo>
                  <a:lnTo>
                    <a:pt x="291" y="393"/>
                  </a:lnTo>
                  <a:lnTo>
                    <a:pt x="284" y="413"/>
                  </a:lnTo>
                  <a:lnTo>
                    <a:pt x="284" y="414"/>
                  </a:lnTo>
                  <a:lnTo>
                    <a:pt x="278" y="438"/>
                  </a:lnTo>
                  <a:lnTo>
                    <a:pt x="271" y="549"/>
                  </a:lnTo>
                  <a:lnTo>
                    <a:pt x="234" y="609"/>
                  </a:lnTo>
                  <a:lnTo>
                    <a:pt x="233" y="612"/>
                  </a:lnTo>
                  <a:lnTo>
                    <a:pt x="211" y="688"/>
                  </a:lnTo>
                  <a:lnTo>
                    <a:pt x="211" y="689"/>
                  </a:lnTo>
                  <a:lnTo>
                    <a:pt x="203" y="850"/>
                  </a:lnTo>
                  <a:lnTo>
                    <a:pt x="203" y="851"/>
                  </a:lnTo>
                  <a:lnTo>
                    <a:pt x="205" y="855"/>
                  </a:lnTo>
                  <a:lnTo>
                    <a:pt x="215" y="868"/>
                  </a:lnTo>
                  <a:lnTo>
                    <a:pt x="228" y="881"/>
                  </a:lnTo>
                  <a:lnTo>
                    <a:pt x="234" y="898"/>
                  </a:lnTo>
                  <a:lnTo>
                    <a:pt x="234" y="895"/>
                  </a:lnTo>
                  <a:lnTo>
                    <a:pt x="237" y="913"/>
                  </a:lnTo>
                  <a:lnTo>
                    <a:pt x="220" y="936"/>
                  </a:lnTo>
                  <a:lnTo>
                    <a:pt x="218" y="938"/>
                  </a:lnTo>
                  <a:lnTo>
                    <a:pt x="204" y="969"/>
                  </a:lnTo>
                  <a:lnTo>
                    <a:pt x="203" y="971"/>
                  </a:lnTo>
                  <a:lnTo>
                    <a:pt x="160" y="1195"/>
                  </a:lnTo>
                  <a:lnTo>
                    <a:pt x="132" y="1233"/>
                  </a:lnTo>
                  <a:lnTo>
                    <a:pt x="131" y="1236"/>
                  </a:lnTo>
                  <a:lnTo>
                    <a:pt x="114" y="1278"/>
                  </a:lnTo>
                  <a:lnTo>
                    <a:pt x="113" y="1280"/>
                  </a:lnTo>
                  <a:lnTo>
                    <a:pt x="109" y="1324"/>
                  </a:lnTo>
                  <a:lnTo>
                    <a:pt x="109" y="1328"/>
                  </a:lnTo>
                  <a:lnTo>
                    <a:pt x="115" y="1378"/>
                  </a:lnTo>
                  <a:lnTo>
                    <a:pt x="95" y="1411"/>
                  </a:lnTo>
                  <a:lnTo>
                    <a:pt x="94" y="1416"/>
                  </a:lnTo>
                  <a:lnTo>
                    <a:pt x="94" y="1418"/>
                  </a:lnTo>
                  <a:lnTo>
                    <a:pt x="95" y="1424"/>
                  </a:lnTo>
                  <a:lnTo>
                    <a:pt x="96" y="1426"/>
                  </a:lnTo>
                  <a:lnTo>
                    <a:pt x="99" y="1429"/>
                  </a:lnTo>
                  <a:lnTo>
                    <a:pt x="100" y="1436"/>
                  </a:lnTo>
                  <a:lnTo>
                    <a:pt x="84" y="1517"/>
                  </a:lnTo>
                  <a:lnTo>
                    <a:pt x="75" y="1527"/>
                  </a:lnTo>
                  <a:lnTo>
                    <a:pt x="62" y="1540"/>
                  </a:lnTo>
                  <a:lnTo>
                    <a:pt x="59" y="1546"/>
                  </a:lnTo>
                  <a:lnTo>
                    <a:pt x="52" y="1571"/>
                  </a:lnTo>
                  <a:lnTo>
                    <a:pt x="43" y="1565"/>
                  </a:lnTo>
                  <a:lnTo>
                    <a:pt x="41" y="1564"/>
                  </a:lnTo>
                  <a:lnTo>
                    <a:pt x="30" y="1549"/>
                  </a:lnTo>
                  <a:lnTo>
                    <a:pt x="23" y="1532"/>
                  </a:lnTo>
                  <a:lnTo>
                    <a:pt x="24" y="1533"/>
                  </a:lnTo>
                  <a:lnTo>
                    <a:pt x="21" y="1511"/>
                  </a:lnTo>
                  <a:lnTo>
                    <a:pt x="36" y="1406"/>
                  </a:lnTo>
                  <a:lnTo>
                    <a:pt x="17" y="1404"/>
                  </a:lnTo>
                  <a:lnTo>
                    <a:pt x="0" y="1509"/>
                  </a:lnTo>
                  <a:lnTo>
                    <a:pt x="0" y="1512"/>
                  </a:lnTo>
                  <a:lnTo>
                    <a:pt x="3" y="1536"/>
                  </a:lnTo>
                  <a:lnTo>
                    <a:pt x="3" y="1538"/>
                  </a:lnTo>
                  <a:lnTo>
                    <a:pt x="11" y="1559"/>
                  </a:lnTo>
                  <a:lnTo>
                    <a:pt x="13" y="1562"/>
                  </a:lnTo>
                  <a:lnTo>
                    <a:pt x="27" y="1580"/>
                  </a:lnTo>
                  <a:lnTo>
                    <a:pt x="31" y="1583"/>
                  </a:lnTo>
                  <a:lnTo>
                    <a:pt x="53" y="1595"/>
                  </a:lnTo>
                  <a:lnTo>
                    <a:pt x="56" y="1595"/>
                  </a:lnTo>
                  <a:lnTo>
                    <a:pt x="57" y="1595"/>
                  </a:lnTo>
                  <a:lnTo>
                    <a:pt x="59" y="1596"/>
                  </a:lnTo>
                  <a:lnTo>
                    <a:pt x="63" y="1595"/>
                  </a:lnTo>
                  <a:lnTo>
                    <a:pt x="69" y="1588"/>
                  </a:lnTo>
                  <a:lnTo>
                    <a:pt x="79" y="1554"/>
                  </a:lnTo>
                  <a:lnTo>
                    <a:pt x="101" y="1527"/>
                  </a:lnTo>
                  <a:lnTo>
                    <a:pt x="102" y="1524"/>
                  </a:lnTo>
                  <a:lnTo>
                    <a:pt x="115" y="1470"/>
                  </a:lnTo>
                  <a:lnTo>
                    <a:pt x="120" y="1438"/>
                  </a:lnTo>
                  <a:lnTo>
                    <a:pt x="120" y="1436"/>
                  </a:lnTo>
                  <a:lnTo>
                    <a:pt x="119" y="1422"/>
                  </a:lnTo>
                  <a:lnTo>
                    <a:pt x="118" y="1420"/>
                  </a:lnTo>
                  <a:lnTo>
                    <a:pt x="118" y="1419"/>
                  </a:lnTo>
                  <a:lnTo>
                    <a:pt x="118" y="1416"/>
                  </a:lnTo>
                  <a:lnTo>
                    <a:pt x="116" y="1415"/>
                  </a:lnTo>
                  <a:lnTo>
                    <a:pt x="135" y="1385"/>
                  </a:lnTo>
                  <a:lnTo>
                    <a:pt x="135" y="1379"/>
                  </a:lnTo>
                  <a:lnTo>
                    <a:pt x="128" y="1327"/>
                  </a:lnTo>
                  <a:lnTo>
                    <a:pt x="134" y="1282"/>
                  </a:lnTo>
                  <a:lnTo>
                    <a:pt x="133" y="1284"/>
                  </a:lnTo>
                  <a:lnTo>
                    <a:pt x="149" y="1243"/>
                  </a:lnTo>
                  <a:lnTo>
                    <a:pt x="148" y="1246"/>
                  </a:lnTo>
                  <a:lnTo>
                    <a:pt x="178" y="1204"/>
                  </a:lnTo>
                  <a:lnTo>
                    <a:pt x="178" y="1203"/>
                  </a:lnTo>
                  <a:lnTo>
                    <a:pt x="180" y="1201"/>
                  </a:lnTo>
                  <a:lnTo>
                    <a:pt x="224" y="976"/>
                  </a:lnTo>
                  <a:lnTo>
                    <a:pt x="236" y="949"/>
                  </a:lnTo>
                  <a:lnTo>
                    <a:pt x="255" y="920"/>
                  </a:lnTo>
                  <a:lnTo>
                    <a:pt x="258" y="912"/>
                  </a:lnTo>
                  <a:lnTo>
                    <a:pt x="253" y="892"/>
                  </a:lnTo>
                  <a:lnTo>
                    <a:pt x="253" y="891"/>
                  </a:lnTo>
                  <a:lnTo>
                    <a:pt x="247" y="872"/>
                  </a:lnTo>
                  <a:lnTo>
                    <a:pt x="243" y="867"/>
                  </a:lnTo>
                  <a:lnTo>
                    <a:pt x="232" y="856"/>
                  </a:lnTo>
                  <a:lnTo>
                    <a:pt x="224" y="846"/>
                  </a:lnTo>
                  <a:lnTo>
                    <a:pt x="223" y="771"/>
                  </a:lnTo>
                  <a:lnTo>
                    <a:pt x="232" y="692"/>
                  </a:lnTo>
                  <a:lnTo>
                    <a:pt x="252" y="616"/>
                  </a:lnTo>
                  <a:lnTo>
                    <a:pt x="252" y="620"/>
                  </a:lnTo>
                  <a:lnTo>
                    <a:pt x="289" y="557"/>
                  </a:lnTo>
                  <a:lnTo>
                    <a:pt x="290" y="552"/>
                  </a:lnTo>
                  <a:lnTo>
                    <a:pt x="303" y="420"/>
                  </a:lnTo>
                  <a:lnTo>
                    <a:pt x="311" y="399"/>
                  </a:lnTo>
                  <a:lnTo>
                    <a:pt x="311" y="401"/>
                  </a:lnTo>
                  <a:lnTo>
                    <a:pt x="323" y="380"/>
                  </a:lnTo>
                  <a:lnTo>
                    <a:pt x="380" y="307"/>
                  </a:lnTo>
                  <a:lnTo>
                    <a:pt x="388" y="294"/>
                  </a:lnTo>
                  <a:lnTo>
                    <a:pt x="389" y="291"/>
                  </a:lnTo>
                  <a:lnTo>
                    <a:pt x="390" y="287"/>
                  </a:lnTo>
                  <a:lnTo>
                    <a:pt x="417" y="275"/>
                  </a:lnTo>
                  <a:lnTo>
                    <a:pt x="424" y="269"/>
                  </a:lnTo>
                  <a:lnTo>
                    <a:pt x="440" y="218"/>
                  </a:lnTo>
                  <a:lnTo>
                    <a:pt x="439" y="218"/>
                  </a:lnTo>
                  <a:lnTo>
                    <a:pt x="457" y="183"/>
                  </a:lnTo>
                  <a:lnTo>
                    <a:pt x="482" y="152"/>
                  </a:lnTo>
                  <a:lnTo>
                    <a:pt x="520" y="120"/>
                  </a:lnTo>
                  <a:lnTo>
                    <a:pt x="524" y="116"/>
                  </a:lnTo>
                  <a:lnTo>
                    <a:pt x="534" y="83"/>
                  </a:lnTo>
                  <a:lnTo>
                    <a:pt x="532" y="84"/>
                  </a:lnTo>
                  <a:lnTo>
                    <a:pt x="544" y="69"/>
                  </a:lnTo>
                  <a:lnTo>
                    <a:pt x="601" y="33"/>
                  </a:lnTo>
                  <a:lnTo>
                    <a:pt x="612" y="25"/>
                  </a:lnTo>
                  <a:lnTo>
                    <a:pt x="614" y="23"/>
                  </a:lnTo>
                  <a:lnTo>
                    <a:pt x="617" y="19"/>
                  </a:lnTo>
                  <a:lnTo>
                    <a:pt x="613" y="20"/>
                  </a:lnTo>
                  <a:lnTo>
                    <a:pt x="619" y="16"/>
                  </a:lnTo>
                  <a:lnTo>
                    <a:pt x="617" y="19"/>
                  </a:lnTo>
                  <a:lnTo>
                    <a:pt x="635" y="19"/>
                  </a:lnTo>
                  <a:lnTo>
                    <a:pt x="635" y="0"/>
                  </a:lnTo>
                  <a:lnTo>
                    <a:pt x="609" y="0"/>
                  </a:lnTo>
                  <a:lnTo>
                    <a:pt x="605" y="1"/>
                  </a:lnTo>
                  <a:lnTo>
                    <a:pt x="603" y="4"/>
                  </a:lnTo>
                  <a:lnTo>
                    <a:pt x="597" y="10"/>
                  </a:lnTo>
                  <a:lnTo>
                    <a:pt x="599" y="8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27" name="Freeform 886"/>
            <p:cNvSpPr>
              <a:spLocks/>
            </p:cNvSpPr>
            <p:nvPr/>
          </p:nvSpPr>
          <p:spPr bwMode="auto">
            <a:xfrm>
              <a:off x="10823575" y="6456363"/>
              <a:ext cx="236538" cy="303212"/>
            </a:xfrm>
            <a:custGeom>
              <a:avLst/>
              <a:gdLst>
                <a:gd name="T0" fmla="*/ 2147483647 w 446"/>
                <a:gd name="T1" fmla="*/ 0 h 572"/>
                <a:gd name="T2" fmla="*/ 2147483647 w 446"/>
                <a:gd name="T3" fmla="*/ 0 h 572"/>
                <a:gd name="T4" fmla="*/ 2147483647 w 446"/>
                <a:gd name="T5" fmla="*/ 744640381 h 572"/>
                <a:gd name="T6" fmla="*/ 2147483647 w 446"/>
                <a:gd name="T7" fmla="*/ 1489561710 h 572"/>
                <a:gd name="T8" fmla="*/ 2147483647 w 446"/>
                <a:gd name="T9" fmla="*/ 2147483647 h 572"/>
                <a:gd name="T10" fmla="*/ 2147483647 w 446"/>
                <a:gd name="T11" fmla="*/ 2147483647 h 572"/>
                <a:gd name="T12" fmla="*/ 2147483647 w 446"/>
                <a:gd name="T13" fmla="*/ 2147483647 h 572"/>
                <a:gd name="T14" fmla="*/ 2147483647 w 446"/>
                <a:gd name="T15" fmla="*/ 2147483647 h 572"/>
                <a:gd name="T16" fmla="*/ 2147483647 w 446"/>
                <a:gd name="T17" fmla="*/ 2147483647 h 572"/>
                <a:gd name="T18" fmla="*/ 2147483647 w 446"/>
                <a:gd name="T19" fmla="*/ 2147483647 h 572"/>
                <a:gd name="T20" fmla="*/ 2147483647 w 446"/>
                <a:gd name="T21" fmla="*/ 2147483647 h 572"/>
                <a:gd name="T22" fmla="*/ 2147483647 w 446"/>
                <a:gd name="T23" fmla="*/ 2147483647 h 572"/>
                <a:gd name="T24" fmla="*/ 2147483647 w 446"/>
                <a:gd name="T25" fmla="*/ 2147483647 h 572"/>
                <a:gd name="T26" fmla="*/ 1640961772 w 446"/>
                <a:gd name="T27" fmla="*/ 2147483647 h 572"/>
                <a:gd name="T28" fmla="*/ 745943328 w 446"/>
                <a:gd name="T29" fmla="*/ 2147483647 h 572"/>
                <a:gd name="T30" fmla="*/ 895018975 w 446"/>
                <a:gd name="T31" fmla="*/ 2147483647 h 572"/>
                <a:gd name="T32" fmla="*/ 2147483647 w 446"/>
                <a:gd name="T33" fmla="*/ 2147483647 h 572"/>
                <a:gd name="T34" fmla="*/ 2147483647 w 446"/>
                <a:gd name="T35" fmla="*/ 2147483647 h 572"/>
                <a:gd name="T36" fmla="*/ 2147483647 w 446"/>
                <a:gd name="T37" fmla="*/ 2147483647 h 572"/>
                <a:gd name="T38" fmla="*/ 2147483647 w 446"/>
                <a:gd name="T39" fmla="*/ 2147483647 h 572"/>
                <a:gd name="T40" fmla="*/ 2147483647 w 446"/>
                <a:gd name="T41" fmla="*/ 2147483647 h 572"/>
                <a:gd name="T42" fmla="*/ 2147483647 w 446"/>
                <a:gd name="T43" fmla="*/ 2147483647 h 572"/>
                <a:gd name="T44" fmla="*/ 2147483647 w 446"/>
                <a:gd name="T45" fmla="*/ 2147483647 h 572"/>
                <a:gd name="T46" fmla="*/ 2147483647 w 446"/>
                <a:gd name="T47" fmla="*/ 2147483647 h 572"/>
                <a:gd name="T48" fmla="*/ 2147483647 w 446"/>
                <a:gd name="T49" fmla="*/ 2147483647 h 572"/>
                <a:gd name="T50" fmla="*/ 2147483647 w 446"/>
                <a:gd name="T51" fmla="*/ 2147483647 h 572"/>
                <a:gd name="T52" fmla="*/ 2147483647 w 446"/>
                <a:gd name="T53" fmla="*/ 2147483647 h 572"/>
                <a:gd name="T54" fmla="*/ 2147483647 w 446"/>
                <a:gd name="T55" fmla="*/ 2147483647 h 572"/>
                <a:gd name="T56" fmla="*/ 2147483647 w 446"/>
                <a:gd name="T57" fmla="*/ 2085273379 h 572"/>
                <a:gd name="T58" fmla="*/ 2147483647 w 446"/>
                <a:gd name="T59" fmla="*/ 1042777163 h 572"/>
                <a:gd name="T60" fmla="*/ 2147483647 w 446"/>
                <a:gd name="T61" fmla="*/ 893849246 h 572"/>
                <a:gd name="T62" fmla="*/ 2147483647 w 446"/>
                <a:gd name="T63" fmla="*/ 1042777163 h 572"/>
                <a:gd name="T64" fmla="*/ 2147483647 w 446"/>
                <a:gd name="T65" fmla="*/ 2147483647 h 572"/>
                <a:gd name="T66" fmla="*/ 2147483647 w 446"/>
                <a:gd name="T67" fmla="*/ 2147483647 h 572"/>
                <a:gd name="T68" fmla="*/ 2147483647 w 446"/>
                <a:gd name="T69" fmla="*/ 2147483647 h 572"/>
                <a:gd name="T70" fmla="*/ 2147483647 w 446"/>
                <a:gd name="T71" fmla="*/ 2147483647 h 572"/>
                <a:gd name="T72" fmla="*/ 2147483647 w 446"/>
                <a:gd name="T73" fmla="*/ 2147483647 h 572"/>
                <a:gd name="T74" fmla="*/ 2147483647 w 446"/>
                <a:gd name="T75" fmla="*/ 2147483647 h 572"/>
                <a:gd name="T76" fmla="*/ 2147483647 w 446"/>
                <a:gd name="T77" fmla="*/ 1787417544 h 572"/>
                <a:gd name="T78" fmla="*/ 2147483647 w 446"/>
                <a:gd name="T79" fmla="*/ 148927983 h 57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46"/>
                <a:gd name="T121" fmla="*/ 0 h 572"/>
                <a:gd name="T122" fmla="*/ 446 w 446"/>
                <a:gd name="T123" fmla="*/ 572 h 57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46" h="572">
                  <a:moveTo>
                    <a:pt x="339" y="2"/>
                  </a:moveTo>
                  <a:lnTo>
                    <a:pt x="335" y="1"/>
                  </a:lnTo>
                  <a:lnTo>
                    <a:pt x="310" y="0"/>
                  </a:lnTo>
                  <a:lnTo>
                    <a:pt x="306" y="0"/>
                  </a:lnTo>
                  <a:lnTo>
                    <a:pt x="302" y="2"/>
                  </a:lnTo>
                  <a:lnTo>
                    <a:pt x="287" y="16"/>
                  </a:lnTo>
                  <a:lnTo>
                    <a:pt x="281" y="28"/>
                  </a:lnTo>
                  <a:lnTo>
                    <a:pt x="279" y="30"/>
                  </a:lnTo>
                  <a:lnTo>
                    <a:pt x="270" y="34"/>
                  </a:lnTo>
                  <a:lnTo>
                    <a:pt x="199" y="59"/>
                  </a:lnTo>
                  <a:lnTo>
                    <a:pt x="169" y="74"/>
                  </a:lnTo>
                  <a:lnTo>
                    <a:pt x="167" y="76"/>
                  </a:lnTo>
                  <a:lnTo>
                    <a:pt x="146" y="94"/>
                  </a:lnTo>
                  <a:lnTo>
                    <a:pt x="144" y="98"/>
                  </a:lnTo>
                  <a:lnTo>
                    <a:pt x="129" y="136"/>
                  </a:lnTo>
                  <a:lnTo>
                    <a:pt x="128" y="138"/>
                  </a:lnTo>
                  <a:lnTo>
                    <a:pt x="123" y="183"/>
                  </a:lnTo>
                  <a:lnTo>
                    <a:pt x="125" y="230"/>
                  </a:lnTo>
                  <a:lnTo>
                    <a:pt x="133" y="268"/>
                  </a:lnTo>
                  <a:lnTo>
                    <a:pt x="122" y="306"/>
                  </a:lnTo>
                  <a:lnTo>
                    <a:pt x="122" y="309"/>
                  </a:lnTo>
                  <a:lnTo>
                    <a:pt x="110" y="422"/>
                  </a:lnTo>
                  <a:lnTo>
                    <a:pt x="103" y="431"/>
                  </a:lnTo>
                  <a:lnTo>
                    <a:pt x="87" y="447"/>
                  </a:lnTo>
                  <a:lnTo>
                    <a:pt x="78" y="483"/>
                  </a:lnTo>
                  <a:lnTo>
                    <a:pt x="56" y="494"/>
                  </a:lnTo>
                  <a:lnTo>
                    <a:pt x="54" y="495"/>
                  </a:lnTo>
                  <a:lnTo>
                    <a:pt x="34" y="511"/>
                  </a:lnTo>
                  <a:lnTo>
                    <a:pt x="33" y="513"/>
                  </a:lnTo>
                  <a:lnTo>
                    <a:pt x="16" y="534"/>
                  </a:lnTo>
                  <a:lnTo>
                    <a:pt x="0" y="563"/>
                  </a:lnTo>
                  <a:lnTo>
                    <a:pt x="18" y="572"/>
                  </a:lnTo>
                  <a:lnTo>
                    <a:pt x="48" y="526"/>
                  </a:lnTo>
                  <a:lnTo>
                    <a:pt x="67" y="512"/>
                  </a:lnTo>
                  <a:lnTo>
                    <a:pt x="92" y="499"/>
                  </a:lnTo>
                  <a:lnTo>
                    <a:pt x="97" y="492"/>
                  </a:lnTo>
                  <a:lnTo>
                    <a:pt x="102" y="471"/>
                  </a:lnTo>
                  <a:lnTo>
                    <a:pt x="108" y="455"/>
                  </a:lnTo>
                  <a:lnTo>
                    <a:pt x="119" y="444"/>
                  </a:lnTo>
                  <a:lnTo>
                    <a:pt x="129" y="431"/>
                  </a:lnTo>
                  <a:lnTo>
                    <a:pt x="131" y="427"/>
                  </a:lnTo>
                  <a:lnTo>
                    <a:pt x="143" y="310"/>
                  </a:lnTo>
                  <a:lnTo>
                    <a:pt x="143" y="312"/>
                  </a:lnTo>
                  <a:lnTo>
                    <a:pt x="153" y="272"/>
                  </a:lnTo>
                  <a:lnTo>
                    <a:pt x="153" y="268"/>
                  </a:lnTo>
                  <a:lnTo>
                    <a:pt x="143" y="185"/>
                  </a:lnTo>
                  <a:lnTo>
                    <a:pt x="148" y="141"/>
                  </a:lnTo>
                  <a:lnTo>
                    <a:pt x="147" y="144"/>
                  </a:lnTo>
                  <a:lnTo>
                    <a:pt x="161" y="109"/>
                  </a:lnTo>
                  <a:lnTo>
                    <a:pt x="180" y="91"/>
                  </a:lnTo>
                  <a:lnTo>
                    <a:pt x="235" y="68"/>
                  </a:lnTo>
                  <a:lnTo>
                    <a:pt x="257" y="61"/>
                  </a:lnTo>
                  <a:lnTo>
                    <a:pt x="277" y="51"/>
                  </a:lnTo>
                  <a:lnTo>
                    <a:pt x="287" y="48"/>
                  </a:lnTo>
                  <a:lnTo>
                    <a:pt x="286" y="49"/>
                  </a:lnTo>
                  <a:lnTo>
                    <a:pt x="289" y="48"/>
                  </a:lnTo>
                  <a:lnTo>
                    <a:pt x="292" y="46"/>
                  </a:lnTo>
                  <a:lnTo>
                    <a:pt x="296" y="43"/>
                  </a:lnTo>
                  <a:lnTo>
                    <a:pt x="306" y="27"/>
                  </a:lnTo>
                  <a:lnTo>
                    <a:pt x="313" y="21"/>
                  </a:lnTo>
                  <a:lnTo>
                    <a:pt x="309" y="21"/>
                  </a:lnTo>
                  <a:lnTo>
                    <a:pt x="316" y="19"/>
                  </a:lnTo>
                  <a:lnTo>
                    <a:pt x="313" y="21"/>
                  </a:lnTo>
                  <a:lnTo>
                    <a:pt x="331" y="22"/>
                  </a:lnTo>
                  <a:lnTo>
                    <a:pt x="347" y="33"/>
                  </a:lnTo>
                  <a:lnTo>
                    <a:pt x="360" y="47"/>
                  </a:lnTo>
                  <a:lnTo>
                    <a:pt x="400" y="113"/>
                  </a:lnTo>
                  <a:lnTo>
                    <a:pt x="401" y="115"/>
                  </a:lnTo>
                  <a:lnTo>
                    <a:pt x="416" y="129"/>
                  </a:lnTo>
                  <a:lnTo>
                    <a:pt x="421" y="133"/>
                  </a:lnTo>
                  <a:lnTo>
                    <a:pt x="439" y="138"/>
                  </a:lnTo>
                  <a:lnTo>
                    <a:pt x="446" y="117"/>
                  </a:lnTo>
                  <a:lnTo>
                    <a:pt x="427" y="112"/>
                  </a:lnTo>
                  <a:lnTo>
                    <a:pt x="431" y="115"/>
                  </a:lnTo>
                  <a:lnTo>
                    <a:pt x="416" y="102"/>
                  </a:lnTo>
                  <a:lnTo>
                    <a:pt x="403" y="83"/>
                  </a:lnTo>
                  <a:lnTo>
                    <a:pt x="378" y="36"/>
                  </a:lnTo>
                  <a:lnTo>
                    <a:pt x="377" y="35"/>
                  </a:lnTo>
                  <a:lnTo>
                    <a:pt x="359" y="14"/>
                  </a:lnTo>
                  <a:lnTo>
                    <a:pt x="339" y="2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28" name="Freeform 887"/>
            <p:cNvSpPr>
              <a:spLocks/>
            </p:cNvSpPr>
            <p:nvPr/>
          </p:nvSpPr>
          <p:spPr bwMode="auto">
            <a:xfrm>
              <a:off x="10729913" y="6831013"/>
              <a:ext cx="292100" cy="331787"/>
            </a:xfrm>
            <a:custGeom>
              <a:avLst/>
              <a:gdLst>
                <a:gd name="T0" fmla="*/ 2147483647 w 554"/>
                <a:gd name="T1" fmla="*/ 889052024 h 627"/>
                <a:gd name="T2" fmla="*/ 1612394980 w 554"/>
                <a:gd name="T3" fmla="*/ 1629975763 h 627"/>
                <a:gd name="T4" fmla="*/ 146505551 w 554"/>
                <a:gd name="T5" fmla="*/ 2147483647 h 627"/>
                <a:gd name="T6" fmla="*/ 0 w 554"/>
                <a:gd name="T7" fmla="*/ 2147483647 h 627"/>
                <a:gd name="T8" fmla="*/ 1612394980 w 554"/>
                <a:gd name="T9" fmla="*/ 2147483647 h 627"/>
                <a:gd name="T10" fmla="*/ 2052188772 w 554"/>
                <a:gd name="T11" fmla="*/ 2147483647 h 627"/>
                <a:gd name="T12" fmla="*/ 2147483647 w 554"/>
                <a:gd name="T13" fmla="*/ 2147483647 h 627"/>
                <a:gd name="T14" fmla="*/ 2147483647 w 554"/>
                <a:gd name="T15" fmla="*/ 2147483647 h 627"/>
                <a:gd name="T16" fmla="*/ 2147483647 w 554"/>
                <a:gd name="T17" fmla="*/ 2147483647 h 627"/>
                <a:gd name="T18" fmla="*/ 2147483647 w 554"/>
                <a:gd name="T19" fmla="*/ 2147483647 h 627"/>
                <a:gd name="T20" fmla="*/ 2147483647 w 554"/>
                <a:gd name="T21" fmla="*/ 2147483647 h 627"/>
                <a:gd name="T22" fmla="*/ 2147483647 w 554"/>
                <a:gd name="T23" fmla="*/ 2147483647 h 627"/>
                <a:gd name="T24" fmla="*/ 2147483647 w 554"/>
                <a:gd name="T25" fmla="*/ 2147483647 h 627"/>
                <a:gd name="T26" fmla="*/ 2147483647 w 554"/>
                <a:gd name="T27" fmla="*/ 2147483647 h 627"/>
                <a:gd name="T28" fmla="*/ 2147483647 w 554"/>
                <a:gd name="T29" fmla="*/ 2147483647 h 627"/>
                <a:gd name="T30" fmla="*/ 2147483647 w 554"/>
                <a:gd name="T31" fmla="*/ 2147483647 h 627"/>
                <a:gd name="T32" fmla="*/ 2147483647 w 554"/>
                <a:gd name="T33" fmla="*/ 2147483647 h 627"/>
                <a:gd name="T34" fmla="*/ 2147483647 w 554"/>
                <a:gd name="T35" fmla="*/ 2147483647 h 627"/>
                <a:gd name="T36" fmla="*/ 2147483647 w 554"/>
                <a:gd name="T37" fmla="*/ 2147483647 h 627"/>
                <a:gd name="T38" fmla="*/ 2147483647 w 554"/>
                <a:gd name="T39" fmla="*/ 2147483647 h 627"/>
                <a:gd name="T40" fmla="*/ 2147483647 w 554"/>
                <a:gd name="T41" fmla="*/ 2147483647 h 627"/>
                <a:gd name="T42" fmla="*/ 2147483647 w 554"/>
                <a:gd name="T43" fmla="*/ 2147483647 h 627"/>
                <a:gd name="T44" fmla="*/ 2147483647 w 554"/>
                <a:gd name="T45" fmla="*/ 2147483647 h 627"/>
                <a:gd name="T46" fmla="*/ 2147483647 w 554"/>
                <a:gd name="T47" fmla="*/ 2147483647 h 627"/>
                <a:gd name="T48" fmla="*/ 2147483647 w 554"/>
                <a:gd name="T49" fmla="*/ 2147483647 h 627"/>
                <a:gd name="T50" fmla="*/ 2147483647 w 554"/>
                <a:gd name="T51" fmla="*/ 2147483647 h 627"/>
                <a:gd name="T52" fmla="*/ 2147483647 w 554"/>
                <a:gd name="T53" fmla="*/ 2147483647 h 627"/>
                <a:gd name="T54" fmla="*/ 2147483647 w 554"/>
                <a:gd name="T55" fmla="*/ 2147483647 h 627"/>
                <a:gd name="T56" fmla="*/ 2147483647 w 554"/>
                <a:gd name="T57" fmla="*/ 2147483647 h 627"/>
                <a:gd name="T58" fmla="*/ 2147483647 w 554"/>
                <a:gd name="T59" fmla="*/ 2147483647 h 627"/>
                <a:gd name="T60" fmla="*/ 2147483647 w 554"/>
                <a:gd name="T61" fmla="*/ 2147483647 h 627"/>
                <a:gd name="T62" fmla="*/ 2147483647 w 554"/>
                <a:gd name="T63" fmla="*/ 2147483647 h 627"/>
                <a:gd name="T64" fmla="*/ 2147483647 w 554"/>
                <a:gd name="T65" fmla="*/ 2147483647 h 627"/>
                <a:gd name="T66" fmla="*/ 2147483647 w 554"/>
                <a:gd name="T67" fmla="*/ 2147483647 h 627"/>
                <a:gd name="T68" fmla="*/ 1026094913 w 554"/>
                <a:gd name="T69" fmla="*/ 2147483647 h 627"/>
                <a:gd name="T70" fmla="*/ 2147483647 w 554"/>
                <a:gd name="T71" fmla="*/ 2074361679 h 627"/>
                <a:gd name="T72" fmla="*/ 2147483647 w 554"/>
                <a:gd name="T73" fmla="*/ 1333438734 h 627"/>
                <a:gd name="T74" fmla="*/ 2147483647 w 554"/>
                <a:gd name="T75" fmla="*/ 1037180839 h 627"/>
                <a:gd name="T76" fmla="*/ 2147483647 w 554"/>
                <a:gd name="T77" fmla="*/ 444386048 h 627"/>
                <a:gd name="T78" fmla="*/ 2147483647 w 554"/>
                <a:gd name="T79" fmla="*/ 444386048 h 62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554"/>
                <a:gd name="T121" fmla="*/ 0 h 627"/>
                <a:gd name="T122" fmla="*/ 554 w 554"/>
                <a:gd name="T123" fmla="*/ 627 h 62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554" h="627">
                  <a:moveTo>
                    <a:pt x="47" y="15"/>
                  </a:moveTo>
                  <a:lnTo>
                    <a:pt x="44" y="18"/>
                  </a:lnTo>
                  <a:lnTo>
                    <a:pt x="34" y="31"/>
                  </a:lnTo>
                  <a:lnTo>
                    <a:pt x="33" y="33"/>
                  </a:lnTo>
                  <a:lnTo>
                    <a:pt x="13" y="82"/>
                  </a:lnTo>
                  <a:lnTo>
                    <a:pt x="2" y="128"/>
                  </a:lnTo>
                  <a:lnTo>
                    <a:pt x="0" y="137"/>
                  </a:lnTo>
                  <a:lnTo>
                    <a:pt x="0" y="141"/>
                  </a:lnTo>
                  <a:lnTo>
                    <a:pt x="10" y="219"/>
                  </a:lnTo>
                  <a:lnTo>
                    <a:pt x="33" y="297"/>
                  </a:lnTo>
                  <a:lnTo>
                    <a:pt x="35" y="370"/>
                  </a:lnTo>
                  <a:lnTo>
                    <a:pt x="42" y="406"/>
                  </a:lnTo>
                  <a:lnTo>
                    <a:pt x="43" y="410"/>
                  </a:lnTo>
                  <a:lnTo>
                    <a:pt x="57" y="440"/>
                  </a:lnTo>
                  <a:lnTo>
                    <a:pt x="59" y="443"/>
                  </a:lnTo>
                  <a:lnTo>
                    <a:pt x="113" y="496"/>
                  </a:lnTo>
                  <a:lnTo>
                    <a:pt x="125" y="539"/>
                  </a:lnTo>
                  <a:lnTo>
                    <a:pt x="138" y="569"/>
                  </a:lnTo>
                  <a:lnTo>
                    <a:pt x="139" y="572"/>
                  </a:lnTo>
                  <a:lnTo>
                    <a:pt x="158" y="595"/>
                  </a:lnTo>
                  <a:lnTo>
                    <a:pt x="160" y="597"/>
                  </a:lnTo>
                  <a:lnTo>
                    <a:pt x="193" y="625"/>
                  </a:lnTo>
                  <a:lnTo>
                    <a:pt x="199" y="627"/>
                  </a:lnTo>
                  <a:lnTo>
                    <a:pt x="336" y="615"/>
                  </a:lnTo>
                  <a:lnTo>
                    <a:pt x="340" y="611"/>
                  </a:lnTo>
                  <a:lnTo>
                    <a:pt x="348" y="604"/>
                  </a:lnTo>
                  <a:lnTo>
                    <a:pt x="351" y="600"/>
                  </a:lnTo>
                  <a:lnTo>
                    <a:pt x="356" y="588"/>
                  </a:lnTo>
                  <a:lnTo>
                    <a:pt x="358" y="577"/>
                  </a:lnTo>
                  <a:lnTo>
                    <a:pt x="361" y="575"/>
                  </a:lnTo>
                  <a:lnTo>
                    <a:pt x="390" y="567"/>
                  </a:lnTo>
                  <a:lnTo>
                    <a:pt x="492" y="563"/>
                  </a:lnTo>
                  <a:lnTo>
                    <a:pt x="510" y="557"/>
                  </a:lnTo>
                  <a:lnTo>
                    <a:pt x="511" y="556"/>
                  </a:lnTo>
                  <a:lnTo>
                    <a:pt x="526" y="549"/>
                  </a:lnTo>
                  <a:lnTo>
                    <a:pt x="529" y="546"/>
                  </a:lnTo>
                  <a:lnTo>
                    <a:pt x="546" y="531"/>
                  </a:lnTo>
                  <a:lnTo>
                    <a:pt x="547" y="531"/>
                  </a:lnTo>
                  <a:lnTo>
                    <a:pt x="552" y="524"/>
                  </a:lnTo>
                  <a:lnTo>
                    <a:pt x="554" y="519"/>
                  </a:lnTo>
                  <a:lnTo>
                    <a:pt x="538" y="508"/>
                  </a:lnTo>
                  <a:lnTo>
                    <a:pt x="536" y="511"/>
                  </a:lnTo>
                  <a:lnTo>
                    <a:pt x="530" y="518"/>
                  </a:lnTo>
                  <a:lnTo>
                    <a:pt x="531" y="516"/>
                  </a:lnTo>
                  <a:lnTo>
                    <a:pt x="515" y="531"/>
                  </a:lnTo>
                  <a:lnTo>
                    <a:pt x="502" y="538"/>
                  </a:lnTo>
                  <a:lnTo>
                    <a:pt x="503" y="537"/>
                  </a:lnTo>
                  <a:lnTo>
                    <a:pt x="486" y="542"/>
                  </a:lnTo>
                  <a:lnTo>
                    <a:pt x="489" y="542"/>
                  </a:lnTo>
                  <a:lnTo>
                    <a:pt x="388" y="547"/>
                  </a:lnTo>
                  <a:lnTo>
                    <a:pt x="386" y="547"/>
                  </a:lnTo>
                  <a:lnTo>
                    <a:pt x="353" y="555"/>
                  </a:lnTo>
                  <a:lnTo>
                    <a:pt x="350" y="555"/>
                  </a:lnTo>
                  <a:lnTo>
                    <a:pt x="348" y="557"/>
                  </a:lnTo>
                  <a:lnTo>
                    <a:pt x="340" y="564"/>
                  </a:lnTo>
                  <a:lnTo>
                    <a:pt x="338" y="569"/>
                  </a:lnTo>
                  <a:lnTo>
                    <a:pt x="331" y="593"/>
                  </a:lnTo>
                  <a:lnTo>
                    <a:pt x="329" y="595"/>
                  </a:lnTo>
                  <a:lnTo>
                    <a:pt x="203" y="607"/>
                  </a:lnTo>
                  <a:lnTo>
                    <a:pt x="172" y="581"/>
                  </a:lnTo>
                  <a:lnTo>
                    <a:pt x="174" y="582"/>
                  </a:lnTo>
                  <a:lnTo>
                    <a:pt x="157" y="560"/>
                  </a:lnTo>
                  <a:lnTo>
                    <a:pt x="131" y="486"/>
                  </a:lnTo>
                  <a:lnTo>
                    <a:pt x="127" y="481"/>
                  </a:lnTo>
                  <a:lnTo>
                    <a:pt x="75" y="431"/>
                  </a:lnTo>
                  <a:lnTo>
                    <a:pt x="61" y="403"/>
                  </a:lnTo>
                  <a:lnTo>
                    <a:pt x="56" y="369"/>
                  </a:lnTo>
                  <a:lnTo>
                    <a:pt x="53" y="290"/>
                  </a:lnTo>
                  <a:lnTo>
                    <a:pt x="31" y="216"/>
                  </a:lnTo>
                  <a:lnTo>
                    <a:pt x="21" y="141"/>
                  </a:lnTo>
                  <a:lnTo>
                    <a:pt x="41" y="66"/>
                  </a:lnTo>
                  <a:lnTo>
                    <a:pt x="51" y="42"/>
                  </a:lnTo>
                  <a:lnTo>
                    <a:pt x="59" y="33"/>
                  </a:lnTo>
                  <a:lnTo>
                    <a:pt x="69" y="26"/>
                  </a:lnTo>
                  <a:lnTo>
                    <a:pt x="69" y="27"/>
                  </a:lnTo>
                  <a:lnTo>
                    <a:pt x="92" y="20"/>
                  </a:lnTo>
                  <a:lnTo>
                    <a:pt x="85" y="0"/>
                  </a:lnTo>
                  <a:lnTo>
                    <a:pt x="61" y="8"/>
                  </a:lnTo>
                  <a:lnTo>
                    <a:pt x="60" y="8"/>
                  </a:lnTo>
                  <a:lnTo>
                    <a:pt x="60" y="9"/>
                  </a:lnTo>
                  <a:lnTo>
                    <a:pt x="47" y="15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29" name="Freeform 888"/>
            <p:cNvSpPr>
              <a:spLocks/>
            </p:cNvSpPr>
            <p:nvPr/>
          </p:nvSpPr>
          <p:spPr bwMode="auto">
            <a:xfrm>
              <a:off x="9913938" y="3573463"/>
              <a:ext cx="390525" cy="111125"/>
            </a:xfrm>
            <a:custGeom>
              <a:avLst/>
              <a:gdLst>
                <a:gd name="T0" fmla="*/ 2147483647 w 736"/>
                <a:gd name="T1" fmla="*/ 1052221847 h 209"/>
                <a:gd name="T2" fmla="*/ 2147483647 w 736"/>
                <a:gd name="T3" fmla="*/ 1052221847 h 209"/>
                <a:gd name="T4" fmla="*/ 2147483647 w 736"/>
                <a:gd name="T5" fmla="*/ 1352735927 h 209"/>
                <a:gd name="T6" fmla="*/ 2147483647 w 736"/>
                <a:gd name="T7" fmla="*/ 1653531542 h 209"/>
                <a:gd name="T8" fmla="*/ 2147483647 w 736"/>
                <a:gd name="T9" fmla="*/ 1653531542 h 209"/>
                <a:gd name="T10" fmla="*/ 2147483647 w 736"/>
                <a:gd name="T11" fmla="*/ 1954045356 h 209"/>
                <a:gd name="T12" fmla="*/ 2147483647 w 736"/>
                <a:gd name="T13" fmla="*/ 2147483647 h 209"/>
                <a:gd name="T14" fmla="*/ 2147483647 w 736"/>
                <a:gd name="T15" fmla="*/ 2147483647 h 209"/>
                <a:gd name="T16" fmla="*/ 2147483647 w 736"/>
                <a:gd name="T17" fmla="*/ 2147483647 h 209"/>
                <a:gd name="T18" fmla="*/ 2147483647 w 736"/>
                <a:gd name="T19" fmla="*/ 2147483647 h 209"/>
                <a:gd name="T20" fmla="*/ 2147483647 w 736"/>
                <a:gd name="T21" fmla="*/ 2147483647 h 209"/>
                <a:gd name="T22" fmla="*/ 2147483647 w 736"/>
                <a:gd name="T23" fmla="*/ 2147483647 h 209"/>
                <a:gd name="T24" fmla="*/ 2147483647 w 736"/>
                <a:gd name="T25" fmla="*/ 2147483647 h 209"/>
                <a:gd name="T26" fmla="*/ 2147483647 w 736"/>
                <a:gd name="T27" fmla="*/ 2147483647 h 209"/>
                <a:gd name="T28" fmla="*/ 2147483647 w 736"/>
                <a:gd name="T29" fmla="*/ 2147483647 h 209"/>
                <a:gd name="T30" fmla="*/ 2147483647 w 736"/>
                <a:gd name="T31" fmla="*/ 2147483647 h 209"/>
                <a:gd name="T32" fmla="*/ 2147483647 w 736"/>
                <a:gd name="T33" fmla="*/ 2147483647 h 209"/>
                <a:gd name="T34" fmla="*/ 2147483647 w 736"/>
                <a:gd name="T35" fmla="*/ 2147483647 h 209"/>
                <a:gd name="T36" fmla="*/ 2147483647 w 736"/>
                <a:gd name="T37" fmla="*/ 2147483647 h 209"/>
                <a:gd name="T38" fmla="*/ 2147483647 w 736"/>
                <a:gd name="T39" fmla="*/ 2147483647 h 209"/>
                <a:gd name="T40" fmla="*/ 2147483647 w 736"/>
                <a:gd name="T41" fmla="*/ 2147483647 h 209"/>
                <a:gd name="T42" fmla="*/ 2147483647 w 736"/>
                <a:gd name="T43" fmla="*/ 2147483647 h 209"/>
                <a:gd name="T44" fmla="*/ 2147483647 w 736"/>
                <a:gd name="T45" fmla="*/ 2147483647 h 209"/>
                <a:gd name="T46" fmla="*/ 2147483647 w 736"/>
                <a:gd name="T47" fmla="*/ 2147483647 h 209"/>
                <a:gd name="T48" fmla="*/ 2147483647 w 736"/>
                <a:gd name="T49" fmla="*/ 2147483647 h 209"/>
                <a:gd name="T50" fmla="*/ 2147483647 w 736"/>
                <a:gd name="T51" fmla="*/ 2147483647 h 209"/>
                <a:gd name="T52" fmla="*/ 2147483647 w 736"/>
                <a:gd name="T53" fmla="*/ 2147483647 h 209"/>
                <a:gd name="T54" fmla="*/ 2147483647 w 736"/>
                <a:gd name="T55" fmla="*/ 2147483647 h 209"/>
                <a:gd name="T56" fmla="*/ 2147483647 w 736"/>
                <a:gd name="T57" fmla="*/ 2147483647 h 209"/>
                <a:gd name="T58" fmla="*/ 2147483647 w 736"/>
                <a:gd name="T59" fmla="*/ 2147483647 h 209"/>
                <a:gd name="T60" fmla="*/ 2147483647 w 736"/>
                <a:gd name="T61" fmla="*/ 1653531542 h 209"/>
                <a:gd name="T62" fmla="*/ 2147483647 w 736"/>
                <a:gd name="T63" fmla="*/ 1503133203 h 209"/>
                <a:gd name="T64" fmla="*/ 2147483647 w 736"/>
                <a:gd name="T65" fmla="*/ 1052221847 h 209"/>
                <a:gd name="T66" fmla="*/ 2147483647 w 736"/>
                <a:gd name="T67" fmla="*/ 901823508 h 209"/>
                <a:gd name="T68" fmla="*/ 2147483647 w 736"/>
                <a:gd name="T69" fmla="*/ 601310226 h 209"/>
                <a:gd name="T70" fmla="*/ 2147483647 w 736"/>
                <a:gd name="T71" fmla="*/ 601310226 h 209"/>
                <a:gd name="T72" fmla="*/ 2147483647 w 736"/>
                <a:gd name="T73" fmla="*/ 300513947 h 209"/>
                <a:gd name="T74" fmla="*/ 2147483647 w 736"/>
                <a:gd name="T75" fmla="*/ 300513947 h 209"/>
                <a:gd name="T76" fmla="*/ 2147483647 w 736"/>
                <a:gd name="T77" fmla="*/ 0 h 209"/>
                <a:gd name="T78" fmla="*/ 2147483647 w 736"/>
                <a:gd name="T79" fmla="*/ 0 h 209"/>
                <a:gd name="T80" fmla="*/ 2147483647 w 736"/>
                <a:gd name="T81" fmla="*/ 2147483647 h 209"/>
                <a:gd name="T82" fmla="*/ 2147483647 w 736"/>
                <a:gd name="T83" fmla="*/ 2147483647 h 209"/>
                <a:gd name="T84" fmla="*/ 2147483647 w 736"/>
                <a:gd name="T85" fmla="*/ 2147483647 h 209"/>
                <a:gd name="T86" fmla="*/ 2147483647 w 736"/>
                <a:gd name="T87" fmla="*/ 2147483647 h 209"/>
                <a:gd name="T88" fmla="*/ 2147483647 w 736"/>
                <a:gd name="T89" fmla="*/ 2147483647 h 209"/>
                <a:gd name="T90" fmla="*/ 2147483647 w 736"/>
                <a:gd name="T91" fmla="*/ 2147483647 h 209"/>
                <a:gd name="T92" fmla="*/ 2147483647 w 736"/>
                <a:gd name="T93" fmla="*/ 2147483647 h 209"/>
                <a:gd name="T94" fmla="*/ 1643355716 w 736"/>
                <a:gd name="T95" fmla="*/ 2147483647 h 209"/>
                <a:gd name="T96" fmla="*/ 1493857914 w 736"/>
                <a:gd name="T97" fmla="*/ 2147483647 h 209"/>
                <a:gd name="T98" fmla="*/ 0 w 736"/>
                <a:gd name="T99" fmla="*/ 2147483647 h 209"/>
                <a:gd name="T100" fmla="*/ 0 w 736"/>
                <a:gd name="T101" fmla="*/ 2147483647 h 209"/>
                <a:gd name="T102" fmla="*/ 1493857914 w 736"/>
                <a:gd name="T103" fmla="*/ 2147483647 h 209"/>
                <a:gd name="T104" fmla="*/ 2147483647 w 736"/>
                <a:gd name="T105" fmla="*/ 2147483647 h 209"/>
                <a:gd name="T106" fmla="*/ 2147483647 w 736"/>
                <a:gd name="T107" fmla="*/ 2147483647 h 209"/>
                <a:gd name="T108" fmla="*/ 2147483647 w 736"/>
                <a:gd name="T109" fmla="*/ 2147483647 h 209"/>
                <a:gd name="T110" fmla="*/ 2147483647 w 736"/>
                <a:gd name="T111" fmla="*/ 2147483647 h 209"/>
                <a:gd name="T112" fmla="*/ 2147483647 w 736"/>
                <a:gd name="T113" fmla="*/ 2147483647 h 209"/>
                <a:gd name="T114" fmla="*/ 2147483647 w 736"/>
                <a:gd name="T115" fmla="*/ 2147483647 h 209"/>
                <a:gd name="T116" fmla="*/ 2147483647 w 736"/>
                <a:gd name="T117" fmla="*/ 1052221847 h 2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736"/>
                <a:gd name="T178" fmla="*/ 0 h 209"/>
                <a:gd name="T179" fmla="*/ 736 w 736"/>
                <a:gd name="T180" fmla="*/ 209 h 2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736" h="209">
                  <a:moveTo>
                    <a:pt x="361" y="22"/>
                  </a:moveTo>
                  <a:lnTo>
                    <a:pt x="384" y="21"/>
                  </a:lnTo>
                  <a:lnTo>
                    <a:pt x="407" y="26"/>
                  </a:lnTo>
                  <a:lnTo>
                    <a:pt x="509" y="33"/>
                  </a:lnTo>
                  <a:lnTo>
                    <a:pt x="506" y="33"/>
                  </a:lnTo>
                  <a:lnTo>
                    <a:pt x="524" y="39"/>
                  </a:lnTo>
                  <a:lnTo>
                    <a:pt x="538" y="47"/>
                  </a:lnTo>
                  <a:lnTo>
                    <a:pt x="556" y="63"/>
                  </a:lnTo>
                  <a:lnTo>
                    <a:pt x="554" y="61"/>
                  </a:lnTo>
                  <a:lnTo>
                    <a:pt x="571" y="85"/>
                  </a:lnTo>
                  <a:lnTo>
                    <a:pt x="577" y="90"/>
                  </a:lnTo>
                  <a:lnTo>
                    <a:pt x="667" y="101"/>
                  </a:lnTo>
                  <a:lnTo>
                    <a:pt x="665" y="100"/>
                  </a:lnTo>
                  <a:lnTo>
                    <a:pt x="669" y="101"/>
                  </a:lnTo>
                  <a:lnTo>
                    <a:pt x="667" y="101"/>
                  </a:lnTo>
                  <a:lnTo>
                    <a:pt x="677" y="106"/>
                  </a:lnTo>
                  <a:lnTo>
                    <a:pt x="688" y="117"/>
                  </a:lnTo>
                  <a:lnTo>
                    <a:pt x="696" y="135"/>
                  </a:lnTo>
                  <a:lnTo>
                    <a:pt x="715" y="209"/>
                  </a:lnTo>
                  <a:lnTo>
                    <a:pt x="736" y="204"/>
                  </a:lnTo>
                  <a:lnTo>
                    <a:pt x="715" y="128"/>
                  </a:lnTo>
                  <a:lnTo>
                    <a:pt x="705" y="107"/>
                  </a:lnTo>
                  <a:lnTo>
                    <a:pt x="704" y="106"/>
                  </a:lnTo>
                  <a:lnTo>
                    <a:pt x="693" y="92"/>
                  </a:lnTo>
                  <a:lnTo>
                    <a:pt x="691" y="90"/>
                  </a:lnTo>
                  <a:lnTo>
                    <a:pt x="690" y="90"/>
                  </a:lnTo>
                  <a:lnTo>
                    <a:pt x="674" y="82"/>
                  </a:lnTo>
                  <a:lnTo>
                    <a:pt x="672" y="82"/>
                  </a:lnTo>
                  <a:lnTo>
                    <a:pt x="586" y="71"/>
                  </a:lnTo>
                  <a:lnTo>
                    <a:pt x="571" y="49"/>
                  </a:lnTo>
                  <a:lnTo>
                    <a:pt x="553" y="32"/>
                  </a:lnTo>
                  <a:lnTo>
                    <a:pt x="551" y="31"/>
                  </a:lnTo>
                  <a:lnTo>
                    <a:pt x="533" y="20"/>
                  </a:lnTo>
                  <a:lnTo>
                    <a:pt x="531" y="19"/>
                  </a:lnTo>
                  <a:lnTo>
                    <a:pt x="513" y="13"/>
                  </a:lnTo>
                  <a:lnTo>
                    <a:pt x="510" y="13"/>
                  </a:lnTo>
                  <a:lnTo>
                    <a:pt x="410" y="6"/>
                  </a:lnTo>
                  <a:lnTo>
                    <a:pt x="412" y="6"/>
                  </a:lnTo>
                  <a:lnTo>
                    <a:pt x="388" y="0"/>
                  </a:lnTo>
                  <a:lnTo>
                    <a:pt x="357" y="1"/>
                  </a:lnTo>
                  <a:lnTo>
                    <a:pt x="177" y="44"/>
                  </a:lnTo>
                  <a:lnTo>
                    <a:pt x="171" y="47"/>
                  </a:lnTo>
                  <a:lnTo>
                    <a:pt x="117" y="97"/>
                  </a:lnTo>
                  <a:lnTo>
                    <a:pt x="120" y="96"/>
                  </a:lnTo>
                  <a:lnTo>
                    <a:pt x="83" y="113"/>
                  </a:lnTo>
                  <a:lnTo>
                    <a:pt x="64" y="119"/>
                  </a:lnTo>
                  <a:lnTo>
                    <a:pt x="53" y="115"/>
                  </a:lnTo>
                  <a:lnTo>
                    <a:pt x="34" y="108"/>
                  </a:lnTo>
                  <a:lnTo>
                    <a:pt x="31" y="107"/>
                  </a:lnTo>
                  <a:lnTo>
                    <a:pt x="0" y="107"/>
                  </a:lnTo>
                  <a:lnTo>
                    <a:pt x="0" y="127"/>
                  </a:lnTo>
                  <a:lnTo>
                    <a:pt x="30" y="127"/>
                  </a:lnTo>
                  <a:lnTo>
                    <a:pt x="59" y="140"/>
                  </a:lnTo>
                  <a:lnTo>
                    <a:pt x="66" y="140"/>
                  </a:lnTo>
                  <a:lnTo>
                    <a:pt x="111" y="123"/>
                  </a:lnTo>
                  <a:lnTo>
                    <a:pt x="129" y="114"/>
                  </a:lnTo>
                  <a:lnTo>
                    <a:pt x="131" y="113"/>
                  </a:lnTo>
                  <a:lnTo>
                    <a:pt x="183" y="64"/>
                  </a:lnTo>
                  <a:lnTo>
                    <a:pt x="361" y="22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30" name="Freeform 889"/>
            <p:cNvSpPr>
              <a:spLocks/>
            </p:cNvSpPr>
            <p:nvPr/>
          </p:nvSpPr>
          <p:spPr bwMode="auto">
            <a:xfrm>
              <a:off x="9647238" y="2617788"/>
              <a:ext cx="28575" cy="123825"/>
            </a:xfrm>
            <a:custGeom>
              <a:avLst/>
              <a:gdLst>
                <a:gd name="T0" fmla="*/ 1185313419 w 54"/>
                <a:gd name="T1" fmla="*/ 0 h 235"/>
                <a:gd name="T2" fmla="*/ 889055047 w 54"/>
                <a:gd name="T3" fmla="*/ 438947524 h 235"/>
                <a:gd name="T4" fmla="*/ 889055047 w 54"/>
                <a:gd name="T5" fmla="*/ 438947524 h 235"/>
                <a:gd name="T6" fmla="*/ 740925993 w 54"/>
                <a:gd name="T7" fmla="*/ 731579777 h 235"/>
                <a:gd name="T8" fmla="*/ 740925993 w 54"/>
                <a:gd name="T9" fmla="*/ 877617890 h 235"/>
                <a:gd name="T10" fmla="*/ 889055047 w 54"/>
                <a:gd name="T11" fmla="*/ 1316565546 h 235"/>
                <a:gd name="T12" fmla="*/ 1037184101 w 54"/>
                <a:gd name="T13" fmla="*/ 1316565546 h 235"/>
                <a:gd name="T14" fmla="*/ 1333722402 w 54"/>
                <a:gd name="T15" fmla="*/ 1609197140 h 235"/>
                <a:gd name="T16" fmla="*/ 1481851985 w 54"/>
                <a:gd name="T17" fmla="*/ 1901828735 h 235"/>
                <a:gd name="T18" fmla="*/ 1629980510 w 54"/>
                <a:gd name="T19" fmla="*/ 2147483647 h 235"/>
                <a:gd name="T20" fmla="*/ 1481851985 w 54"/>
                <a:gd name="T21" fmla="*/ 2147483647 h 235"/>
                <a:gd name="T22" fmla="*/ 1629980510 w 54"/>
                <a:gd name="T23" fmla="*/ 2147483647 h 235"/>
                <a:gd name="T24" fmla="*/ 1185313419 w 54"/>
                <a:gd name="T25" fmla="*/ 2147483647 h 235"/>
                <a:gd name="T26" fmla="*/ 1185313419 w 54"/>
                <a:gd name="T27" fmla="*/ 2147483647 h 235"/>
                <a:gd name="T28" fmla="*/ 296258240 w 54"/>
                <a:gd name="T29" fmla="*/ 2147483647 h 235"/>
                <a:gd name="T30" fmla="*/ 148129120 w 54"/>
                <a:gd name="T31" fmla="*/ 2147483647 h 235"/>
                <a:gd name="T32" fmla="*/ 0 w 54"/>
                <a:gd name="T33" fmla="*/ 2147483647 h 235"/>
                <a:gd name="T34" fmla="*/ 148129120 w 54"/>
                <a:gd name="T35" fmla="*/ 2147483647 h 235"/>
                <a:gd name="T36" fmla="*/ 296258240 w 54"/>
                <a:gd name="T37" fmla="*/ 2147483647 h 235"/>
                <a:gd name="T38" fmla="*/ 444667752 w 54"/>
                <a:gd name="T39" fmla="*/ 2147483647 h 235"/>
                <a:gd name="T40" fmla="*/ 740925993 w 54"/>
                <a:gd name="T41" fmla="*/ 2147483647 h 235"/>
                <a:gd name="T42" fmla="*/ 889055047 w 54"/>
                <a:gd name="T43" fmla="*/ 2147483647 h 235"/>
                <a:gd name="T44" fmla="*/ 1185313419 w 54"/>
                <a:gd name="T45" fmla="*/ 2147483647 h 235"/>
                <a:gd name="T46" fmla="*/ 1629980510 w 54"/>
                <a:gd name="T47" fmla="*/ 2147483647 h 235"/>
                <a:gd name="T48" fmla="*/ 2147483647 w 54"/>
                <a:gd name="T49" fmla="*/ 2147483647 h 235"/>
                <a:gd name="T50" fmla="*/ 2074368201 w 54"/>
                <a:gd name="T51" fmla="*/ 2147483647 h 235"/>
                <a:gd name="T52" fmla="*/ 2074368201 w 54"/>
                <a:gd name="T53" fmla="*/ 2147483647 h 235"/>
                <a:gd name="T54" fmla="*/ 2074368201 w 54"/>
                <a:gd name="T55" fmla="*/ 2147483647 h 235"/>
                <a:gd name="T56" fmla="*/ 1778110093 w 54"/>
                <a:gd name="T57" fmla="*/ 2147483647 h 235"/>
                <a:gd name="T58" fmla="*/ 1629980510 w 54"/>
                <a:gd name="T59" fmla="*/ 2147483647 h 235"/>
                <a:gd name="T60" fmla="*/ 1481851985 w 54"/>
                <a:gd name="T61" fmla="*/ 2147483647 h 235"/>
                <a:gd name="T62" fmla="*/ 1333722402 w 54"/>
                <a:gd name="T63" fmla="*/ 2147483647 h 235"/>
                <a:gd name="T64" fmla="*/ 2074368201 w 54"/>
                <a:gd name="T65" fmla="*/ 2147483647 h 235"/>
                <a:gd name="T66" fmla="*/ 2074368201 w 54"/>
                <a:gd name="T67" fmla="*/ 2147483647 h 235"/>
                <a:gd name="T68" fmla="*/ 2147483647 w 54"/>
                <a:gd name="T69" fmla="*/ 2147483647 h 235"/>
                <a:gd name="T70" fmla="*/ 2147483647 w 54"/>
                <a:gd name="T71" fmla="*/ 2147483647 h 235"/>
                <a:gd name="T72" fmla="*/ 2147483647 w 54"/>
                <a:gd name="T73" fmla="*/ 2147483647 h 235"/>
                <a:gd name="T74" fmla="*/ 2147483647 w 54"/>
                <a:gd name="T75" fmla="*/ 2147483647 h 235"/>
                <a:gd name="T76" fmla="*/ 2147483647 w 54"/>
                <a:gd name="T77" fmla="*/ 1755512938 h 235"/>
                <a:gd name="T78" fmla="*/ 2147483647 w 54"/>
                <a:gd name="T79" fmla="*/ 1609197140 h 235"/>
                <a:gd name="T80" fmla="*/ 2147483647 w 54"/>
                <a:gd name="T81" fmla="*/ 1023933688 h 235"/>
                <a:gd name="T82" fmla="*/ 2074368201 w 54"/>
                <a:gd name="T83" fmla="*/ 1023933688 h 235"/>
                <a:gd name="T84" fmla="*/ 2074368201 w 54"/>
                <a:gd name="T85" fmla="*/ 877617890 h 235"/>
                <a:gd name="T86" fmla="*/ 1926239677 w 54"/>
                <a:gd name="T87" fmla="*/ 877617890 h 235"/>
                <a:gd name="T88" fmla="*/ 2074368201 w 54"/>
                <a:gd name="T89" fmla="*/ 585263980 h 235"/>
                <a:gd name="T90" fmla="*/ 1185313419 w 54"/>
                <a:gd name="T91" fmla="*/ 0 h 23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4"/>
                <a:gd name="T139" fmla="*/ 0 h 235"/>
                <a:gd name="T140" fmla="*/ 54 w 54"/>
                <a:gd name="T141" fmla="*/ 235 h 23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4" h="235">
                  <a:moveTo>
                    <a:pt x="25" y="0"/>
                  </a:moveTo>
                  <a:lnTo>
                    <a:pt x="19" y="8"/>
                  </a:lnTo>
                  <a:lnTo>
                    <a:pt x="17" y="10"/>
                  </a:lnTo>
                  <a:lnTo>
                    <a:pt x="14" y="14"/>
                  </a:lnTo>
                  <a:lnTo>
                    <a:pt x="14" y="19"/>
                  </a:lnTo>
                  <a:lnTo>
                    <a:pt x="18" y="26"/>
                  </a:lnTo>
                  <a:lnTo>
                    <a:pt x="20" y="27"/>
                  </a:lnTo>
                  <a:lnTo>
                    <a:pt x="27" y="34"/>
                  </a:lnTo>
                  <a:lnTo>
                    <a:pt x="30" y="40"/>
                  </a:lnTo>
                  <a:lnTo>
                    <a:pt x="33" y="58"/>
                  </a:lnTo>
                  <a:lnTo>
                    <a:pt x="31" y="74"/>
                  </a:lnTo>
                  <a:lnTo>
                    <a:pt x="32" y="72"/>
                  </a:lnTo>
                  <a:lnTo>
                    <a:pt x="25" y="91"/>
                  </a:lnTo>
                  <a:lnTo>
                    <a:pt x="25" y="89"/>
                  </a:lnTo>
                  <a:lnTo>
                    <a:pt x="6" y="121"/>
                  </a:lnTo>
                  <a:lnTo>
                    <a:pt x="3" y="125"/>
                  </a:lnTo>
                  <a:lnTo>
                    <a:pt x="0" y="132"/>
                  </a:lnTo>
                  <a:lnTo>
                    <a:pt x="4" y="138"/>
                  </a:lnTo>
                  <a:lnTo>
                    <a:pt x="5" y="139"/>
                  </a:lnTo>
                  <a:lnTo>
                    <a:pt x="9" y="142"/>
                  </a:lnTo>
                  <a:lnTo>
                    <a:pt x="16" y="145"/>
                  </a:lnTo>
                  <a:lnTo>
                    <a:pt x="18" y="148"/>
                  </a:lnTo>
                  <a:lnTo>
                    <a:pt x="24" y="160"/>
                  </a:lnTo>
                  <a:lnTo>
                    <a:pt x="33" y="235"/>
                  </a:lnTo>
                  <a:lnTo>
                    <a:pt x="54" y="232"/>
                  </a:lnTo>
                  <a:lnTo>
                    <a:pt x="43" y="157"/>
                  </a:lnTo>
                  <a:lnTo>
                    <a:pt x="42" y="154"/>
                  </a:lnTo>
                  <a:lnTo>
                    <a:pt x="42" y="153"/>
                  </a:lnTo>
                  <a:lnTo>
                    <a:pt x="35" y="137"/>
                  </a:lnTo>
                  <a:lnTo>
                    <a:pt x="34" y="136"/>
                  </a:lnTo>
                  <a:lnTo>
                    <a:pt x="29" y="128"/>
                  </a:lnTo>
                  <a:lnTo>
                    <a:pt x="27" y="126"/>
                  </a:lnTo>
                  <a:lnTo>
                    <a:pt x="42" y="100"/>
                  </a:lnTo>
                  <a:lnTo>
                    <a:pt x="42" y="98"/>
                  </a:lnTo>
                  <a:lnTo>
                    <a:pt x="51" y="78"/>
                  </a:lnTo>
                  <a:lnTo>
                    <a:pt x="51" y="77"/>
                  </a:lnTo>
                  <a:lnTo>
                    <a:pt x="54" y="58"/>
                  </a:lnTo>
                  <a:lnTo>
                    <a:pt x="54" y="53"/>
                  </a:lnTo>
                  <a:lnTo>
                    <a:pt x="51" y="35"/>
                  </a:lnTo>
                  <a:lnTo>
                    <a:pt x="50" y="34"/>
                  </a:lnTo>
                  <a:lnTo>
                    <a:pt x="44" y="22"/>
                  </a:lnTo>
                  <a:lnTo>
                    <a:pt x="43" y="20"/>
                  </a:lnTo>
                  <a:lnTo>
                    <a:pt x="42" y="19"/>
                  </a:lnTo>
                  <a:lnTo>
                    <a:pt x="39" y="17"/>
                  </a:lnTo>
                  <a:lnTo>
                    <a:pt x="42" y="1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31" name="Freeform 890"/>
            <p:cNvSpPr>
              <a:spLocks/>
            </p:cNvSpPr>
            <p:nvPr/>
          </p:nvSpPr>
          <p:spPr bwMode="auto">
            <a:xfrm>
              <a:off x="9688513" y="2609850"/>
              <a:ext cx="30162" cy="98425"/>
            </a:xfrm>
            <a:custGeom>
              <a:avLst/>
              <a:gdLst>
                <a:gd name="T0" fmla="*/ 1185274738 w 57"/>
                <a:gd name="T1" fmla="*/ 2147483647 h 185"/>
                <a:gd name="T2" fmla="*/ 1778051011 w 57"/>
                <a:gd name="T3" fmla="*/ 2147483647 h 185"/>
                <a:gd name="T4" fmla="*/ 2147483647 w 57"/>
                <a:gd name="T5" fmla="*/ 451752113 h 185"/>
                <a:gd name="T6" fmla="*/ 1926174966 w 57"/>
                <a:gd name="T7" fmla="*/ 0 h 185"/>
                <a:gd name="T8" fmla="*/ 740901551 w 57"/>
                <a:gd name="T9" fmla="*/ 1807008452 h 185"/>
                <a:gd name="T10" fmla="*/ 740901551 w 57"/>
                <a:gd name="T11" fmla="*/ 1957592268 h 185"/>
                <a:gd name="T12" fmla="*/ 148124550 w 57"/>
                <a:gd name="T13" fmla="*/ 2147483647 h 185"/>
                <a:gd name="T14" fmla="*/ 148124550 w 57"/>
                <a:gd name="T15" fmla="*/ 2147483647 h 185"/>
                <a:gd name="T16" fmla="*/ 0 w 57"/>
                <a:gd name="T17" fmla="*/ 2147483647 h 185"/>
                <a:gd name="T18" fmla="*/ 0 w 57"/>
                <a:gd name="T19" fmla="*/ 2147483647 h 185"/>
                <a:gd name="T20" fmla="*/ 296248571 w 57"/>
                <a:gd name="T21" fmla="*/ 2147483647 h 185"/>
                <a:gd name="T22" fmla="*/ 1333398693 w 57"/>
                <a:gd name="T23" fmla="*/ 2147483647 h 185"/>
                <a:gd name="T24" fmla="*/ 1037149990 w 57"/>
                <a:gd name="T25" fmla="*/ 2147483647 h 185"/>
                <a:gd name="T26" fmla="*/ 1185274738 w 57"/>
                <a:gd name="T27" fmla="*/ 2147483647 h 18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7"/>
                <a:gd name="T43" fmla="*/ 0 h 185"/>
                <a:gd name="T44" fmla="*/ 57 w 57"/>
                <a:gd name="T45" fmla="*/ 185 h 18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7" h="185">
                  <a:moveTo>
                    <a:pt x="23" y="91"/>
                  </a:moveTo>
                  <a:lnTo>
                    <a:pt x="36" y="45"/>
                  </a:lnTo>
                  <a:lnTo>
                    <a:pt x="57" y="10"/>
                  </a:lnTo>
                  <a:lnTo>
                    <a:pt x="40" y="0"/>
                  </a:lnTo>
                  <a:lnTo>
                    <a:pt x="16" y="37"/>
                  </a:lnTo>
                  <a:lnTo>
                    <a:pt x="15" y="40"/>
                  </a:lnTo>
                  <a:lnTo>
                    <a:pt x="3" y="86"/>
                  </a:lnTo>
                  <a:lnTo>
                    <a:pt x="3" y="88"/>
                  </a:lnTo>
                  <a:lnTo>
                    <a:pt x="0" y="137"/>
                  </a:lnTo>
                  <a:lnTo>
                    <a:pt x="0" y="139"/>
                  </a:lnTo>
                  <a:lnTo>
                    <a:pt x="5" y="185"/>
                  </a:lnTo>
                  <a:lnTo>
                    <a:pt x="26" y="182"/>
                  </a:lnTo>
                  <a:lnTo>
                    <a:pt x="21" y="136"/>
                  </a:lnTo>
                  <a:lnTo>
                    <a:pt x="23" y="91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32" name="Freeform 891"/>
            <p:cNvSpPr>
              <a:spLocks/>
            </p:cNvSpPr>
            <p:nvPr/>
          </p:nvSpPr>
          <p:spPr bwMode="auto">
            <a:xfrm>
              <a:off x="11042650" y="1824038"/>
              <a:ext cx="512763" cy="558800"/>
            </a:xfrm>
            <a:custGeom>
              <a:avLst/>
              <a:gdLst>
                <a:gd name="T0" fmla="*/ 0 w 967"/>
                <a:gd name="T1" fmla="*/ 2147483647 h 1057"/>
                <a:gd name="T2" fmla="*/ 2147483647 w 967"/>
                <a:gd name="T3" fmla="*/ 2147483647 h 1057"/>
                <a:gd name="T4" fmla="*/ 2147483647 w 967"/>
                <a:gd name="T5" fmla="*/ 2147483647 h 1057"/>
                <a:gd name="T6" fmla="*/ 2147483647 w 967"/>
                <a:gd name="T7" fmla="*/ 2147483647 h 1057"/>
                <a:gd name="T8" fmla="*/ 2147483647 w 967"/>
                <a:gd name="T9" fmla="*/ 2147483647 h 1057"/>
                <a:gd name="T10" fmla="*/ 2147483647 w 967"/>
                <a:gd name="T11" fmla="*/ 2147483647 h 1057"/>
                <a:gd name="T12" fmla="*/ 2147483647 w 967"/>
                <a:gd name="T13" fmla="*/ 2147483647 h 1057"/>
                <a:gd name="T14" fmla="*/ 2147483647 w 967"/>
                <a:gd name="T15" fmla="*/ 2147483647 h 1057"/>
                <a:gd name="T16" fmla="*/ 2147483647 w 967"/>
                <a:gd name="T17" fmla="*/ 2147483647 h 1057"/>
                <a:gd name="T18" fmla="*/ 2147483647 w 967"/>
                <a:gd name="T19" fmla="*/ 2147483647 h 1057"/>
                <a:gd name="T20" fmla="*/ 2147483647 w 967"/>
                <a:gd name="T21" fmla="*/ 2147483647 h 1057"/>
                <a:gd name="T22" fmla="*/ 2147483647 w 967"/>
                <a:gd name="T23" fmla="*/ 2147483647 h 1057"/>
                <a:gd name="T24" fmla="*/ 2147483647 w 967"/>
                <a:gd name="T25" fmla="*/ 2147483647 h 1057"/>
                <a:gd name="T26" fmla="*/ 2147483647 w 967"/>
                <a:gd name="T27" fmla="*/ 2147483647 h 1057"/>
                <a:gd name="T28" fmla="*/ 2147483647 w 967"/>
                <a:gd name="T29" fmla="*/ 2147483647 h 1057"/>
                <a:gd name="T30" fmla="*/ 2147483647 w 967"/>
                <a:gd name="T31" fmla="*/ 2147483647 h 1057"/>
                <a:gd name="T32" fmla="*/ 2147483647 w 967"/>
                <a:gd name="T33" fmla="*/ 2147483647 h 1057"/>
                <a:gd name="T34" fmla="*/ 2147483647 w 967"/>
                <a:gd name="T35" fmla="*/ 2147483647 h 1057"/>
                <a:gd name="T36" fmla="*/ 2147483647 w 967"/>
                <a:gd name="T37" fmla="*/ 2147483647 h 1057"/>
                <a:gd name="T38" fmla="*/ 2147483647 w 967"/>
                <a:gd name="T39" fmla="*/ 2147483647 h 1057"/>
                <a:gd name="T40" fmla="*/ 2147483647 w 967"/>
                <a:gd name="T41" fmla="*/ 2147483647 h 1057"/>
                <a:gd name="T42" fmla="*/ 2147483647 w 967"/>
                <a:gd name="T43" fmla="*/ 2147483647 h 1057"/>
                <a:gd name="T44" fmla="*/ 2147483647 w 967"/>
                <a:gd name="T45" fmla="*/ 2147483647 h 1057"/>
                <a:gd name="T46" fmla="*/ 2147483647 w 967"/>
                <a:gd name="T47" fmla="*/ 2147483647 h 1057"/>
                <a:gd name="T48" fmla="*/ 2147483647 w 967"/>
                <a:gd name="T49" fmla="*/ 2147483647 h 1057"/>
                <a:gd name="T50" fmla="*/ 2147483647 w 967"/>
                <a:gd name="T51" fmla="*/ 2147483647 h 1057"/>
                <a:gd name="T52" fmla="*/ 2147483647 w 967"/>
                <a:gd name="T53" fmla="*/ 2147483647 h 1057"/>
                <a:gd name="T54" fmla="*/ 2147483647 w 967"/>
                <a:gd name="T55" fmla="*/ 2147483647 h 1057"/>
                <a:gd name="T56" fmla="*/ 2147483647 w 967"/>
                <a:gd name="T57" fmla="*/ 2147483647 h 1057"/>
                <a:gd name="T58" fmla="*/ 2147483647 w 967"/>
                <a:gd name="T59" fmla="*/ 738685943 h 1057"/>
                <a:gd name="T60" fmla="*/ 2147483647 w 967"/>
                <a:gd name="T61" fmla="*/ 1181953442 h 1057"/>
                <a:gd name="T62" fmla="*/ 2147483647 w 967"/>
                <a:gd name="T63" fmla="*/ 2147483647 h 1057"/>
                <a:gd name="T64" fmla="*/ 2147483647 w 967"/>
                <a:gd name="T65" fmla="*/ 2147483647 h 1057"/>
                <a:gd name="T66" fmla="*/ 2147483647 w 967"/>
                <a:gd name="T67" fmla="*/ 2147483647 h 1057"/>
                <a:gd name="T68" fmla="*/ 2147483647 w 967"/>
                <a:gd name="T69" fmla="*/ 2147483647 h 1057"/>
                <a:gd name="T70" fmla="*/ 2147483647 w 967"/>
                <a:gd name="T71" fmla="*/ 2147483647 h 1057"/>
                <a:gd name="T72" fmla="*/ 2147483647 w 967"/>
                <a:gd name="T73" fmla="*/ 2147483647 h 1057"/>
                <a:gd name="T74" fmla="*/ 2147483647 w 967"/>
                <a:gd name="T75" fmla="*/ 2147483647 h 1057"/>
                <a:gd name="T76" fmla="*/ 2147483647 w 967"/>
                <a:gd name="T77" fmla="*/ 2147483647 h 1057"/>
                <a:gd name="T78" fmla="*/ 2147483647 w 967"/>
                <a:gd name="T79" fmla="*/ 2147483647 h 1057"/>
                <a:gd name="T80" fmla="*/ 2147483647 w 967"/>
                <a:gd name="T81" fmla="*/ 2147483647 h 1057"/>
                <a:gd name="T82" fmla="*/ 2147483647 w 967"/>
                <a:gd name="T83" fmla="*/ 2147483647 h 1057"/>
                <a:gd name="T84" fmla="*/ 2147483647 w 967"/>
                <a:gd name="T85" fmla="*/ 2147483647 h 1057"/>
                <a:gd name="T86" fmla="*/ 2147483647 w 967"/>
                <a:gd name="T87" fmla="*/ 2147483647 h 1057"/>
                <a:gd name="T88" fmla="*/ 2147483647 w 967"/>
                <a:gd name="T89" fmla="*/ 2147483647 h 1057"/>
                <a:gd name="T90" fmla="*/ 2147483647 w 967"/>
                <a:gd name="T91" fmla="*/ 2147483647 h 1057"/>
                <a:gd name="T92" fmla="*/ 2147483647 w 967"/>
                <a:gd name="T93" fmla="*/ 2147483647 h 1057"/>
                <a:gd name="T94" fmla="*/ 2147483647 w 967"/>
                <a:gd name="T95" fmla="*/ 2147483647 h 1057"/>
                <a:gd name="T96" fmla="*/ 2147483647 w 967"/>
                <a:gd name="T97" fmla="*/ 2147483647 h 1057"/>
                <a:gd name="T98" fmla="*/ 2147483647 w 967"/>
                <a:gd name="T99" fmla="*/ 2147483647 h 1057"/>
                <a:gd name="T100" fmla="*/ 2147483647 w 967"/>
                <a:gd name="T101" fmla="*/ 2147483647 h 1057"/>
                <a:gd name="T102" fmla="*/ 2147483647 w 967"/>
                <a:gd name="T103" fmla="*/ 2147483647 h 1057"/>
                <a:gd name="T104" fmla="*/ 2147483647 w 967"/>
                <a:gd name="T105" fmla="*/ 2147483647 h 1057"/>
                <a:gd name="T106" fmla="*/ 2147483647 w 967"/>
                <a:gd name="T107" fmla="*/ 2147483647 h 1057"/>
                <a:gd name="T108" fmla="*/ 2147483647 w 967"/>
                <a:gd name="T109" fmla="*/ 2147483647 h 1057"/>
                <a:gd name="T110" fmla="*/ 2147483647 w 967"/>
                <a:gd name="T111" fmla="*/ 2147483647 h 1057"/>
                <a:gd name="T112" fmla="*/ 2147483647 w 967"/>
                <a:gd name="T113" fmla="*/ 2147483647 h 105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67"/>
                <a:gd name="T172" fmla="*/ 0 h 1057"/>
                <a:gd name="T173" fmla="*/ 967 w 967"/>
                <a:gd name="T174" fmla="*/ 1057 h 105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67" h="1057">
                  <a:moveTo>
                    <a:pt x="92" y="387"/>
                  </a:moveTo>
                  <a:lnTo>
                    <a:pt x="70" y="375"/>
                  </a:lnTo>
                  <a:lnTo>
                    <a:pt x="6" y="359"/>
                  </a:lnTo>
                  <a:lnTo>
                    <a:pt x="0" y="379"/>
                  </a:lnTo>
                  <a:lnTo>
                    <a:pt x="65" y="396"/>
                  </a:lnTo>
                  <a:lnTo>
                    <a:pt x="81" y="404"/>
                  </a:lnTo>
                  <a:lnTo>
                    <a:pt x="88" y="417"/>
                  </a:lnTo>
                  <a:lnTo>
                    <a:pt x="92" y="464"/>
                  </a:lnTo>
                  <a:lnTo>
                    <a:pt x="92" y="466"/>
                  </a:lnTo>
                  <a:lnTo>
                    <a:pt x="98" y="488"/>
                  </a:lnTo>
                  <a:lnTo>
                    <a:pt x="100" y="492"/>
                  </a:lnTo>
                  <a:lnTo>
                    <a:pt x="116" y="508"/>
                  </a:lnTo>
                  <a:lnTo>
                    <a:pt x="118" y="509"/>
                  </a:lnTo>
                  <a:lnTo>
                    <a:pt x="133" y="518"/>
                  </a:lnTo>
                  <a:lnTo>
                    <a:pt x="143" y="543"/>
                  </a:lnTo>
                  <a:lnTo>
                    <a:pt x="148" y="570"/>
                  </a:lnTo>
                  <a:lnTo>
                    <a:pt x="150" y="637"/>
                  </a:lnTo>
                  <a:lnTo>
                    <a:pt x="157" y="654"/>
                  </a:lnTo>
                  <a:lnTo>
                    <a:pt x="158" y="657"/>
                  </a:lnTo>
                  <a:lnTo>
                    <a:pt x="171" y="673"/>
                  </a:lnTo>
                  <a:lnTo>
                    <a:pt x="174" y="676"/>
                  </a:lnTo>
                  <a:lnTo>
                    <a:pt x="193" y="686"/>
                  </a:lnTo>
                  <a:lnTo>
                    <a:pt x="226" y="871"/>
                  </a:lnTo>
                  <a:lnTo>
                    <a:pt x="239" y="902"/>
                  </a:lnTo>
                  <a:lnTo>
                    <a:pt x="240" y="903"/>
                  </a:lnTo>
                  <a:lnTo>
                    <a:pt x="255" y="926"/>
                  </a:lnTo>
                  <a:lnTo>
                    <a:pt x="260" y="946"/>
                  </a:lnTo>
                  <a:lnTo>
                    <a:pt x="264" y="959"/>
                  </a:lnTo>
                  <a:lnTo>
                    <a:pt x="265" y="963"/>
                  </a:lnTo>
                  <a:lnTo>
                    <a:pt x="272" y="973"/>
                  </a:lnTo>
                  <a:lnTo>
                    <a:pt x="277" y="979"/>
                  </a:lnTo>
                  <a:lnTo>
                    <a:pt x="336" y="997"/>
                  </a:lnTo>
                  <a:lnTo>
                    <a:pt x="363" y="1009"/>
                  </a:lnTo>
                  <a:lnTo>
                    <a:pt x="365" y="1010"/>
                  </a:lnTo>
                  <a:lnTo>
                    <a:pt x="366" y="1011"/>
                  </a:lnTo>
                  <a:lnTo>
                    <a:pt x="398" y="1045"/>
                  </a:lnTo>
                  <a:lnTo>
                    <a:pt x="410" y="1054"/>
                  </a:lnTo>
                  <a:lnTo>
                    <a:pt x="414" y="1056"/>
                  </a:lnTo>
                  <a:lnTo>
                    <a:pt x="430" y="1057"/>
                  </a:lnTo>
                  <a:lnTo>
                    <a:pt x="457" y="1052"/>
                  </a:lnTo>
                  <a:lnTo>
                    <a:pt x="459" y="1051"/>
                  </a:lnTo>
                  <a:lnTo>
                    <a:pt x="500" y="1038"/>
                  </a:lnTo>
                  <a:lnTo>
                    <a:pt x="504" y="1033"/>
                  </a:lnTo>
                  <a:lnTo>
                    <a:pt x="504" y="1031"/>
                  </a:lnTo>
                  <a:lnTo>
                    <a:pt x="504" y="1030"/>
                  </a:lnTo>
                  <a:lnTo>
                    <a:pt x="505" y="1030"/>
                  </a:lnTo>
                  <a:lnTo>
                    <a:pt x="506" y="1028"/>
                  </a:lnTo>
                  <a:lnTo>
                    <a:pt x="518" y="927"/>
                  </a:lnTo>
                  <a:lnTo>
                    <a:pt x="531" y="913"/>
                  </a:lnTo>
                  <a:lnTo>
                    <a:pt x="529" y="914"/>
                  </a:lnTo>
                  <a:lnTo>
                    <a:pt x="607" y="869"/>
                  </a:lnTo>
                  <a:lnTo>
                    <a:pt x="612" y="863"/>
                  </a:lnTo>
                  <a:lnTo>
                    <a:pt x="613" y="858"/>
                  </a:lnTo>
                  <a:lnTo>
                    <a:pt x="595" y="750"/>
                  </a:lnTo>
                  <a:lnTo>
                    <a:pt x="573" y="703"/>
                  </a:lnTo>
                  <a:lnTo>
                    <a:pt x="571" y="701"/>
                  </a:lnTo>
                  <a:lnTo>
                    <a:pt x="555" y="684"/>
                  </a:lnTo>
                  <a:lnTo>
                    <a:pt x="554" y="681"/>
                  </a:lnTo>
                  <a:lnTo>
                    <a:pt x="536" y="670"/>
                  </a:lnTo>
                  <a:lnTo>
                    <a:pt x="524" y="651"/>
                  </a:lnTo>
                  <a:lnTo>
                    <a:pt x="525" y="652"/>
                  </a:lnTo>
                  <a:lnTo>
                    <a:pt x="519" y="635"/>
                  </a:lnTo>
                  <a:lnTo>
                    <a:pt x="520" y="623"/>
                  </a:lnTo>
                  <a:lnTo>
                    <a:pt x="526" y="612"/>
                  </a:lnTo>
                  <a:lnTo>
                    <a:pt x="524" y="613"/>
                  </a:lnTo>
                  <a:lnTo>
                    <a:pt x="526" y="610"/>
                  </a:lnTo>
                  <a:lnTo>
                    <a:pt x="526" y="612"/>
                  </a:lnTo>
                  <a:lnTo>
                    <a:pt x="578" y="556"/>
                  </a:lnTo>
                  <a:lnTo>
                    <a:pt x="580" y="552"/>
                  </a:lnTo>
                  <a:lnTo>
                    <a:pt x="590" y="521"/>
                  </a:lnTo>
                  <a:lnTo>
                    <a:pt x="590" y="518"/>
                  </a:lnTo>
                  <a:lnTo>
                    <a:pt x="592" y="503"/>
                  </a:lnTo>
                  <a:lnTo>
                    <a:pt x="592" y="499"/>
                  </a:lnTo>
                  <a:lnTo>
                    <a:pt x="589" y="490"/>
                  </a:lnTo>
                  <a:lnTo>
                    <a:pt x="563" y="408"/>
                  </a:lnTo>
                  <a:lnTo>
                    <a:pt x="560" y="394"/>
                  </a:lnTo>
                  <a:lnTo>
                    <a:pt x="561" y="361"/>
                  </a:lnTo>
                  <a:lnTo>
                    <a:pt x="563" y="345"/>
                  </a:lnTo>
                  <a:lnTo>
                    <a:pt x="563" y="348"/>
                  </a:lnTo>
                  <a:lnTo>
                    <a:pt x="568" y="338"/>
                  </a:lnTo>
                  <a:lnTo>
                    <a:pt x="593" y="325"/>
                  </a:lnTo>
                  <a:lnTo>
                    <a:pt x="591" y="325"/>
                  </a:lnTo>
                  <a:lnTo>
                    <a:pt x="595" y="324"/>
                  </a:lnTo>
                  <a:lnTo>
                    <a:pt x="593" y="325"/>
                  </a:lnTo>
                  <a:lnTo>
                    <a:pt x="621" y="324"/>
                  </a:lnTo>
                  <a:lnTo>
                    <a:pt x="680" y="339"/>
                  </a:lnTo>
                  <a:lnTo>
                    <a:pt x="693" y="354"/>
                  </a:lnTo>
                  <a:lnTo>
                    <a:pt x="706" y="364"/>
                  </a:lnTo>
                  <a:lnTo>
                    <a:pt x="715" y="366"/>
                  </a:lnTo>
                  <a:lnTo>
                    <a:pt x="720" y="366"/>
                  </a:lnTo>
                  <a:lnTo>
                    <a:pt x="740" y="363"/>
                  </a:lnTo>
                  <a:lnTo>
                    <a:pt x="740" y="362"/>
                  </a:lnTo>
                  <a:lnTo>
                    <a:pt x="761" y="353"/>
                  </a:lnTo>
                  <a:lnTo>
                    <a:pt x="764" y="353"/>
                  </a:lnTo>
                  <a:lnTo>
                    <a:pt x="786" y="340"/>
                  </a:lnTo>
                  <a:lnTo>
                    <a:pt x="788" y="339"/>
                  </a:lnTo>
                  <a:lnTo>
                    <a:pt x="815" y="316"/>
                  </a:lnTo>
                  <a:lnTo>
                    <a:pt x="870" y="293"/>
                  </a:lnTo>
                  <a:lnTo>
                    <a:pt x="872" y="293"/>
                  </a:lnTo>
                  <a:lnTo>
                    <a:pt x="902" y="275"/>
                  </a:lnTo>
                  <a:lnTo>
                    <a:pt x="904" y="272"/>
                  </a:lnTo>
                  <a:lnTo>
                    <a:pt x="906" y="270"/>
                  </a:lnTo>
                  <a:lnTo>
                    <a:pt x="906" y="267"/>
                  </a:lnTo>
                  <a:lnTo>
                    <a:pt x="907" y="264"/>
                  </a:lnTo>
                  <a:lnTo>
                    <a:pt x="899" y="225"/>
                  </a:lnTo>
                  <a:lnTo>
                    <a:pt x="900" y="201"/>
                  </a:lnTo>
                  <a:lnTo>
                    <a:pt x="910" y="182"/>
                  </a:lnTo>
                  <a:lnTo>
                    <a:pt x="935" y="158"/>
                  </a:lnTo>
                  <a:lnTo>
                    <a:pt x="935" y="156"/>
                  </a:lnTo>
                  <a:lnTo>
                    <a:pt x="935" y="155"/>
                  </a:lnTo>
                  <a:lnTo>
                    <a:pt x="936" y="155"/>
                  </a:lnTo>
                  <a:lnTo>
                    <a:pt x="938" y="153"/>
                  </a:lnTo>
                  <a:lnTo>
                    <a:pt x="938" y="149"/>
                  </a:lnTo>
                  <a:lnTo>
                    <a:pt x="938" y="147"/>
                  </a:lnTo>
                  <a:lnTo>
                    <a:pt x="920" y="92"/>
                  </a:lnTo>
                  <a:lnTo>
                    <a:pt x="920" y="95"/>
                  </a:lnTo>
                  <a:lnTo>
                    <a:pt x="917" y="66"/>
                  </a:lnTo>
                  <a:lnTo>
                    <a:pt x="925" y="43"/>
                  </a:lnTo>
                  <a:lnTo>
                    <a:pt x="956" y="25"/>
                  </a:lnTo>
                  <a:lnTo>
                    <a:pt x="967" y="15"/>
                  </a:lnTo>
                  <a:lnTo>
                    <a:pt x="953" y="0"/>
                  </a:lnTo>
                  <a:lnTo>
                    <a:pt x="943" y="9"/>
                  </a:lnTo>
                  <a:lnTo>
                    <a:pt x="945" y="7"/>
                  </a:lnTo>
                  <a:lnTo>
                    <a:pt x="914" y="25"/>
                  </a:lnTo>
                  <a:lnTo>
                    <a:pt x="908" y="31"/>
                  </a:lnTo>
                  <a:lnTo>
                    <a:pt x="897" y="59"/>
                  </a:lnTo>
                  <a:lnTo>
                    <a:pt x="899" y="98"/>
                  </a:lnTo>
                  <a:lnTo>
                    <a:pt x="916" y="149"/>
                  </a:lnTo>
                  <a:lnTo>
                    <a:pt x="895" y="169"/>
                  </a:lnTo>
                  <a:lnTo>
                    <a:pt x="893" y="171"/>
                  </a:lnTo>
                  <a:lnTo>
                    <a:pt x="882" y="195"/>
                  </a:lnTo>
                  <a:lnTo>
                    <a:pt x="881" y="198"/>
                  </a:lnTo>
                  <a:lnTo>
                    <a:pt x="880" y="229"/>
                  </a:lnTo>
                  <a:lnTo>
                    <a:pt x="885" y="261"/>
                  </a:lnTo>
                  <a:lnTo>
                    <a:pt x="861" y="274"/>
                  </a:lnTo>
                  <a:lnTo>
                    <a:pt x="864" y="274"/>
                  </a:lnTo>
                  <a:lnTo>
                    <a:pt x="804" y="299"/>
                  </a:lnTo>
                  <a:lnTo>
                    <a:pt x="802" y="300"/>
                  </a:lnTo>
                  <a:lnTo>
                    <a:pt x="776" y="322"/>
                  </a:lnTo>
                  <a:lnTo>
                    <a:pt x="753" y="335"/>
                  </a:lnTo>
                  <a:lnTo>
                    <a:pt x="754" y="335"/>
                  </a:lnTo>
                  <a:lnTo>
                    <a:pt x="732" y="344"/>
                  </a:lnTo>
                  <a:lnTo>
                    <a:pt x="734" y="343"/>
                  </a:lnTo>
                  <a:lnTo>
                    <a:pt x="719" y="346"/>
                  </a:lnTo>
                  <a:lnTo>
                    <a:pt x="713" y="344"/>
                  </a:lnTo>
                  <a:lnTo>
                    <a:pt x="715" y="346"/>
                  </a:lnTo>
                  <a:lnTo>
                    <a:pt x="708" y="340"/>
                  </a:lnTo>
                  <a:lnTo>
                    <a:pt x="694" y="323"/>
                  </a:lnTo>
                  <a:lnTo>
                    <a:pt x="690" y="321"/>
                  </a:lnTo>
                  <a:lnTo>
                    <a:pt x="626" y="305"/>
                  </a:lnTo>
                  <a:lnTo>
                    <a:pt x="590" y="306"/>
                  </a:lnTo>
                  <a:lnTo>
                    <a:pt x="587" y="307"/>
                  </a:lnTo>
                  <a:lnTo>
                    <a:pt x="555" y="322"/>
                  </a:lnTo>
                  <a:lnTo>
                    <a:pt x="551" y="325"/>
                  </a:lnTo>
                  <a:lnTo>
                    <a:pt x="544" y="338"/>
                  </a:lnTo>
                  <a:lnTo>
                    <a:pt x="543" y="341"/>
                  </a:lnTo>
                  <a:lnTo>
                    <a:pt x="540" y="360"/>
                  </a:lnTo>
                  <a:lnTo>
                    <a:pt x="539" y="399"/>
                  </a:lnTo>
                  <a:lnTo>
                    <a:pt x="569" y="497"/>
                  </a:lnTo>
                  <a:lnTo>
                    <a:pt x="571" y="504"/>
                  </a:lnTo>
                  <a:lnTo>
                    <a:pt x="570" y="514"/>
                  </a:lnTo>
                  <a:lnTo>
                    <a:pt x="562" y="545"/>
                  </a:lnTo>
                  <a:lnTo>
                    <a:pt x="563" y="542"/>
                  </a:lnTo>
                  <a:lnTo>
                    <a:pt x="561" y="546"/>
                  </a:lnTo>
                  <a:lnTo>
                    <a:pt x="562" y="545"/>
                  </a:lnTo>
                  <a:lnTo>
                    <a:pt x="507" y="601"/>
                  </a:lnTo>
                  <a:lnTo>
                    <a:pt x="501" y="616"/>
                  </a:lnTo>
                  <a:lnTo>
                    <a:pt x="500" y="618"/>
                  </a:lnTo>
                  <a:lnTo>
                    <a:pt x="498" y="635"/>
                  </a:lnTo>
                  <a:lnTo>
                    <a:pt x="498" y="640"/>
                  </a:lnTo>
                  <a:lnTo>
                    <a:pt x="504" y="660"/>
                  </a:lnTo>
                  <a:lnTo>
                    <a:pt x="505" y="661"/>
                  </a:lnTo>
                  <a:lnTo>
                    <a:pt x="520" y="685"/>
                  </a:lnTo>
                  <a:lnTo>
                    <a:pt x="524" y="688"/>
                  </a:lnTo>
                  <a:lnTo>
                    <a:pt x="541" y="699"/>
                  </a:lnTo>
                  <a:lnTo>
                    <a:pt x="555" y="715"/>
                  </a:lnTo>
                  <a:lnTo>
                    <a:pt x="554" y="712"/>
                  </a:lnTo>
                  <a:lnTo>
                    <a:pt x="575" y="754"/>
                  </a:lnTo>
                  <a:lnTo>
                    <a:pt x="591" y="854"/>
                  </a:lnTo>
                  <a:lnTo>
                    <a:pt x="519" y="897"/>
                  </a:lnTo>
                  <a:lnTo>
                    <a:pt x="517" y="899"/>
                  </a:lnTo>
                  <a:lnTo>
                    <a:pt x="501" y="916"/>
                  </a:lnTo>
                  <a:lnTo>
                    <a:pt x="498" y="921"/>
                  </a:lnTo>
                  <a:lnTo>
                    <a:pt x="488" y="1019"/>
                  </a:lnTo>
                  <a:lnTo>
                    <a:pt x="452" y="1031"/>
                  </a:lnTo>
                  <a:lnTo>
                    <a:pt x="453" y="1031"/>
                  </a:lnTo>
                  <a:lnTo>
                    <a:pt x="427" y="1038"/>
                  </a:lnTo>
                  <a:lnTo>
                    <a:pt x="419" y="1036"/>
                  </a:lnTo>
                  <a:lnTo>
                    <a:pt x="411" y="1029"/>
                  </a:lnTo>
                  <a:lnTo>
                    <a:pt x="411" y="1030"/>
                  </a:lnTo>
                  <a:lnTo>
                    <a:pt x="379" y="994"/>
                  </a:lnTo>
                  <a:lnTo>
                    <a:pt x="374" y="991"/>
                  </a:lnTo>
                  <a:lnTo>
                    <a:pt x="369" y="990"/>
                  </a:lnTo>
                  <a:lnTo>
                    <a:pt x="372" y="991"/>
                  </a:lnTo>
                  <a:lnTo>
                    <a:pt x="363" y="988"/>
                  </a:lnTo>
                  <a:lnTo>
                    <a:pt x="343" y="978"/>
                  </a:lnTo>
                  <a:lnTo>
                    <a:pt x="288" y="959"/>
                  </a:lnTo>
                  <a:lnTo>
                    <a:pt x="284" y="952"/>
                  </a:lnTo>
                  <a:lnTo>
                    <a:pt x="276" y="921"/>
                  </a:lnTo>
                  <a:lnTo>
                    <a:pt x="275" y="919"/>
                  </a:lnTo>
                  <a:lnTo>
                    <a:pt x="274" y="918"/>
                  </a:lnTo>
                  <a:lnTo>
                    <a:pt x="257" y="892"/>
                  </a:lnTo>
                  <a:lnTo>
                    <a:pt x="258" y="893"/>
                  </a:lnTo>
                  <a:lnTo>
                    <a:pt x="246" y="865"/>
                  </a:lnTo>
                  <a:lnTo>
                    <a:pt x="247" y="867"/>
                  </a:lnTo>
                  <a:lnTo>
                    <a:pt x="212" y="677"/>
                  </a:lnTo>
                  <a:lnTo>
                    <a:pt x="210" y="673"/>
                  </a:lnTo>
                  <a:lnTo>
                    <a:pt x="208" y="669"/>
                  </a:lnTo>
                  <a:lnTo>
                    <a:pt x="187" y="659"/>
                  </a:lnTo>
                  <a:lnTo>
                    <a:pt x="175" y="644"/>
                  </a:lnTo>
                  <a:lnTo>
                    <a:pt x="171" y="630"/>
                  </a:lnTo>
                  <a:lnTo>
                    <a:pt x="171" y="632"/>
                  </a:lnTo>
                  <a:lnTo>
                    <a:pt x="169" y="614"/>
                  </a:lnTo>
                  <a:lnTo>
                    <a:pt x="168" y="567"/>
                  </a:lnTo>
                  <a:lnTo>
                    <a:pt x="163" y="540"/>
                  </a:lnTo>
                  <a:lnTo>
                    <a:pt x="162" y="538"/>
                  </a:lnTo>
                  <a:lnTo>
                    <a:pt x="162" y="537"/>
                  </a:lnTo>
                  <a:lnTo>
                    <a:pt x="150" y="508"/>
                  </a:lnTo>
                  <a:lnTo>
                    <a:pt x="146" y="503"/>
                  </a:lnTo>
                  <a:lnTo>
                    <a:pt x="128" y="491"/>
                  </a:lnTo>
                  <a:lnTo>
                    <a:pt x="131" y="492"/>
                  </a:lnTo>
                  <a:lnTo>
                    <a:pt x="116" y="479"/>
                  </a:lnTo>
                  <a:lnTo>
                    <a:pt x="112" y="461"/>
                  </a:lnTo>
                  <a:lnTo>
                    <a:pt x="108" y="412"/>
                  </a:lnTo>
                  <a:lnTo>
                    <a:pt x="108" y="408"/>
                  </a:lnTo>
                  <a:lnTo>
                    <a:pt x="97" y="390"/>
                  </a:lnTo>
                  <a:lnTo>
                    <a:pt x="95" y="388"/>
                  </a:lnTo>
                  <a:lnTo>
                    <a:pt x="93" y="387"/>
                  </a:lnTo>
                  <a:lnTo>
                    <a:pt x="92" y="387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33" name="Freeform 892"/>
            <p:cNvSpPr>
              <a:spLocks/>
            </p:cNvSpPr>
            <p:nvPr/>
          </p:nvSpPr>
          <p:spPr bwMode="auto">
            <a:xfrm>
              <a:off x="11561763" y="1839913"/>
              <a:ext cx="190500" cy="585787"/>
            </a:xfrm>
            <a:custGeom>
              <a:avLst/>
              <a:gdLst>
                <a:gd name="T0" fmla="*/ 148129112 w 360"/>
                <a:gd name="T1" fmla="*/ 1936868076 h 1105"/>
                <a:gd name="T2" fmla="*/ 1037184042 w 360"/>
                <a:gd name="T3" fmla="*/ 2147483647 h 1105"/>
                <a:gd name="T4" fmla="*/ 2147483647 w 360"/>
                <a:gd name="T5" fmla="*/ 2147483647 h 1105"/>
                <a:gd name="T6" fmla="*/ 2147483647 w 360"/>
                <a:gd name="T7" fmla="*/ 2147483647 h 1105"/>
                <a:gd name="T8" fmla="*/ 2147483647 w 360"/>
                <a:gd name="T9" fmla="*/ 2147483647 h 1105"/>
                <a:gd name="T10" fmla="*/ 2147483647 w 360"/>
                <a:gd name="T11" fmla="*/ 2147483647 h 1105"/>
                <a:gd name="T12" fmla="*/ 2147483647 w 360"/>
                <a:gd name="T13" fmla="*/ 2147483647 h 1105"/>
                <a:gd name="T14" fmla="*/ 2147483647 w 360"/>
                <a:gd name="T15" fmla="*/ 2147483647 h 1105"/>
                <a:gd name="T16" fmla="*/ 2147483647 w 360"/>
                <a:gd name="T17" fmla="*/ 2147483647 h 1105"/>
                <a:gd name="T18" fmla="*/ 2147483647 w 360"/>
                <a:gd name="T19" fmla="*/ 2147483647 h 1105"/>
                <a:gd name="T20" fmla="*/ 2147483647 w 360"/>
                <a:gd name="T21" fmla="*/ 2147483647 h 1105"/>
                <a:gd name="T22" fmla="*/ 2147483647 w 360"/>
                <a:gd name="T23" fmla="*/ 2147483647 h 1105"/>
                <a:gd name="T24" fmla="*/ 2147483647 w 360"/>
                <a:gd name="T25" fmla="*/ 2147483647 h 1105"/>
                <a:gd name="T26" fmla="*/ 2147483647 w 360"/>
                <a:gd name="T27" fmla="*/ 2147483647 h 1105"/>
                <a:gd name="T28" fmla="*/ 2147483647 w 360"/>
                <a:gd name="T29" fmla="*/ 2147483647 h 1105"/>
                <a:gd name="T30" fmla="*/ 2147483647 w 360"/>
                <a:gd name="T31" fmla="*/ 2147483647 h 1105"/>
                <a:gd name="T32" fmla="*/ 2147483647 w 360"/>
                <a:gd name="T33" fmla="*/ 2147483647 h 1105"/>
                <a:gd name="T34" fmla="*/ 2147483647 w 360"/>
                <a:gd name="T35" fmla="*/ 2147483647 h 1105"/>
                <a:gd name="T36" fmla="*/ 2147483647 w 360"/>
                <a:gd name="T37" fmla="*/ 2147483647 h 1105"/>
                <a:gd name="T38" fmla="*/ 2147483647 w 360"/>
                <a:gd name="T39" fmla="*/ 2147483647 h 1105"/>
                <a:gd name="T40" fmla="*/ 2147483647 w 360"/>
                <a:gd name="T41" fmla="*/ 2147483647 h 1105"/>
                <a:gd name="T42" fmla="*/ 2147483647 w 360"/>
                <a:gd name="T43" fmla="*/ 2147483647 h 1105"/>
                <a:gd name="T44" fmla="*/ 2147483647 w 360"/>
                <a:gd name="T45" fmla="*/ 2147483647 h 1105"/>
                <a:gd name="T46" fmla="*/ 2147483647 w 360"/>
                <a:gd name="T47" fmla="*/ 2147483647 h 1105"/>
                <a:gd name="T48" fmla="*/ 2147483647 w 360"/>
                <a:gd name="T49" fmla="*/ 2147483647 h 1105"/>
                <a:gd name="T50" fmla="*/ 2147483647 w 360"/>
                <a:gd name="T51" fmla="*/ 2147483647 h 1105"/>
                <a:gd name="T52" fmla="*/ 2147483647 w 360"/>
                <a:gd name="T53" fmla="*/ 2147483647 h 1105"/>
                <a:gd name="T54" fmla="*/ 2147483647 w 360"/>
                <a:gd name="T55" fmla="*/ 2147483647 h 1105"/>
                <a:gd name="T56" fmla="*/ 2147483647 w 360"/>
                <a:gd name="T57" fmla="*/ 2147483647 h 1105"/>
                <a:gd name="T58" fmla="*/ 2147483647 w 360"/>
                <a:gd name="T59" fmla="*/ 2147483647 h 1105"/>
                <a:gd name="T60" fmla="*/ 2147483647 w 360"/>
                <a:gd name="T61" fmla="*/ 2147483647 h 1105"/>
                <a:gd name="T62" fmla="*/ 2147483647 w 360"/>
                <a:gd name="T63" fmla="*/ 2147483647 h 1105"/>
                <a:gd name="T64" fmla="*/ 2147483647 w 360"/>
                <a:gd name="T65" fmla="*/ 2147483647 h 1105"/>
                <a:gd name="T66" fmla="*/ 2147483647 w 360"/>
                <a:gd name="T67" fmla="*/ 2147483647 h 1105"/>
                <a:gd name="T68" fmla="*/ 2147483647 w 360"/>
                <a:gd name="T69" fmla="*/ 2147483647 h 1105"/>
                <a:gd name="T70" fmla="*/ 2147483647 w 360"/>
                <a:gd name="T71" fmla="*/ 2147483647 h 1105"/>
                <a:gd name="T72" fmla="*/ 2147483647 w 360"/>
                <a:gd name="T73" fmla="*/ 2147483647 h 1105"/>
                <a:gd name="T74" fmla="*/ 2147483647 w 360"/>
                <a:gd name="T75" fmla="*/ 2147483647 h 1105"/>
                <a:gd name="T76" fmla="*/ 2147483647 w 360"/>
                <a:gd name="T77" fmla="*/ 2147483647 h 1105"/>
                <a:gd name="T78" fmla="*/ 2147483647 w 360"/>
                <a:gd name="T79" fmla="*/ 2147483647 h 1105"/>
                <a:gd name="T80" fmla="*/ 2147483647 w 360"/>
                <a:gd name="T81" fmla="*/ 2147483647 h 1105"/>
                <a:gd name="T82" fmla="*/ 2147483647 w 360"/>
                <a:gd name="T83" fmla="*/ 2147483647 h 1105"/>
                <a:gd name="T84" fmla="*/ 2147483647 w 360"/>
                <a:gd name="T85" fmla="*/ 2147483647 h 1105"/>
                <a:gd name="T86" fmla="*/ 2147483647 w 360"/>
                <a:gd name="T87" fmla="*/ 2147483647 h 1105"/>
                <a:gd name="T88" fmla="*/ 2147483647 w 360"/>
                <a:gd name="T89" fmla="*/ 2147483647 h 1105"/>
                <a:gd name="T90" fmla="*/ 2147483647 w 360"/>
                <a:gd name="T91" fmla="*/ 2147483647 h 1105"/>
                <a:gd name="T92" fmla="*/ 1778109993 w 360"/>
                <a:gd name="T93" fmla="*/ 2147483647 h 110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60"/>
                <a:gd name="T142" fmla="*/ 0 h 1105"/>
                <a:gd name="T143" fmla="*/ 360 w 360"/>
                <a:gd name="T144" fmla="*/ 1105 h 110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60" h="1105">
                  <a:moveTo>
                    <a:pt x="19" y="0"/>
                  </a:moveTo>
                  <a:lnTo>
                    <a:pt x="0" y="3"/>
                  </a:lnTo>
                  <a:lnTo>
                    <a:pt x="4" y="38"/>
                  </a:lnTo>
                  <a:lnTo>
                    <a:pt x="5" y="41"/>
                  </a:lnTo>
                  <a:lnTo>
                    <a:pt x="19" y="66"/>
                  </a:lnTo>
                  <a:lnTo>
                    <a:pt x="22" y="69"/>
                  </a:lnTo>
                  <a:lnTo>
                    <a:pt x="42" y="87"/>
                  </a:lnTo>
                  <a:lnTo>
                    <a:pt x="70" y="101"/>
                  </a:lnTo>
                  <a:lnTo>
                    <a:pt x="74" y="102"/>
                  </a:lnTo>
                  <a:lnTo>
                    <a:pt x="79" y="101"/>
                  </a:lnTo>
                  <a:lnTo>
                    <a:pt x="127" y="77"/>
                  </a:lnTo>
                  <a:lnTo>
                    <a:pt x="137" y="76"/>
                  </a:lnTo>
                  <a:lnTo>
                    <a:pt x="142" y="79"/>
                  </a:lnTo>
                  <a:lnTo>
                    <a:pt x="140" y="76"/>
                  </a:lnTo>
                  <a:lnTo>
                    <a:pt x="145" y="80"/>
                  </a:lnTo>
                  <a:lnTo>
                    <a:pt x="142" y="79"/>
                  </a:lnTo>
                  <a:lnTo>
                    <a:pt x="146" y="88"/>
                  </a:lnTo>
                  <a:lnTo>
                    <a:pt x="146" y="84"/>
                  </a:lnTo>
                  <a:lnTo>
                    <a:pt x="149" y="102"/>
                  </a:lnTo>
                  <a:lnTo>
                    <a:pt x="142" y="121"/>
                  </a:lnTo>
                  <a:lnTo>
                    <a:pt x="129" y="136"/>
                  </a:lnTo>
                  <a:lnTo>
                    <a:pt x="128" y="144"/>
                  </a:lnTo>
                  <a:lnTo>
                    <a:pt x="131" y="159"/>
                  </a:lnTo>
                  <a:lnTo>
                    <a:pt x="184" y="305"/>
                  </a:lnTo>
                  <a:lnTo>
                    <a:pt x="184" y="303"/>
                  </a:lnTo>
                  <a:lnTo>
                    <a:pt x="202" y="452"/>
                  </a:lnTo>
                  <a:lnTo>
                    <a:pt x="203" y="455"/>
                  </a:lnTo>
                  <a:lnTo>
                    <a:pt x="222" y="498"/>
                  </a:lnTo>
                  <a:lnTo>
                    <a:pt x="222" y="496"/>
                  </a:lnTo>
                  <a:lnTo>
                    <a:pt x="244" y="624"/>
                  </a:lnTo>
                  <a:lnTo>
                    <a:pt x="205" y="645"/>
                  </a:lnTo>
                  <a:lnTo>
                    <a:pt x="204" y="647"/>
                  </a:lnTo>
                  <a:lnTo>
                    <a:pt x="171" y="678"/>
                  </a:lnTo>
                  <a:lnTo>
                    <a:pt x="171" y="679"/>
                  </a:lnTo>
                  <a:lnTo>
                    <a:pt x="118" y="766"/>
                  </a:lnTo>
                  <a:lnTo>
                    <a:pt x="117" y="773"/>
                  </a:lnTo>
                  <a:lnTo>
                    <a:pt x="138" y="851"/>
                  </a:lnTo>
                  <a:lnTo>
                    <a:pt x="141" y="856"/>
                  </a:lnTo>
                  <a:lnTo>
                    <a:pt x="155" y="870"/>
                  </a:lnTo>
                  <a:lnTo>
                    <a:pt x="157" y="871"/>
                  </a:lnTo>
                  <a:lnTo>
                    <a:pt x="174" y="881"/>
                  </a:lnTo>
                  <a:lnTo>
                    <a:pt x="178" y="883"/>
                  </a:lnTo>
                  <a:lnTo>
                    <a:pt x="205" y="886"/>
                  </a:lnTo>
                  <a:lnTo>
                    <a:pt x="216" y="889"/>
                  </a:lnTo>
                  <a:lnTo>
                    <a:pt x="226" y="894"/>
                  </a:lnTo>
                  <a:lnTo>
                    <a:pt x="224" y="890"/>
                  </a:lnTo>
                  <a:lnTo>
                    <a:pt x="228" y="895"/>
                  </a:lnTo>
                  <a:lnTo>
                    <a:pt x="226" y="894"/>
                  </a:lnTo>
                  <a:lnTo>
                    <a:pt x="230" y="900"/>
                  </a:lnTo>
                  <a:lnTo>
                    <a:pt x="231" y="912"/>
                  </a:lnTo>
                  <a:lnTo>
                    <a:pt x="231" y="910"/>
                  </a:lnTo>
                  <a:lnTo>
                    <a:pt x="233" y="938"/>
                  </a:lnTo>
                  <a:lnTo>
                    <a:pt x="233" y="939"/>
                  </a:lnTo>
                  <a:lnTo>
                    <a:pt x="240" y="965"/>
                  </a:lnTo>
                  <a:lnTo>
                    <a:pt x="245" y="978"/>
                  </a:lnTo>
                  <a:lnTo>
                    <a:pt x="246" y="982"/>
                  </a:lnTo>
                  <a:lnTo>
                    <a:pt x="253" y="991"/>
                  </a:lnTo>
                  <a:lnTo>
                    <a:pt x="268" y="1009"/>
                  </a:lnTo>
                  <a:lnTo>
                    <a:pt x="275" y="1012"/>
                  </a:lnTo>
                  <a:lnTo>
                    <a:pt x="300" y="1016"/>
                  </a:lnTo>
                  <a:lnTo>
                    <a:pt x="298" y="1015"/>
                  </a:lnTo>
                  <a:lnTo>
                    <a:pt x="319" y="1024"/>
                  </a:lnTo>
                  <a:lnTo>
                    <a:pt x="317" y="1024"/>
                  </a:lnTo>
                  <a:lnTo>
                    <a:pt x="332" y="1035"/>
                  </a:lnTo>
                  <a:lnTo>
                    <a:pt x="336" y="1047"/>
                  </a:lnTo>
                  <a:lnTo>
                    <a:pt x="340" y="1105"/>
                  </a:lnTo>
                  <a:lnTo>
                    <a:pt x="360" y="1104"/>
                  </a:lnTo>
                  <a:lnTo>
                    <a:pt x="357" y="1042"/>
                  </a:lnTo>
                  <a:lnTo>
                    <a:pt x="356" y="1040"/>
                  </a:lnTo>
                  <a:lnTo>
                    <a:pt x="348" y="1024"/>
                  </a:lnTo>
                  <a:lnTo>
                    <a:pt x="347" y="1022"/>
                  </a:lnTo>
                  <a:lnTo>
                    <a:pt x="346" y="1020"/>
                  </a:lnTo>
                  <a:lnTo>
                    <a:pt x="330" y="1008"/>
                  </a:lnTo>
                  <a:lnTo>
                    <a:pt x="327" y="1007"/>
                  </a:lnTo>
                  <a:lnTo>
                    <a:pt x="306" y="998"/>
                  </a:lnTo>
                  <a:lnTo>
                    <a:pt x="305" y="997"/>
                  </a:lnTo>
                  <a:lnTo>
                    <a:pt x="286" y="993"/>
                  </a:lnTo>
                  <a:lnTo>
                    <a:pt x="281" y="993"/>
                  </a:lnTo>
                  <a:lnTo>
                    <a:pt x="268" y="977"/>
                  </a:lnTo>
                  <a:lnTo>
                    <a:pt x="263" y="969"/>
                  </a:lnTo>
                  <a:lnTo>
                    <a:pt x="264" y="972"/>
                  </a:lnTo>
                  <a:lnTo>
                    <a:pt x="258" y="959"/>
                  </a:lnTo>
                  <a:lnTo>
                    <a:pt x="254" y="935"/>
                  </a:lnTo>
                  <a:lnTo>
                    <a:pt x="254" y="937"/>
                  </a:lnTo>
                  <a:lnTo>
                    <a:pt x="252" y="909"/>
                  </a:lnTo>
                  <a:lnTo>
                    <a:pt x="252" y="907"/>
                  </a:lnTo>
                  <a:lnTo>
                    <a:pt x="248" y="894"/>
                  </a:lnTo>
                  <a:lnTo>
                    <a:pt x="247" y="892"/>
                  </a:lnTo>
                  <a:lnTo>
                    <a:pt x="247" y="890"/>
                  </a:lnTo>
                  <a:lnTo>
                    <a:pt x="242" y="881"/>
                  </a:lnTo>
                  <a:lnTo>
                    <a:pt x="239" y="876"/>
                  </a:lnTo>
                  <a:lnTo>
                    <a:pt x="226" y="870"/>
                  </a:lnTo>
                  <a:lnTo>
                    <a:pt x="222" y="869"/>
                  </a:lnTo>
                  <a:lnTo>
                    <a:pt x="209" y="865"/>
                  </a:lnTo>
                  <a:lnTo>
                    <a:pt x="183" y="863"/>
                  </a:lnTo>
                  <a:lnTo>
                    <a:pt x="168" y="855"/>
                  </a:lnTo>
                  <a:lnTo>
                    <a:pt x="170" y="856"/>
                  </a:lnTo>
                  <a:lnTo>
                    <a:pt x="158" y="844"/>
                  </a:lnTo>
                  <a:lnTo>
                    <a:pt x="158" y="845"/>
                  </a:lnTo>
                  <a:lnTo>
                    <a:pt x="155" y="840"/>
                  </a:lnTo>
                  <a:lnTo>
                    <a:pt x="158" y="844"/>
                  </a:lnTo>
                  <a:lnTo>
                    <a:pt x="139" y="777"/>
                  </a:lnTo>
                  <a:lnTo>
                    <a:pt x="139" y="773"/>
                  </a:lnTo>
                  <a:lnTo>
                    <a:pt x="188" y="690"/>
                  </a:lnTo>
                  <a:lnTo>
                    <a:pt x="187" y="692"/>
                  </a:lnTo>
                  <a:lnTo>
                    <a:pt x="216" y="663"/>
                  </a:lnTo>
                  <a:lnTo>
                    <a:pt x="259" y="640"/>
                  </a:lnTo>
                  <a:lnTo>
                    <a:pt x="259" y="637"/>
                  </a:lnTo>
                  <a:lnTo>
                    <a:pt x="259" y="636"/>
                  </a:lnTo>
                  <a:lnTo>
                    <a:pt x="260" y="636"/>
                  </a:lnTo>
                  <a:lnTo>
                    <a:pt x="263" y="634"/>
                  </a:lnTo>
                  <a:lnTo>
                    <a:pt x="263" y="632"/>
                  </a:lnTo>
                  <a:lnTo>
                    <a:pt x="263" y="631"/>
                  </a:lnTo>
                  <a:lnTo>
                    <a:pt x="264" y="631"/>
                  </a:lnTo>
                  <a:lnTo>
                    <a:pt x="265" y="629"/>
                  </a:lnTo>
                  <a:lnTo>
                    <a:pt x="253" y="532"/>
                  </a:lnTo>
                  <a:lnTo>
                    <a:pt x="242" y="492"/>
                  </a:lnTo>
                  <a:lnTo>
                    <a:pt x="241" y="490"/>
                  </a:lnTo>
                  <a:lnTo>
                    <a:pt x="222" y="448"/>
                  </a:lnTo>
                  <a:lnTo>
                    <a:pt x="205" y="300"/>
                  </a:lnTo>
                  <a:lnTo>
                    <a:pt x="205" y="299"/>
                  </a:lnTo>
                  <a:lnTo>
                    <a:pt x="150" y="144"/>
                  </a:lnTo>
                  <a:lnTo>
                    <a:pt x="159" y="131"/>
                  </a:lnTo>
                  <a:lnTo>
                    <a:pt x="159" y="129"/>
                  </a:lnTo>
                  <a:lnTo>
                    <a:pt x="159" y="128"/>
                  </a:lnTo>
                  <a:lnTo>
                    <a:pt x="161" y="128"/>
                  </a:lnTo>
                  <a:lnTo>
                    <a:pt x="168" y="107"/>
                  </a:lnTo>
                  <a:lnTo>
                    <a:pt x="168" y="105"/>
                  </a:lnTo>
                  <a:lnTo>
                    <a:pt x="169" y="103"/>
                  </a:lnTo>
                  <a:lnTo>
                    <a:pt x="166" y="80"/>
                  </a:lnTo>
                  <a:lnTo>
                    <a:pt x="165" y="77"/>
                  </a:lnTo>
                  <a:lnTo>
                    <a:pt x="158" y="65"/>
                  </a:lnTo>
                  <a:lnTo>
                    <a:pt x="156" y="63"/>
                  </a:lnTo>
                  <a:lnTo>
                    <a:pt x="154" y="62"/>
                  </a:lnTo>
                  <a:lnTo>
                    <a:pt x="142" y="56"/>
                  </a:lnTo>
                  <a:lnTo>
                    <a:pt x="138" y="55"/>
                  </a:lnTo>
                  <a:lnTo>
                    <a:pt x="125" y="56"/>
                  </a:lnTo>
                  <a:lnTo>
                    <a:pt x="121" y="58"/>
                  </a:lnTo>
                  <a:lnTo>
                    <a:pt x="75" y="80"/>
                  </a:lnTo>
                  <a:lnTo>
                    <a:pt x="53" y="69"/>
                  </a:lnTo>
                  <a:lnTo>
                    <a:pt x="37" y="55"/>
                  </a:lnTo>
                  <a:lnTo>
                    <a:pt x="25" y="3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34" name="Freeform 893"/>
            <p:cNvSpPr>
              <a:spLocks/>
            </p:cNvSpPr>
            <p:nvPr/>
          </p:nvSpPr>
          <p:spPr bwMode="auto">
            <a:xfrm>
              <a:off x="11350625" y="2089150"/>
              <a:ext cx="228600" cy="441325"/>
            </a:xfrm>
            <a:custGeom>
              <a:avLst/>
              <a:gdLst>
                <a:gd name="T0" fmla="*/ 889055047 w 432"/>
                <a:gd name="T1" fmla="*/ 0 h 836"/>
                <a:gd name="T2" fmla="*/ 148129120 w 432"/>
                <a:gd name="T3" fmla="*/ 735713108 h 836"/>
                <a:gd name="T4" fmla="*/ 1037184101 w 432"/>
                <a:gd name="T5" fmla="*/ 2147483647 h 836"/>
                <a:gd name="T6" fmla="*/ 1037184101 w 432"/>
                <a:gd name="T7" fmla="*/ 2147483647 h 836"/>
                <a:gd name="T8" fmla="*/ 1037184101 w 432"/>
                <a:gd name="T9" fmla="*/ 2147483647 h 836"/>
                <a:gd name="T10" fmla="*/ 1481851985 w 432"/>
                <a:gd name="T11" fmla="*/ 2147483647 h 836"/>
                <a:gd name="T12" fmla="*/ 1926239677 w 432"/>
                <a:gd name="T13" fmla="*/ 2147483647 h 836"/>
                <a:gd name="T14" fmla="*/ 2147483647 w 432"/>
                <a:gd name="T15" fmla="*/ 2147483647 h 836"/>
                <a:gd name="T16" fmla="*/ 1926239677 w 432"/>
                <a:gd name="T17" fmla="*/ 2147483647 h 836"/>
                <a:gd name="T18" fmla="*/ 2147483647 w 432"/>
                <a:gd name="T19" fmla="*/ 2147483647 h 836"/>
                <a:gd name="T20" fmla="*/ 2147483647 w 432"/>
                <a:gd name="T21" fmla="*/ 2147483647 h 836"/>
                <a:gd name="T22" fmla="*/ 2147483647 w 432"/>
                <a:gd name="T23" fmla="*/ 2147483647 h 836"/>
                <a:gd name="T24" fmla="*/ 2147483647 w 432"/>
                <a:gd name="T25" fmla="*/ 2147483647 h 836"/>
                <a:gd name="T26" fmla="*/ 2147483647 w 432"/>
                <a:gd name="T27" fmla="*/ 2147483647 h 836"/>
                <a:gd name="T28" fmla="*/ 2147483647 w 432"/>
                <a:gd name="T29" fmla="*/ 2147483647 h 836"/>
                <a:gd name="T30" fmla="*/ 2147483647 w 432"/>
                <a:gd name="T31" fmla="*/ 2147483647 h 836"/>
                <a:gd name="T32" fmla="*/ 2147483647 w 432"/>
                <a:gd name="T33" fmla="*/ 2147483647 h 836"/>
                <a:gd name="T34" fmla="*/ 2147483647 w 432"/>
                <a:gd name="T35" fmla="*/ 2147483647 h 836"/>
                <a:gd name="T36" fmla="*/ 2147483647 w 432"/>
                <a:gd name="T37" fmla="*/ 2147483647 h 836"/>
                <a:gd name="T38" fmla="*/ 2147483647 w 432"/>
                <a:gd name="T39" fmla="*/ 2147483647 h 836"/>
                <a:gd name="T40" fmla="*/ 2147483647 w 432"/>
                <a:gd name="T41" fmla="*/ 2147483647 h 836"/>
                <a:gd name="T42" fmla="*/ 2147483647 w 432"/>
                <a:gd name="T43" fmla="*/ 2147483647 h 836"/>
                <a:gd name="T44" fmla="*/ 2147483647 w 432"/>
                <a:gd name="T45" fmla="*/ 2147483647 h 836"/>
                <a:gd name="T46" fmla="*/ 2147483647 w 432"/>
                <a:gd name="T47" fmla="*/ 2147483647 h 836"/>
                <a:gd name="T48" fmla="*/ 2147483647 w 432"/>
                <a:gd name="T49" fmla="*/ 2147483647 h 836"/>
                <a:gd name="T50" fmla="*/ 2147483647 w 432"/>
                <a:gd name="T51" fmla="*/ 2147483647 h 836"/>
                <a:gd name="T52" fmla="*/ 2147483647 w 432"/>
                <a:gd name="T53" fmla="*/ 2147483647 h 836"/>
                <a:gd name="T54" fmla="*/ 2147483647 w 432"/>
                <a:gd name="T55" fmla="*/ 2147483647 h 836"/>
                <a:gd name="T56" fmla="*/ 2147483647 w 432"/>
                <a:gd name="T57" fmla="*/ 2147483647 h 836"/>
                <a:gd name="T58" fmla="*/ 2147483647 w 432"/>
                <a:gd name="T59" fmla="*/ 2147483647 h 836"/>
                <a:gd name="T60" fmla="*/ 2147483647 w 432"/>
                <a:gd name="T61" fmla="*/ 2147483647 h 836"/>
                <a:gd name="T62" fmla="*/ 2147483647 w 432"/>
                <a:gd name="T63" fmla="*/ 2147483647 h 836"/>
                <a:gd name="T64" fmla="*/ 2147483647 w 432"/>
                <a:gd name="T65" fmla="*/ 2147483647 h 836"/>
                <a:gd name="T66" fmla="*/ 2147483647 w 432"/>
                <a:gd name="T67" fmla="*/ 2147483647 h 836"/>
                <a:gd name="T68" fmla="*/ 2147483647 w 432"/>
                <a:gd name="T69" fmla="*/ 2147483647 h 836"/>
                <a:gd name="T70" fmla="*/ 2147483647 w 432"/>
                <a:gd name="T71" fmla="*/ 2147483647 h 836"/>
                <a:gd name="T72" fmla="*/ 2147483647 w 432"/>
                <a:gd name="T73" fmla="*/ 2147483647 h 836"/>
                <a:gd name="T74" fmla="*/ 2147483647 w 432"/>
                <a:gd name="T75" fmla="*/ 2147483647 h 836"/>
                <a:gd name="T76" fmla="*/ 2147483647 w 432"/>
                <a:gd name="T77" fmla="*/ 2147483647 h 836"/>
                <a:gd name="T78" fmla="*/ 2147483647 w 432"/>
                <a:gd name="T79" fmla="*/ 2147483647 h 836"/>
                <a:gd name="T80" fmla="*/ 2147483647 w 432"/>
                <a:gd name="T81" fmla="*/ 2147483647 h 836"/>
                <a:gd name="T82" fmla="*/ 2147483647 w 432"/>
                <a:gd name="T83" fmla="*/ 2147483647 h 836"/>
                <a:gd name="T84" fmla="*/ 2147483647 w 432"/>
                <a:gd name="T85" fmla="*/ 2147483647 h 836"/>
                <a:gd name="T86" fmla="*/ 2147483647 w 432"/>
                <a:gd name="T87" fmla="*/ 2147483647 h 836"/>
                <a:gd name="T88" fmla="*/ 2147483647 w 432"/>
                <a:gd name="T89" fmla="*/ 2147483647 h 836"/>
                <a:gd name="T90" fmla="*/ 2147483647 w 432"/>
                <a:gd name="T91" fmla="*/ 2147483647 h 836"/>
                <a:gd name="T92" fmla="*/ 2147483647 w 432"/>
                <a:gd name="T93" fmla="*/ 2147483647 h 836"/>
                <a:gd name="T94" fmla="*/ 2147483647 w 432"/>
                <a:gd name="T95" fmla="*/ 2147483647 h 836"/>
                <a:gd name="T96" fmla="*/ 2147483647 w 432"/>
                <a:gd name="T97" fmla="*/ 2147483647 h 836"/>
                <a:gd name="T98" fmla="*/ 2074368201 w 432"/>
                <a:gd name="T99" fmla="*/ 2147483647 h 836"/>
                <a:gd name="T100" fmla="*/ 2074368201 w 432"/>
                <a:gd name="T101" fmla="*/ 2147483647 h 836"/>
                <a:gd name="T102" fmla="*/ 2147483647 w 432"/>
                <a:gd name="T103" fmla="*/ 2147483647 h 836"/>
                <a:gd name="T104" fmla="*/ 2147483647 w 432"/>
                <a:gd name="T105" fmla="*/ 2147483647 h 836"/>
                <a:gd name="T106" fmla="*/ 1926239677 w 432"/>
                <a:gd name="T107" fmla="*/ 2147483647 h 836"/>
                <a:gd name="T108" fmla="*/ 1333722402 w 432"/>
                <a:gd name="T109" fmla="*/ 735713108 h 8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32"/>
                <a:gd name="T166" fmla="*/ 0 h 836"/>
                <a:gd name="T167" fmla="*/ 432 w 432"/>
                <a:gd name="T168" fmla="*/ 836 h 8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32" h="836">
                  <a:moveTo>
                    <a:pt x="26" y="14"/>
                  </a:moveTo>
                  <a:lnTo>
                    <a:pt x="17" y="0"/>
                  </a:lnTo>
                  <a:lnTo>
                    <a:pt x="0" y="13"/>
                  </a:lnTo>
                  <a:lnTo>
                    <a:pt x="4" y="16"/>
                  </a:lnTo>
                  <a:lnTo>
                    <a:pt x="10" y="26"/>
                  </a:lnTo>
                  <a:lnTo>
                    <a:pt x="20" y="49"/>
                  </a:lnTo>
                  <a:lnTo>
                    <a:pt x="30" y="121"/>
                  </a:lnTo>
                  <a:lnTo>
                    <a:pt x="22" y="140"/>
                  </a:lnTo>
                  <a:lnTo>
                    <a:pt x="22" y="142"/>
                  </a:lnTo>
                  <a:lnTo>
                    <a:pt x="20" y="161"/>
                  </a:lnTo>
                  <a:lnTo>
                    <a:pt x="20" y="166"/>
                  </a:lnTo>
                  <a:lnTo>
                    <a:pt x="29" y="192"/>
                  </a:lnTo>
                  <a:lnTo>
                    <a:pt x="30" y="194"/>
                  </a:lnTo>
                  <a:lnTo>
                    <a:pt x="38" y="209"/>
                  </a:lnTo>
                  <a:lnTo>
                    <a:pt x="45" y="213"/>
                  </a:lnTo>
                  <a:lnTo>
                    <a:pt x="47" y="214"/>
                  </a:lnTo>
                  <a:lnTo>
                    <a:pt x="39" y="236"/>
                  </a:lnTo>
                  <a:lnTo>
                    <a:pt x="39" y="242"/>
                  </a:lnTo>
                  <a:lnTo>
                    <a:pt x="41" y="244"/>
                  </a:lnTo>
                  <a:lnTo>
                    <a:pt x="44" y="248"/>
                  </a:lnTo>
                  <a:lnTo>
                    <a:pt x="118" y="293"/>
                  </a:lnTo>
                  <a:lnTo>
                    <a:pt x="115" y="291"/>
                  </a:lnTo>
                  <a:lnTo>
                    <a:pt x="140" y="314"/>
                  </a:lnTo>
                  <a:lnTo>
                    <a:pt x="169" y="327"/>
                  </a:lnTo>
                  <a:lnTo>
                    <a:pt x="199" y="348"/>
                  </a:lnTo>
                  <a:lnTo>
                    <a:pt x="221" y="374"/>
                  </a:lnTo>
                  <a:lnTo>
                    <a:pt x="229" y="411"/>
                  </a:lnTo>
                  <a:lnTo>
                    <a:pt x="228" y="429"/>
                  </a:lnTo>
                  <a:lnTo>
                    <a:pt x="226" y="438"/>
                  </a:lnTo>
                  <a:lnTo>
                    <a:pt x="227" y="437"/>
                  </a:lnTo>
                  <a:lnTo>
                    <a:pt x="228" y="437"/>
                  </a:lnTo>
                  <a:lnTo>
                    <a:pt x="226" y="440"/>
                  </a:lnTo>
                  <a:lnTo>
                    <a:pt x="226" y="438"/>
                  </a:lnTo>
                  <a:lnTo>
                    <a:pt x="219" y="442"/>
                  </a:lnTo>
                  <a:lnTo>
                    <a:pt x="217" y="446"/>
                  </a:lnTo>
                  <a:lnTo>
                    <a:pt x="219" y="453"/>
                  </a:lnTo>
                  <a:lnTo>
                    <a:pt x="222" y="457"/>
                  </a:lnTo>
                  <a:lnTo>
                    <a:pt x="241" y="491"/>
                  </a:lnTo>
                  <a:lnTo>
                    <a:pt x="245" y="495"/>
                  </a:lnTo>
                  <a:lnTo>
                    <a:pt x="271" y="509"/>
                  </a:lnTo>
                  <a:lnTo>
                    <a:pt x="285" y="526"/>
                  </a:lnTo>
                  <a:lnTo>
                    <a:pt x="295" y="545"/>
                  </a:lnTo>
                  <a:lnTo>
                    <a:pt x="294" y="544"/>
                  </a:lnTo>
                  <a:lnTo>
                    <a:pt x="301" y="567"/>
                  </a:lnTo>
                  <a:lnTo>
                    <a:pt x="321" y="653"/>
                  </a:lnTo>
                  <a:lnTo>
                    <a:pt x="322" y="655"/>
                  </a:lnTo>
                  <a:lnTo>
                    <a:pt x="335" y="684"/>
                  </a:lnTo>
                  <a:lnTo>
                    <a:pt x="339" y="690"/>
                  </a:lnTo>
                  <a:lnTo>
                    <a:pt x="376" y="711"/>
                  </a:lnTo>
                  <a:lnTo>
                    <a:pt x="399" y="744"/>
                  </a:lnTo>
                  <a:lnTo>
                    <a:pt x="412" y="786"/>
                  </a:lnTo>
                  <a:lnTo>
                    <a:pt x="408" y="834"/>
                  </a:lnTo>
                  <a:lnTo>
                    <a:pt x="427" y="836"/>
                  </a:lnTo>
                  <a:lnTo>
                    <a:pt x="432" y="784"/>
                  </a:lnTo>
                  <a:lnTo>
                    <a:pt x="432" y="781"/>
                  </a:lnTo>
                  <a:lnTo>
                    <a:pt x="418" y="736"/>
                  </a:lnTo>
                  <a:lnTo>
                    <a:pt x="417" y="734"/>
                  </a:lnTo>
                  <a:lnTo>
                    <a:pt x="417" y="733"/>
                  </a:lnTo>
                  <a:lnTo>
                    <a:pt x="390" y="697"/>
                  </a:lnTo>
                  <a:lnTo>
                    <a:pt x="387" y="694"/>
                  </a:lnTo>
                  <a:lnTo>
                    <a:pt x="352" y="672"/>
                  </a:lnTo>
                  <a:lnTo>
                    <a:pt x="340" y="646"/>
                  </a:lnTo>
                  <a:lnTo>
                    <a:pt x="341" y="647"/>
                  </a:lnTo>
                  <a:lnTo>
                    <a:pt x="314" y="538"/>
                  </a:lnTo>
                  <a:lnTo>
                    <a:pt x="313" y="537"/>
                  </a:lnTo>
                  <a:lnTo>
                    <a:pt x="302" y="515"/>
                  </a:lnTo>
                  <a:lnTo>
                    <a:pt x="301" y="513"/>
                  </a:lnTo>
                  <a:lnTo>
                    <a:pt x="284" y="493"/>
                  </a:lnTo>
                  <a:lnTo>
                    <a:pt x="282" y="491"/>
                  </a:lnTo>
                  <a:lnTo>
                    <a:pt x="258" y="478"/>
                  </a:lnTo>
                  <a:lnTo>
                    <a:pt x="247" y="457"/>
                  </a:lnTo>
                  <a:lnTo>
                    <a:pt x="242" y="451"/>
                  </a:lnTo>
                  <a:lnTo>
                    <a:pt x="244" y="449"/>
                  </a:lnTo>
                  <a:lnTo>
                    <a:pt x="246" y="445"/>
                  </a:lnTo>
                  <a:lnTo>
                    <a:pt x="249" y="433"/>
                  </a:lnTo>
                  <a:lnTo>
                    <a:pt x="250" y="405"/>
                  </a:lnTo>
                  <a:lnTo>
                    <a:pt x="240" y="367"/>
                  </a:lnTo>
                  <a:lnTo>
                    <a:pt x="238" y="363"/>
                  </a:lnTo>
                  <a:lnTo>
                    <a:pt x="214" y="333"/>
                  </a:lnTo>
                  <a:lnTo>
                    <a:pt x="212" y="331"/>
                  </a:lnTo>
                  <a:lnTo>
                    <a:pt x="182" y="311"/>
                  </a:lnTo>
                  <a:lnTo>
                    <a:pt x="179" y="310"/>
                  </a:lnTo>
                  <a:lnTo>
                    <a:pt x="151" y="297"/>
                  </a:lnTo>
                  <a:lnTo>
                    <a:pt x="128" y="275"/>
                  </a:lnTo>
                  <a:lnTo>
                    <a:pt x="80" y="248"/>
                  </a:lnTo>
                  <a:lnTo>
                    <a:pt x="62" y="236"/>
                  </a:lnTo>
                  <a:lnTo>
                    <a:pt x="71" y="204"/>
                  </a:lnTo>
                  <a:lnTo>
                    <a:pt x="71" y="197"/>
                  </a:lnTo>
                  <a:lnTo>
                    <a:pt x="70" y="194"/>
                  </a:lnTo>
                  <a:lnTo>
                    <a:pt x="68" y="192"/>
                  </a:lnTo>
                  <a:lnTo>
                    <a:pt x="60" y="189"/>
                  </a:lnTo>
                  <a:lnTo>
                    <a:pt x="55" y="192"/>
                  </a:lnTo>
                  <a:lnTo>
                    <a:pt x="54" y="193"/>
                  </a:lnTo>
                  <a:lnTo>
                    <a:pt x="54" y="194"/>
                  </a:lnTo>
                  <a:lnTo>
                    <a:pt x="52" y="194"/>
                  </a:lnTo>
                  <a:lnTo>
                    <a:pt x="49" y="192"/>
                  </a:lnTo>
                  <a:lnTo>
                    <a:pt x="54" y="193"/>
                  </a:lnTo>
                  <a:lnTo>
                    <a:pt x="47" y="185"/>
                  </a:lnTo>
                  <a:lnTo>
                    <a:pt x="48" y="186"/>
                  </a:lnTo>
                  <a:lnTo>
                    <a:pt x="41" y="161"/>
                  </a:lnTo>
                  <a:lnTo>
                    <a:pt x="42" y="145"/>
                  </a:lnTo>
                  <a:lnTo>
                    <a:pt x="41" y="147"/>
                  </a:lnTo>
                  <a:lnTo>
                    <a:pt x="48" y="126"/>
                  </a:lnTo>
                  <a:lnTo>
                    <a:pt x="48" y="124"/>
                  </a:lnTo>
                  <a:lnTo>
                    <a:pt x="48" y="123"/>
                  </a:lnTo>
                  <a:lnTo>
                    <a:pt x="49" y="123"/>
                  </a:lnTo>
                  <a:lnTo>
                    <a:pt x="47" y="84"/>
                  </a:lnTo>
                  <a:lnTo>
                    <a:pt x="39" y="44"/>
                  </a:lnTo>
                  <a:lnTo>
                    <a:pt x="39" y="41"/>
                  </a:lnTo>
                  <a:lnTo>
                    <a:pt x="27" y="16"/>
                  </a:lnTo>
                  <a:lnTo>
                    <a:pt x="26" y="14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35" name="Freeform 894"/>
            <p:cNvSpPr>
              <a:spLocks/>
            </p:cNvSpPr>
            <p:nvPr/>
          </p:nvSpPr>
          <p:spPr bwMode="auto">
            <a:xfrm>
              <a:off x="11112500" y="1577975"/>
              <a:ext cx="369888" cy="412750"/>
            </a:xfrm>
            <a:custGeom>
              <a:avLst/>
              <a:gdLst>
                <a:gd name="T0" fmla="*/ 0 w 698"/>
                <a:gd name="T1" fmla="*/ 740925970 h 780"/>
                <a:gd name="T2" fmla="*/ 2147483647 w 698"/>
                <a:gd name="T3" fmla="*/ 2147483647 h 780"/>
                <a:gd name="T4" fmla="*/ 2147483647 w 698"/>
                <a:gd name="T5" fmla="*/ 2147483647 h 780"/>
                <a:gd name="T6" fmla="*/ 2147483647 w 698"/>
                <a:gd name="T7" fmla="*/ 2147483647 h 780"/>
                <a:gd name="T8" fmla="*/ 2147483647 w 698"/>
                <a:gd name="T9" fmla="*/ 2147483647 h 780"/>
                <a:gd name="T10" fmla="*/ 2147483647 w 698"/>
                <a:gd name="T11" fmla="*/ 2147483647 h 780"/>
                <a:gd name="T12" fmla="*/ 2147483647 w 698"/>
                <a:gd name="T13" fmla="*/ 2147483647 h 780"/>
                <a:gd name="T14" fmla="*/ 2147483647 w 698"/>
                <a:gd name="T15" fmla="*/ 2147483647 h 780"/>
                <a:gd name="T16" fmla="*/ 2147483647 w 698"/>
                <a:gd name="T17" fmla="*/ 2147483647 h 780"/>
                <a:gd name="T18" fmla="*/ 2147483647 w 698"/>
                <a:gd name="T19" fmla="*/ 2147483647 h 780"/>
                <a:gd name="T20" fmla="*/ 2147483647 w 698"/>
                <a:gd name="T21" fmla="*/ 2147483647 h 780"/>
                <a:gd name="T22" fmla="*/ 2147483647 w 698"/>
                <a:gd name="T23" fmla="*/ 2147483647 h 780"/>
                <a:gd name="T24" fmla="*/ 2147483647 w 698"/>
                <a:gd name="T25" fmla="*/ 2147483647 h 780"/>
                <a:gd name="T26" fmla="*/ 2147483647 w 698"/>
                <a:gd name="T27" fmla="*/ 2147483647 h 780"/>
                <a:gd name="T28" fmla="*/ 2147483647 w 698"/>
                <a:gd name="T29" fmla="*/ 2147483647 h 780"/>
                <a:gd name="T30" fmla="*/ 2147483647 w 698"/>
                <a:gd name="T31" fmla="*/ 2147483647 h 780"/>
                <a:gd name="T32" fmla="*/ 2147483647 w 698"/>
                <a:gd name="T33" fmla="*/ 2147483647 h 780"/>
                <a:gd name="T34" fmla="*/ 2147483647 w 698"/>
                <a:gd name="T35" fmla="*/ 2147483647 h 780"/>
                <a:gd name="T36" fmla="*/ 2147483647 w 698"/>
                <a:gd name="T37" fmla="*/ 2147483647 h 780"/>
                <a:gd name="T38" fmla="*/ 2147483647 w 698"/>
                <a:gd name="T39" fmla="*/ 2147483647 h 780"/>
                <a:gd name="T40" fmla="*/ 2147483647 w 698"/>
                <a:gd name="T41" fmla="*/ 2147483647 h 780"/>
                <a:gd name="T42" fmla="*/ 2147483647 w 698"/>
                <a:gd name="T43" fmla="*/ 2147483647 h 780"/>
                <a:gd name="T44" fmla="*/ 2147483647 w 698"/>
                <a:gd name="T45" fmla="*/ 2147483647 h 780"/>
                <a:gd name="T46" fmla="*/ 2147483647 w 698"/>
                <a:gd name="T47" fmla="*/ 2147483647 h 780"/>
                <a:gd name="T48" fmla="*/ 2147483647 w 698"/>
                <a:gd name="T49" fmla="*/ 2147483647 h 780"/>
                <a:gd name="T50" fmla="*/ 2147483647 w 698"/>
                <a:gd name="T51" fmla="*/ 2147483647 h 780"/>
                <a:gd name="T52" fmla="*/ 2147483647 w 698"/>
                <a:gd name="T53" fmla="*/ 2147483647 h 780"/>
                <a:gd name="T54" fmla="*/ 2147483647 w 698"/>
                <a:gd name="T55" fmla="*/ 2147483647 h 780"/>
                <a:gd name="T56" fmla="*/ 2147483647 w 698"/>
                <a:gd name="T57" fmla="*/ 2147483647 h 780"/>
                <a:gd name="T58" fmla="*/ 2147483647 w 698"/>
                <a:gd name="T59" fmla="*/ 2147483647 h 780"/>
                <a:gd name="T60" fmla="*/ 2147483647 w 698"/>
                <a:gd name="T61" fmla="*/ 2147483647 h 780"/>
                <a:gd name="T62" fmla="*/ 2147483647 w 698"/>
                <a:gd name="T63" fmla="*/ 2147483647 h 780"/>
                <a:gd name="T64" fmla="*/ 2147483647 w 698"/>
                <a:gd name="T65" fmla="*/ 2147483647 h 780"/>
                <a:gd name="T66" fmla="*/ 2147483647 w 698"/>
                <a:gd name="T67" fmla="*/ 2147483647 h 780"/>
                <a:gd name="T68" fmla="*/ 2147483647 w 698"/>
                <a:gd name="T69" fmla="*/ 2147483647 h 780"/>
                <a:gd name="T70" fmla="*/ 2147483647 w 698"/>
                <a:gd name="T71" fmla="*/ 2147483647 h 780"/>
                <a:gd name="T72" fmla="*/ 2147483647 w 698"/>
                <a:gd name="T73" fmla="*/ 2147483647 h 780"/>
                <a:gd name="T74" fmla="*/ 2147483647 w 698"/>
                <a:gd name="T75" fmla="*/ 2147483647 h 780"/>
                <a:gd name="T76" fmla="*/ 2147483647 w 698"/>
                <a:gd name="T77" fmla="*/ 2147483647 h 780"/>
                <a:gd name="T78" fmla="*/ 2147483647 w 698"/>
                <a:gd name="T79" fmla="*/ 2147483647 h 780"/>
                <a:gd name="T80" fmla="*/ 2147483647 w 698"/>
                <a:gd name="T81" fmla="*/ 2147483647 h 780"/>
                <a:gd name="T82" fmla="*/ 2147483647 w 698"/>
                <a:gd name="T83" fmla="*/ 2147483647 h 780"/>
                <a:gd name="T84" fmla="*/ 2147483647 w 698"/>
                <a:gd name="T85" fmla="*/ 2147483647 h 780"/>
                <a:gd name="T86" fmla="*/ 2147483647 w 698"/>
                <a:gd name="T87" fmla="*/ 2147483647 h 780"/>
                <a:gd name="T88" fmla="*/ 2147483647 w 698"/>
                <a:gd name="T89" fmla="*/ 2147483647 h 780"/>
                <a:gd name="T90" fmla="*/ 2147483647 w 698"/>
                <a:gd name="T91" fmla="*/ 2147483647 h 780"/>
                <a:gd name="T92" fmla="*/ 2147483647 w 698"/>
                <a:gd name="T93" fmla="*/ 2147483647 h 780"/>
                <a:gd name="T94" fmla="*/ 2147483647 w 698"/>
                <a:gd name="T95" fmla="*/ 2147483647 h 780"/>
                <a:gd name="T96" fmla="*/ 2147483647 w 698"/>
                <a:gd name="T97" fmla="*/ 2147483647 h 780"/>
                <a:gd name="T98" fmla="*/ 2147483647 w 698"/>
                <a:gd name="T99" fmla="*/ 2147483647 h 780"/>
                <a:gd name="T100" fmla="*/ 2147483647 w 698"/>
                <a:gd name="T101" fmla="*/ 2147483647 h 780"/>
                <a:gd name="T102" fmla="*/ 2147483647 w 698"/>
                <a:gd name="T103" fmla="*/ 2147483647 h 780"/>
                <a:gd name="T104" fmla="*/ 2147483647 w 698"/>
                <a:gd name="T105" fmla="*/ 2147483647 h 780"/>
                <a:gd name="T106" fmla="*/ 2147483647 w 698"/>
                <a:gd name="T107" fmla="*/ 2147483647 h 780"/>
                <a:gd name="T108" fmla="*/ 595340622 w 698"/>
                <a:gd name="T109" fmla="*/ 0 h 78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98"/>
                <a:gd name="T166" fmla="*/ 0 h 780"/>
                <a:gd name="T167" fmla="*/ 698 w 698"/>
                <a:gd name="T168" fmla="*/ 780 h 78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98" h="780">
                  <a:moveTo>
                    <a:pt x="12" y="0"/>
                  </a:moveTo>
                  <a:lnTo>
                    <a:pt x="0" y="16"/>
                  </a:lnTo>
                  <a:lnTo>
                    <a:pt x="176" y="144"/>
                  </a:lnTo>
                  <a:lnTo>
                    <a:pt x="181" y="165"/>
                  </a:lnTo>
                  <a:lnTo>
                    <a:pt x="178" y="170"/>
                  </a:lnTo>
                  <a:lnTo>
                    <a:pt x="174" y="182"/>
                  </a:lnTo>
                  <a:lnTo>
                    <a:pt x="173" y="215"/>
                  </a:lnTo>
                  <a:lnTo>
                    <a:pt x="180" y="248"/>
                  </a:lnTo>
                  <a:lnTo>
                    <a:pt x="182" y="252"/>
                  </a:lnTo>
                  <a:lnTo>
                    <a:pt x="199" y="278"/>
                  </a:lnTo>
                  <a:lnTo>
                    <a:pt x="202" y="281"/>
                  </a:lnTo>
                  <a:lnTo>
                    <a:pt x="225" y="298"/>
                  </a:lnTo>
                  <a:lnTo>
                    <a:pt x="228" y="299"/>
                  </a:lnTo>
                  <a:lnTo>
                    <a:pt x="250" y="311"/>
                  </a:lnTo>
                  <a:lnTo>
                    <a:pt x="249" y="309"/>
                  </a:lnTo>
                  <a:lnTo>
                    <a:pt x="254" y="312"/>
                  </a:lnTo>
                  <a:lnTo>
                    <a:pt x="250" y="311"/>
                  </a:lnTo>
                  <a:lnTo>
                    <a:pt x="270" y="336"/>
                  </a:lnTo>
                  <a:lnTo>
                    <a:pt x="274" y="341"/>
                  </a:lnTo>
                  <a:lnTo>
                    <a:pt x="291" y="345"/>
                  </a:lnTo>
                  <a:lnTo>
                    <a:pt x="290" y="344"/>
                  </a:lnTo>
                  <a:lnTo>
                    <a:pt x="303" y="350"/>
                  </a:lnTo>
                  <a:lnTo>
                    <a:pt x="300" y="345"/>
                  </a:lnTo>
                  <a:lnTo>
                    <a:pt x="306" y="352"/>
                  </a:lnTo>
                  <a:lnTo>
                    <a:pt x="303" y="350"/>
                  </a:lnTo>
                  <a:lnTo>
                    <a:pt x="310" y="383"/>
                  </a:lnTo>
                  <a:lnTo>
                    <a:pt x="324" y="408"/>
                  </a:lnTo>
                  <a:lnTo>
                    <a:pt x="353" y="443"/>
                  </a:lnTo>
                  <a:lnTo>
                    <a:pt x="356" y="446"/>
                  </a:lnTo>
                  <a:lnTo>
                    <a:pt x="373" y="457"/>
                  </a:lnTo>
                  <a:lnTo>
                    <a:pt x="374" y="457"/>
                  </a:lnTo>
                  <a:lnTo>
                    <a:pt x="401" y="467"/>
                  </a:lnTo>
                  <a:lnTo>
                    <a:pt x="405" y="468"/>
                  </a:lnTo>
                  <a:lnTo>
                    <a:pt x="410" y="467"/>
                  </a:lnTo>
                  <a:lnTo>
                    <a:pt x="425" y="459"/>
                  </a:lnTo>
                  <a:lnTo>
                    <a:pt x="423" y="459"/>
                  </a:lnTo>
                  <a:lnTo>
                    <a:pt x="436" y="457"/>
                  </a:lnTo>
                  <a:lnTo>
                    <a:pt x="451" y="460"/>
                  </a:lnTo>
                  <a:lnTo>
                    <a:pt x="487" y="475"/>
                  </a:lnTo>
                  <a:lnTo>
                    <a:pt x="493" y="480"/>
                  </a:lnTo>
                  <a:lnTo>
                    <a:pt x="492" y="479"/>
                  </a:lnTo>
                  <a:lnTo>
                    <a:pt x="548" y="522"/>
                  </a:lnTo>
                  <a:lnTo>
                    <a:pt x="558" y="534"/>
                  </a:lnTo>
                  <a:lnTo>
                    <a:pt x="557" y="534"/>
                  </a:lnTo>
                  <a:lnTo>
                    <a:pt x="574" y="564"/>
                  </a:lnTo>
                  <a:lnTo>
                    <a:pt x="592" y="633"/>
                  </a:lnTo>
                  <a:lnTo>
                    <a:pt x="609" y="652"/>
                  </a:lnTo>
                  <a:lnTo>
                    <a:pt x="612" y="656"/>
                  </a:lnTo>
                  <a:lnTo>
                    <a:pt x="638" y="671"/>
                  </a:lnTo>
                  <a:lnTo>
                    <a:pt x="659" y="696"/>
                  </a:lnTo>
                  <a:lnTo>
                    <a:pt x="659" y="694"/>
                  </a:lnTo>
                  <a:lnTo>
                    <a:pt x="663" y="706"/>
                  </a:lnTo>
                  <a:lnTo>
                    <a:pt x="676" y="776"/>
                  </a:lnTo>
                  <a:lnTo>
                    <a:pt x="677" y="780"/>
                  </a:lnTo>
                  <a:lnTo>
                    <a:pt x="698" y="778"/>
                  </a:lnTo>
                  <a:lnTo>
                    <a:pt x="697" y="771"/>
                  </a:lnTo>
                  <a:lnTo>
                    <a:pt x="693" y="759"/>
                  </a:lnTo>
                  <a:lnTo>
                    <a:pt x="691" y="741"/>
                  </a:lnTo>
                  <a:lnTo>
                    <a:pt x="682" y="699"/>
                  </a:lnTo>
                  <a:lnTo>
                    <a:pt x="676" y="686"/>
                  </a:lnTo>
                  <a:lnTo>
                    <a:pt x="676" y="684"/>
                  </a:lnTo>
                  <a:lnTo>
                    <a:pt x="652" y="656"/>
                  </a:lnTo>
                  <a:lnTo>
                    <a:pt x="651" y="653"/>
                  </a:lnTo>
                  <a:lnTo>
                    <a:pt x="623" y="637"/>
                  </a:lnTo>
                  <a:lnTo>
                    <a:pt x="625" y="640"/>
                  </a:lnTo>
                  <a:lnTo>
                    <a:pt x="611" y="622"/>
                  </a:lnTo>
                  <a:lnTo>
                    <a:pt x="592" y="558"/>
                  </a:lnTo>
                  <a:lnTo>
                    <a:pt x="591" y="556"/>
                  </a:lnTo>
                  <a:lnTo>
                    <a:pt x="591" y="555"/>
                  </a:lnTo>
                  <a:lnTo>
                    <a:pt x="575" y="523"/>
                  </a:lnTo>
                  <a:lnTo>
                    <a:pt x="574" y="522"/>
                  </a:lnTo>
                  <a:lnTo>
                    <a:pt x="563" y="509"/>
                  </a:lnTo>
                  <a:lnTo>
                    <a:pt x="561" y="507"/>
                  </a:lnTo>
                  <a:lnTo>
                    <a:pt x="505" y="462"/>
                  </a:lnTo>
                  <a:lnTo>
                    <a:pt x="503" y="461"/>
                  </a:lnTo>
                  <a:lnTo>
                    <a:pt x="457" y="441"/>
                  </a:lnTo>
                  <a:lnTo>
                    <a:pt x="438" y="435"/>
                  </a:lnTo>
                  <a:lnTo>
                    <a:pt x="433" y="435"/>
                  </a:lnTo>
                  <a:lnTo>
                    <a:pt x="418" y="440"/>
                  </a:lnTo>
                  <a:lnTo>
                    <a:pt x="414" y="441"/>
                  </a:lnTo>
                  <a:lnTo>
                    <a:pt x="404" y="447"/>
                  </a:lnTo>
                  <a:lnTo>
                    <a:pt x="381" y="438"/>
                  </a:lnTo>
                  <a:lnTo>
                    <a:pt x="383" y="438"/>
                  </a:lnTo>
                  <a:lnTo>
                    <a:pt x="367" y="429"/>
                  </a:lnTo>
                  <a:lnTo>
                    <a:pt x="353" y="411"/>
                  </a:lnTo>
                  <a:lnTo>
                    <a:pt x="331" y="375"/>
                  </a:lnTo>
                  <a:lnTo>
                    <a:pt x="321" y="341"/>
                  </a:lnTo>
                  <a:lnTo>
                    <a:pt x="315" y="333"/>
                  </a:lnTo>
                  <a:lnTo>
                    <a:pt x="298" y="325"/>
                  </a:lnTo>
                  <a:lnTo>
                    <a:pt x="297" y="324"/>
                  </a:lnTo>
                  <a:lnTo>
                    <a:pt x="285" y="321"/>
                  </a:lnTo>
                  <a:lnTo>
                    <a:pt x="266" y="297"/>
                  </a:lnTo>
                  <a:lnTo>
                    <a:pt x="262" y="294"/>
                  </a:lnTo>
                  <a:lnTo>
                    <a:pt x="236" y="282"/>
                  </a:lnTo>
                  <a:lnTo>
                    <a:pt x="237" y="282"/>
                  </a:lnTo>
                  <a:lnTo>
                    <a:pt x="216" y="266"/>
                  </a:lnTo>
                  <a:lnTo>
                    <a:pt x="200" y="244"/>
                  </a:lnTo>
                  <a:lnTo>
                    <a:pt x="194" y="211"/>
                  </a:lnTo>
                  <a:lnTo>
                    <a:pt x="195" y="190"/>
                  </a:lnTo>
                  <a:lnTo>
                    <a:pt x="200" y="189"/>
                  </a:lnTo>
                  <a:lnTo>
                    <a:pt x="204" y="184"/>
                  </a:lnTo>
                  <a:lnTo>
                    <a:pt x="206" y="181"/>
                  </a:lnTo>
                  <a:lnTo>
                    <a:pt x="206" y="177"/>
                  </a:lnTo>
                  <a:lnTo>
                    <a:pt x="205" y="175"/>
                  </a:lnTo>
                  <a:lnTo>
                    <a:pt x="204" y="172"/>
                  </a:lnTo>
                  <a:lnTo>
                    <a:pt x="205" y="173"/>
                  </a:lnTo>
                  <a:lnTo>
                    <a:pt x="194" y="134"/>
                  </a:lnTo>
                  <a:lnTo>
                    <a:pt x="192" y="130"/>
                  </a:lnTo>
                  <a:lnTo>
                    <a:pt x="189" y="12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36" name="Freeform 895"/>
            <p:cNvSpPr>
              <a:spLocks noEditPoints="1"/>
            </p:cNvSpPr>
            <p:nvPr/>
          </p:nvSpPr>
          <p:spPr bwMode="auto">
            <a:xfrm>
              <a:off x="10263188" y="2222500"/>
              <a:ext cx="857250" cy="1228725"/>
            </a:xfrm>
            <a:custGeom>
              <a:avLst/>
              <a:gdLst>
                <a:gd name="T0" fmla="*/ 2147483647 w 1621"/>
                <a:gd name="T1" fmla="*/ 2147483647 h 2322"/>
                <a:gd name="T2" fmla="*/ 2147483647 w 1621"/>
                <a:gd name="T3" fmla="*/ 2147483647 h 2322"/>
                <a:gd name="T4" fmla="*/ 2147483647 w 1621"/>
                <a:gd name="T5" fmla="*/ 2147483647 h 2322"/>
                <a:gd name="T6" fmla="*/ 2147483647 w 1621"/>
                <a:gd name="T7" fmla="*/ 2147483647 h 2322"/>
                <a:gd name="T8" fmla="*/ 2147483647 w 1621"/>
                <a:gd name="T9" fmla="*/ 2147483647 h 2322"/>
                <a:gd name="T10" fmla="*/ 2147483647 w 1621"/>
                <a:gd name="T11" fmla="*/ 2147483647 h 2322"/>
                <a:gd name="T12" fmla="*/ 2147483647 w 1621"/>
                <a:gd name="T13" fmla="*/ 2147483647 h 2322"/>
                <a:gd name="T14" fmla="*/ 2147483647 w 1621"/>
                <a:gd name="T15" fmla="*/ 2147483647 h 2322"/>
                <a:gd name="T16" fmla="*/ 2147483647 w 1621"/>
                <a:gd name="T17" fmla="*/ 2147483647 h 2322"/>
                <a:gd name="T18" fmla="*/ 2147483647 w 1621"/>
                <a:gd name="T19" fmla="*/ 2147483647 h 2322"/>
                <a:gd name="T20" fmla="*/ 2147483647 w 1621"/>
                <a:gd name="T21" fmla="*/ 2147483647 h 2322"/>
                <a:gd name="T22" fmla="*/ 2147483647 w 1621"/>
                <a:gd name="T23" fmla="*/ 2147483647 h 2322"/>
                <a:gd name="T24" fmla="*/ 2147483647 w 1621"/>
                <a:gd name="T25" fmla="*/ 2147483647 h 2322"/>
                <a:gd name="T26" fmla="*/ 2147483647 w 1621"/>
                <a:gd name="T27" fmla="*/ 2147483647 h 2322"/>
                <a:gd name="T28" fmla="*/ 2147483647 w 1621"/>
                <a:gd name="T29" fmla="*/ 2147483647 h 2322"/>
                <a:gd name="T30" fmla="*/ 1035345359 w 1621"/>
                <a:gd name="T31" fmla="*/ 2147483647 h 2322"/>
                <a:gd name="T32" fmla="*/ 2147483647 w 1621"/>
                <a:gd name="T33" fmla="*/ 2147483647 h 2322"/>
                <a:gd name="T34" fmla="*/ 2147483647 w 1621"/>
                <a:gd name="T35" fmla="*/ 2147483647 h 2322"/>
                <a:gd name="T36" fmla="*/ 2147483647 w 1621"/>
                <a:gd name="T37" fmla="*/ 2147483647 h 2322"/>
                <a:gd name="T38" fmla="*/ 2147483647 w 1621"/>
                <a:gd name="T39" fmla="*/ 2147483647 h 2322"/>
                <a:gd name="T40" fmla="*/ 2147483647 w 1621"/>
                <a:gd name="T41" fmla="*/ 2147483647 h 2322"/>
                <a:gd name="T42" fmla="*/ 2147483647 w 1621"/>
                <a:gd name="T43" fmla="*/ 2147483647 h 2322"/>
                <a:gd name="T44" fmla="*/ 2147483647 w 1621"/>
                <a:gd name="T45" fmla="*/ 2147483647 h 2322"/>
                <a:gd name="T46" fmla="*/ 2147483647 w 1621"/>
                <a:gd name="T47" fmla="*/ 2147483647 h 2322"/>
                <a:gd name="T48" fmla="*/ 2147483647 w 1621"/>
                <a:gd name="T49" fmla="*/ 2147483647 h 2322"/>
                <a:gd name="T50" fmla="*/ 2147483647 w 1621"/>
                <a:gd name="T51" fmla="*/ 2147483647 h 2322"/>
                <a:gd name="T52" fmla="*/ 2147483647 w 1621"/>
                <a:gd name="T53" fmla="*/ 2147483647 h 2322"/>
                <a:gd name="T54" fmla="*/ 2147483647 w 1621"/>
                <a:gd name="T55" fmla="*/ 2147483647 h 2322"/>
                <a:gd name="T56" fmla="*/ 2147483647 w 1621"/>
                <a:gd name="T57" fmla="*/ 2147483647 h 2322"/>
                <a:gd name="T58" fmla="*/ 2147483647 w 1621"/>
                <a:gd name="T59" fmla="*/ 2147483647 h 2322"/>
                <a:gd name="T60" fmla="*/ 2147483647 w 1621"/>
                <a:gd name="T61" fmla="*/ 2147483647 h 2322"/>
                <a:gd name="T62" fmla="*/ 2147483647 w 1621"/>
                <a:gd name="T63" fmla="*/ 2147483647 h 2322"/>
                <a:gd name="T64" fmla="*/ 2147483647 w 1621"/>
                <a:gd name="T65" fmla="*/ 2147483647 h 2322"/>
                <a:gd name="T66" fmla="*/ 2147483647 w 1621"/>
                <a:gd name="T67" fmla="*/ 2147483647 h 2322"/>
                <a:gd name="T68" fmla="*/ 2147483647 w 1621"/>
                <a:gd name="T69" fmla="*/ 2147483647 h 2322"/>
                <a:gd name="T70" fmla="*/ 2147483647 w 1621"/>
                <a:gd name="T71" fmla="*/ 2147483647 h 2322"/>
                <a:gd name="T72" fmla="*/ 2147483647 w 1621"/>
                <a:gd name="T73" fmla="*/ 2147483647 h 2322"/>
                <a:gd name="T74" fmla="*/ 2147483647 w 1621"/>
                <a:gd name="T75" fmla="*/ 2147483647 h 2322"/>
                <a:gd name="T76" fmla="*/ 2147483647 w 1621"/>
                <a:gd name="T77" fmla="*/ 2147483647 h 2322"/>
                <a:gd name="T78" fmla="*/ 2147483647 w 1621"/>
                <a:gd name="T79" fmla="*/ 2147483647 h 2322"/>
                <a:gd name="T80" fmla="*/ 2147483647 w 1621"/>
                <a:gd name="T81" fmla="*/ 2147483647 h 2322"/>
                <a:gd name="T82" fmla="*/ 2147483647 w 1621"/>
                <a:gd name="T83" fmla="*/ 2147483647 h 2322"/>
                <a:gd name="T84" fmla="*/ 2147483647 w 1621"/>
                <a:gd name="T85" fmla="*/ 2147483647 h 2322"/>
                <a:gd name="T86" fmla="*/ 147946776 w 1621"/>
                <a:gd name="T87" fmla="*/ 2147483647 h 2322"/>
                <a:gd name="T88" fmla="*/ 2070690718 w 1621"/>
                <a:gd name="T89" fmla="*/ 2147483647 h 2322"/>
                <a:gd name="T90" fmla="*/ 2147483647 w 1621"/>
                <a:gd name="T91" fmla="*/ 2147483647 h 2322"/>
                <a:gd name="T92" fmla="*/ 2147483647 w 1621"/>
                <a:gd name="T93" fmla="*/ 2147483647 h 2322"/>
                <a:gd name="T94" fmla="*/ 2147483647 w 1621"/>
                <a:gd name="T95" fmla="*/ 2147483647 h 2322"/>
                <a:gd name="T96" fmla="*/ 2147483647 w 1621"/>
                <a:gd name="T97" fmla="*/ 2147483647 h 2322"/>
                <a:gd name="T98" fmla="*/ 2147483647 w 1621"/>
                <a:gd name="T99" fmla="*/ 2147483647 h 2322"/>
                <a:gd name="T100" fmla="*/ 2147483647 w 1621"/>
                <a:gd name="T101" fmla="*/ 2147483647 h 2322"/>
                <a:gd name="T102" fmla="*/ 2147483647 w 1621"/>
                <a:gd name="T103" fmla="*/ 2147483647 h 2322"/>
                <a:gd name="T104" fmla="*/ 2147483647 w 1621"/>
                <a:gd name="T105" fmla="*/ 2147483647 h 2322"/>
                <a:gd name="T106" fmla="*/ 2147483647 w 1621"/>
                <a:gd name="T107" fmla="*/ 2147483647 h 2322"/>
                <a:gd name="T108" fmla="*/ 2147483647 w 1621"/>
                <a:gd name="T109" fmla="*/ 2147483647 h 2322"/>
                <a:gd name="T110" fmla="*/ 2147483647 w 1621"/>
                <a:gd name="T111" fmla="*/ 2147483647 h 2322"/>
                <a:gd name="T112" fmla="*/ 2147483647 w 1621"/>
                <a:gd name="T113" fmla="*/ 2147483647 h 2322"/>
                <a:gd name="T114" fmla="*/ 2147483647 w 1621"/>
                <a:gd name="T115" fmla="*/ 2147483647 h 2322"/>
                <a:gd name="T116" fmla="*/ 2147483647 w 1621"/>
                <a:gd name="T117" fmla="*/ 2147483647 h 2322"/>
                <a:gd name="T118" fmla="*/ 2147483647 w 1621"/>
                <a:gd name="T119" fmla="*/ 2147483647 h 2322"/>
                <a:gd name="T120" fmla="*/ 2147483647 w 1621"/>
                <a:gd name="T121" fmla="*/ 2147483647 h 232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621"/>
                <a:gd name="T184" fmla="*/ 0 h 2322"/>
                <a:gd name="T185" fmla="*/ 1621 w 1621"/>
                <a:gd name="T186" fmla="*/ 2322 h 232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621" h="2322">
                  <a:moveTo>
                    <a:pt x="1568" y="2128"/>
                  </a:moveTo>
                  <a:lnTo>
                    <a:pt x="1548" y="2133"/>
                  </a:lnTo>
                  <a:lnTo>
                    <a:pt x="1558" y="2174"/>
                  </a:lnTo>
                  <a:lnTo>
                    <a:pt x="1559" y="2176"/>
                  </a:lnTo>
                  <a:lnTo>
                    <a:pt x="1599" y="2253"/>
                  </a:lnTo>
                  <a:lnTo>
                    <a:pt x="1589" y="2275"/>
                  </a:lnTo>
                  <a:lnTo>
                    <a:pt x="1573" y="2291"/>
                  </a:lnTo>
                  <a:lnTo>
                    <a:pt x="1574" y="2290"/>
                  </a:lnTo>
                  <a:lnTo>
                    <a:pt x="1571" y="2292"/>
                  </a:lnTo>
                  <a:lnTo>
                    <a:pt x="1573" y="2291"/>
                  </a:lnTo>
                  <a:lnTo>
                    <a:pt x="1550" y="2299"/>
                  </a:lnTo>
                  <a:lnTo>
                    <a:pt x="1552" y="2299"/>
                  </a:lnTo>
                  <a:lnTo>
                    <a:pt x="1529" y="2301"/>
                  </a:lnTo>
                  <a:lnTo>
                    <a:pt x="1427" y="2284"/>
                  </a:lnTo>
                  <a:lnTo>
                    <a:pt x="1395" y="2232"/>
                  </a:lnTo>
                  <a:lnTo>
                    <a:pt x="1354" y="2181"/>
                  </a:lnTo>
                  <a:lnTo>
                    <a:pt x="1354" y="2179"/>
                  </a:lnTo>
                  <a:lnTo>
                    <a:pt x="1306" y="2137"/>
                  </a:lnTo>
                  <a:lnTo>
                    <a:pt x="1255" y="2108"/>
                  </a:lnTo>
                  <a:lnTo>
                    <a:pt x="1233" y="2086"/>
                  </a:lnTo>
                  <a:lnTo>
                    <a:pt x="1210" y="2073"/>
                  </a:lnTo>
                  <a:lnTo>
                    <a:pt x="1209" y="2072"/>
                  </a:lnTo>
                  <a:lnTo>
                    <a:pt x="1157" y="2055"/>
                  </a:lnTo>
                  <a:lnTo>
                    <a:pt x="1102" y="2030"/>
                  </a:lnTo>
                  <a:lnTo>
                    <a:pt x="1095" y="2027"/>
                  </a:lnTo>
                  <a:lnTo>
                    <a:pt x="1091" y="2026"/>
                  </a:lnTo>
                  <a:lnTo>
                    <a:pt x="985" y="2036"/>
                  </a:lnTo>
                  <a:lnTo>
                    <a:pt x="984" y="2036"/>
                  </a:lnTo>
                  <a:lnTo>
                    <a:pt x="941" y="2049"/>
                  </a:lnTo>
                  <a:lnTo>
                    <a:pt x="940" y="2049"/>
                  </a:lnTo>
                  <a:lnTo>
                    <a:pt x="940" y="2050"/>
                  </a:lnTo>
                  <a:lnTo>
                    <a:pt x="918" y="2063"/>
                  </a:lnTo>
                  <a:lnTo>
                    <a:pt x="898" y="2081"/>
                  </a:lnTo>
                  <a:lnTo>
                    <a:pt x="869" y="2076"/>
                  </a:lnTo>
                  <a:lnTo>
                    <a:pt x="842" y="2069"/>
                  </a:lnTo>
                  <a:lnTo>
                    <a:pt x="824" y="2045"/>
                  </a:lnTo>
                  <a:lnTo>
                    <a:pt x="821" y="2040"/>
                  </a:lnTo>
                  <a:lnTo>
                    <a:pt x="788" y="2026"/>
                  </a:lnTo>
                  <a:lnTo>
                    <a:pt x="769" y="2005"/>
                  </a:lnTo>
                  <a:lnTo>
                    <a:pt x="764" y="2002"/>
                  </a:lnTo>
                  <a:lnTo>
                    <a:pt x="755" y="1999"/>
                  </a:lnTo>
                  <a:lnTo>
                    <a:pt x="749" y="1999"/>
                  </a:lnTo>
                  <a:lnTo>
                    <a:pt x="733" y="2005"/>
                  </a:lnTo>
                  <a:lnTo>
                    <a:pt x="722" y="2015"/>
                  </a:lnTo>
                  <a:lnTo>
                    <a:pt x="691" y="2074"/>
                  </a:lnTo>
                  <a:lnTo>
                    <a:pt x="673" y="2095"/>
                  </a:lnTo>
                  <a:lnTo>
                    <a:pt x="671" y="2097"/>
                  </a:lnTo>
                  <a:lnTo>
                    <a:pt x="673" y="2095"/>
                  </a:lnTo>
                  <a:lnTo>
                    <a:pt x="636" y="2113"/>
                  </a:lnTo>
                  <a:lnTo>
                    <a:pt x="519" y="2148"/>
                  </a:lnTo>
                  <a:lnTo>
                    <a:pt x="435" y="2128"/>
                  </a:lnTo>
                  <a:lnTo>
                    <a:pt x="433" y="2128"/>
                  </a:lnTo>
                  <a:lnTo>
                    <a:pt x="397" y="2132"/>
                  </a:lnTo>
                  <a:lnTo>
                    <a:pt x="394" y="2132"/>
                  </a:lnTo>
                  <a:lnTo>
                    <a:pt x="349" y="2148"/>
                  </a:lnTo>
                  <a:lnTo>
                    <a:pt x="331" y="2144"/>
                  </a:lnTo>
                  <a:lnTo>
                    <a:pt x="316" y="2137"/>
                  </a:lnTo>
                  <a:lnTo>
                    <a:pt x="310" y="2130"/>
                  </a:lnTo>
                  <a:lnTo>
                    <a:pt x="310" y="2131"/>
                  </a:lnTo>
                  <a:lnTo>
                    <a:pt x="303" y="2107"/>
                  </a:lnTo>
                  <a:lnTo>
                    <a:pt x="301" y="2103"/>
                  </a:lnTo>
                  <a:lnTo>
                    <a:pt x="293" y="2097"/>
                  </a:lnTo>
                  <a:lnTo>
                    <a:pt x="292" y="2095"/>
                  </a:lnTo>
                  <a:lnTo>
                    <a:pt x="290" y="2094"/>
                  </a:lnTo>
                  <a:lnTo>
                    <a:pt x="289" y="2094"/>
                  </a:lnTo>
                  <a:lnTo>
                    <a:pt x="258" y="2086"/>
                  </a:lnTo>
                  <a:lnTo>
                    <a:pt x="256" y="2086"/>
                  </a:lnTo>
                  <a:lnTo>
                    <a:pt x="163" y="2081"/>
                  </a:lnTo>
                  <a:lnTo>
                    <a:pt x="152" y="2063"/>
                  </a:lnTo>
                  <a:lnTo>
                    <a:pt x="135" y="2044"/>
                  </a:lnTo>
                  <a:lnTo>
                    <a:pt x="132" y="2040"/>
                  </a:lnTo>
                  <a:lnTo>
                    <a:pt x="117" y="2031"/>
                  </a:lnTo>
                  <a:lnTo>
                    <a:pt x="116" y="2030"/>
                  </a:lnTo>
                  <a:lnTo>
                    <a:pt x="103" y="2026"/>
                  </a:lnTo>
                  <a:lnTo>
                    <a:pt x="100" y="2026"/>
                  </a:lnTo>
                  <a:lnTo>
                    <a:pt x="115" y="2002"/>
                  </a:lnTo>
                  <a:lnTo>
                    <a:pt x="115" y="1995"/>
                  </a:lnTo>
                  <a:lnTo>
                    <a:pt x="113" y="1989"/>
                  </a:lnTo>
                  <a:lnTo>
                    <a:pt x="93" y="1971"/>
                  </a:lnTo>
                  <a:lnTo>
                    <a:pt x="86" y="1962"/>
                  </a:lnTo>
                  <a:lnTo>
                    <a:pt x="88" y="1964"/>
                  </a:lnTo>
                  <a:lnTo>
                    <a:pt x="83" y="1954"/>
                  </a:lnTo>
                  <a:lnTo>
                    <a:pt x="83" y="1952"/>
                  </a:lnTo>
                  <a:lnTo>
                    <a:pt x="86" y="1935"/>
                  </a:lnTo>
                  <a:lnTo>
                    <a:pt x="86" y="1937"/>
                  </a:lnTo>
                  <a:lnTo>
                    <a:pt x="91" y="1917"/>
                  </a:lnTo>
                  <a:lnTo>
                    <a:pt x="116" y="1836"/>
                  </a:lnTo>
                  <a:lnTo>
                    <a:pt x="116" y="1832"/>
                  </a:lnTo>
                  <a:lnTo>
                    <a:pt x="53" y="1564"/>
                  </a:lnTo>
                  <a:lnTo>
                    <a:pt x="64" y="1484"/>
                  </a:lnTo>
                  <a:lnTo>
                    <a:pt x="63" y="1487"/>
                  </a:lnTo>
                  <a:lnTo>
                    <a:pt x="74" y="1457"/>
                  </a:lnTo>
                  <a:lnTo>
                    <a:pt x="74" y="1439"/>
                  </a:lnTo>
                  <a:lnTo>
                    <a:pt x="63" y="1421"/>
                  </a:lnTo>
                  <a:lnTo>
                    <a:pt x="48" y="1406"/>
                  </a:lnTo>
                  <a:lnTo>
                    <a:pt x="21" y="1386"/>
                  </a:lnTo>
                  <a:lnTo>
                    <a:pt x="23" y="1377"/>
                  </a:lnTo>
                  <a:lnTo>
                    <a:pt x="37" y="1315"/>
                  </a:lnTo>
                  <a:lnTo>
                    <a:pt x="40" y="1304"/>
                  </a:lnTo>
                  <a:lnTo>
                    <a:pt x="41" y="1299"/>
                  </a:lnTo>
                  <a:lnTo>
                    <a:pt x="54" y="1279"/>
                  </a:lnTo>
                  <a:lnTo>
                    <a:pt x="92" y="1235"/>
                  </a:lnTo>
                  <a:lnTo>
                    <a:pt x="94" y="1229"/>
                  </a:lnTo>
                  <a:lnTo>
                    <a:pt x="97" y="1193"/>
                  </a:lnTo>
                  <a:lnTo>
                    <a:pt x="97" y="1196"/>
                  </a:lnTo>
                  <a:lnTo>
                    <a:pt x="105" y="1165"/>
                  </a:lnTo>
                  <a:lnTo>
                    <a:pt x="105" y="1164"/>
                  </a:lnTo>
                  <a:lnTo>
                    <a:pt x="106" y="1164"/>
                  </a:lnTo>
                  <a:lnTo>
                    <a:pt x="113" y="1162"/>
                  </a:lnTo>
                  <a:lnTo>
                    <a:pt x="120" y="1162"/>
                  </a:lnTo>
                  <a:lnTo>
                    <a:pt x="124" y="1161"/>
                  </a:lnTo>
                  <a:lnTo>
                    <a:pt x="132" y="1157"/>
                  </a:lnTo>
                  <a:lnTo>
                    <a:pt x="135" y="1153"/>
                  </a:lnTo>
                  <a:lnTo>
                    <a:pt x="147" y="1136"/>
                  </a:lnTo>
                  <a:lnTo>
                    <a:pt x="147" y="1135"/>
                  </a:lnTo>
                  <a:lnTo>
                    <a:pt x="147" y="1134"/>
                  </a:lnTo>
                  <a:lnTo>
                    <a:pt x="148" y="1134"/>
                  </a:lnTo>
                  <a:lnTo>
                    <a:pt x="168" y="1069"/>
                  </a:lnTo>
                  <a:lnTo>
                    <a:pt x="167" y="1066"/>
                  </a:lnTo>
                  <a:lnTo>
                    <a:pt x="167" y="1065"/>
                  </a:lnTo>
                  <a:lnTo>
                    <a:pt x="167" y="1061"/>
                  </a:lnTo>
                  <a:lnTo>
                    <a:pt x="147" y="1022"/>
                  </a:lnTo>
                  <a:lnTo>
                    <a:pt x="145" y="1019"/>
                  </a:lnTo>
                  <a:lnTo>
                    <a:pt x="128" y="1002"/>
                  </a:lnTo>
                  <a:lnTo>
                    <a:pt x="116" y="995"/>
                  </a:lnTo>
                  <a:lnTo>
                    <a:pt x="114" y="986"/>
                  </a:lnTo>
                  <a:lnTo>
                    <a:pt x="116" y="978"/>
                  </a:lnTo>
                  <a:lnTo>
                    <a:pt x="125" y="962"/>
                  </a:lnTo>
                  <a:lnTo>
                    <a:pt x="124" y="965"/>
                  </a:lnTo>
                  <a:lnTo>
                    <a:pt x="139" y="951"/>
                  </a:lnTo>
                  <a:lnTo>
                    <a:pt x="137" y="951"/>
                  </a:lnTo>
                  <a:lnTo>
                    <a:pt x="154" y="940"/>
                  </a:lnTo>
                  <a:lnTo>
                    <a:pt x="158" y="935"/>
                  </a:lnTo>
                  <a:lnTo>
                    <a:pt x="173" y="880"/>
                  </a:lnTo>
                  <a:lnTo>
                    <a:pt x="177" y="845"/>
                  </a:lnTo>
                  <a:lnTo>
                    <a:pt x="177" y="842"/>
                  </a:lnTo>
                  <a:lnTo>
                    <a:pt x="173" y="827"/>
                  </a:lnTo>
                  <a:lnTo>
                    <a:pt x="162" y="810"/>
                  </a:lnTo>
                  <a:lnTo>
                    <a:pt x="145" y="794"/>
                  </a:lnTo>
                  <a:lnTo>
                    <a:pt x="125" y="778"/>
                  </a:lnTo>
                  <a:lnTo>
                    <a:pt x="112" y="716"/>
                  </a:lnTo>
                  <a:lnTo>
                    <a:pt x="108" y="706"/>
                  </a:lnTo>
                  <a:lnTo>
                    <a:pt x="107" y="703"/>
                  </a:lnTo>
                  <a:lnTo>
                    <a:pt x="97" y="691"/>
                  </a:lnTo>
                  <a:lnTo>
                    <a:pt x="96" y="690"/>
                  </a:lnTo>
                  <a:lnTo>
                    <a:pt x="75" y="670"/>
                  </a:lnTo>
                  <a:lnTo>
                    <a:pt x="82" y="567"/>
                  </a:lnTo>
                  <a:lnTo>
                    <a:pt x="82" y="571"/>
                  </a:lnTo>
                  <a:lnTo>
                    <a:pt x="99" y="542"/>
                  </a:lnTo>
                  <a:lnTo>
                    <a:pt x="110" y="532"/>
                  </a:lnTo>
                  <a:lnTo>
                    <a:pt x="129" y="525"/>
                  </a:lnTo>
                  <a:lnTo>
                    <a:pt x="154" y="531"/>
                  </a:lnTo>
                  <a:lnTo>
                    <a:pt x="170" y="538"/>
                  </a:lnTo>
                  <a:lnTo>
                    <a:pt x="176" y="539"/>
                  </a:lnTo>
                  <a:lnTo>
                    <a:pt x="180" y="540"/>
                  </a:lnTo>
                  <a:lnTo>
                    <a:pt x="181" y="540"/>
                  </a:lnTo>
                  <a:lnTo>
                    <a:pt x="183" y="539"/>
                  </a:lnTo>
                  <a:lnTo>
                    <a:pt x="189" y="538"/>
                  </a:lnTo>
                  <a:lnTo>
                    <a:pt x="191" y="529"/>
                  </a:lnTo>
                  <a:lnTo>
                    <a:pt x="191" y="523"/>
                  </a:lnTo>
                  <a:lnTo>
                    <a:pt x="192" y="521"/>
                  </a:lnTo>
                  <a:lnTo>
                    <a:pt x="208" y="508"/>
                  </a:lnTo>
                  <a:lnTo>
                    <a:pt x="244" y="491"/>
                  </a:lnTo>
                  <a:lnTo>
                    <a:pt x="260" y="487"/>
                  </a:lnTo>
                  <a:lnTo>
                    <a:pt x="268" y="482"/>
                  </a:lnTo>
                  <a:lnTo>
                    <a:pt x="269" y="481"/>
                  </a:lnTo>
                  <a:lnTo>
                    <a:pt x="272" y="480"/>
                  </a:lnTo>
                  <a:lnTo>
                    <a:pt x="301" y="443"/>
                  </a:lnTo>
                  <a:lnTo>
                    <a:pt x="301" y="441"/>
                  </a:lnTo>
                  <a:lnTo>
                    <a:pt x="314" y="413"/>
                  </a:lnTo>
                  <a:lnTo>
                    <a:pt x="314" y="409"/>
                  </a:lnTo>
                  <a:lnTo>
                    <a:pt x="314" y="407"/>
                  </a:lnTo>
                  <a:lnTo>
                    <a:pt x="314" y="406"/>
                  </a:lnTo>
                  <a:lnTo>
                    <a:pt x="315" y="406"/>
                  </a:lnTo>
                  <a:lnTo>
                    <a:pt x="309" y="377"/>
                  </a:lnTo>
                  <a:lnTo>
                    <a:pt x="309" y="372"/>
                  </a:lnTo>
                  <a:lnTo>
                    <a:pt x="284" y="332"/>
                  </a:lnTo>
                  <a:lnTo>
                    <a:pt x="284" y="334"/>
                  </a:lnTo>
                  <a:lnTo>
                    <a:pt x="264" y="280"/>
                  </a:lnTo>
                  <a:lnTo>
                    <a:pt x="263" y="278"/>
                  </a:lnTo>
                  <a:lnTo>
                    <a:pt x="234" y="237"/>
                  </a:lnTo>
                  <a:lnTo>
                    <a:pt x="200" y="204"/>
                  </a:lnTo>
                  <a:lnTo>
                    <a:pt x="197" y="203"/>
                  </a:lnTo>
                  <a:lnTo>
                    <a:pt x="196" y="203"/>
                  </a:lnTo>
                  <a:lnTo>
                    <a:pt x="156" y="184"/>
                  </a:lnTo>
                  <a:lnTo>
                    <a:pt x="126" y="140"/>
                  </a:lnTo>
                  <a:lnTo>
                    <a:pt x="107" y="101"/>
                  </a:lnTo>
                  <a:lnTo>
                    <a:pt x="107" y="102"/>
                  </a:lnTo>
                  <a:lnTo>
                    <a:pt x="97" y="58"/>
                  </a:lnTo>
                  <a:lnTo>
                    <a:pt x="94" y="0"/>
                  </a:lnTo>
                  <a:lnTo>
                    <a:pt x="74" y="1"/>
                  </a:lnTo>
                  <a:lnTo>
                    <a:pt x="77" y="62"/>
                  </a:lnTo>
                  <a:lnTo>
                    <a:pt x="88" y="108"/>
                  </a:lnTo>
                  <a:lnTo>
                    <a:pt x="89" y="110"/>
                  </a:lnTo>
                  <a:lnTo>
                    <a:pt x="108" y="151"/>
                  </a:lnTo>
                  <a:lnTo>
                    <a:pt x="109" y="152"/>
                  </a:lnTo>
                  <a:lnTo>
                    <a:pt x="141" y="197"/>
                  </a:lnTo>
                  <a:lnTo>
                    <a:pt x="144" y="200"/>
                  </a:lnTo>
                  <a:lnTo>
                    <a:pt x="185" y="220"/>
                  </a:lnTo>
                  <a:lnTo>
                    <a:pt x="218" y="250"/>
                  </a:lnTo>
                  <a:lnTo>
                    <a:pt x="246" y="290"/>
                  </a:lnTo>
                  <a:lnTo>
                    <a:pt x="245" y="287"/>
                  </a:lnTo>
                  <a:lnTo>
                    <a:pt x="267" y="341"/>
                  </a:lnTo>
                  <a:lnTo>
                    <a:pt x="267" y="343"/>
                  </a:lnTo>
                  <a:lnTo>
                    <a:pt x="291" y="382"/>
                  </a:lnTo>
                  <a:lnTo>
                    <a:pt x="294" y="407"/>
                  </a:lnTo>
                  <a:lnTo>
                    <a:pt x="284" y="431"/>
                  </a:lnTo>
                  <a:lnTo>
                    <a:pt x="258" y="465"/>
                  </a:lnTo>
                  <a:lnTo>
                    <a:pt x="215" y="481"/>
                  </a:lnTo>
                  <a:lnTo>
                    <a:pt x="196" y="491"/>
                  </a:lnTo>
                  <a:lnTo>
                    <a:pt x="195" y="492"/>
                  </a:lnTo>
                  <a:lnTo>
                    <a:pt x="180" y="505"/>
                  </a:lnTo>
                  <a:lnTo>
                    <a:pt x="178" y="507"/>
                  </a:lnTo>
                  <a:lnTo>
                    <a:pt x="172" y="516"/>
                  </a:lnTo>
                  <a:lnTo>
                    <a:pt x="130" y="503"/>
                  </a:lnTo>
                  <a:lnTo>
                    <a:pt x="127" y="502"/>
                  </a:lnTo>
                  <a:lnTo>
                    <a:pt x="124" y="504"/>
                  </a:lnTo>
                  <a:lnTo>
                    <a:pt x="100" y="515"/>
                  </a:lnTo>
                  <a:lnTo>
                    <a:pt x="99" y="516"/>
                  </a:lnTo>
                  <a:lnTo>
                    <a:pt x="82" y="528"/>
                  </a:lnTo>
                  <a:lnTo>
                    <a:pt x="80" y="531"/>
                  </a:lnTo>
                  <a:lnTo>
                    <a:pt x="64" y="560"/>
                  </a:lnTo>
                  <a:lnTo>
                    <a:pt x="63" y="565"/>
                  </a:lnTo>
                  <a:lnTo>
                    <a:pt x="54" y="674"/>
                  </a:lnTo>
                  <a:lnTo>
                    <a:pt x="57" y="683"/>
                  </a:lnTo>
                  <a:lnTo>
                    <a:pt x="81" y="703"/>
                  </a:lnTo>
                  <a:lnTo>
                    <a:pt x="90" y="715"/>
                  </a:lnTo>
                  <a:lnTo>
                    <a:pt x="90" y="716"/>
                  </a:lnTo>
                  <a:lnTo>
                    <a:pt x="106" y="785"/>
                  </a:lnTo>
                  <a:lnTo>
                    <a:pt x="109" y="792"/>
                  </a:lnTo>
                  <a:lnTo>
                    <a:pt x="131" y="809"/>
                  </a:lnTo>
                  <a:lnTo>
                    <a:pt x="145" y="823"/>
                  </a:lnTo>
                  <a:lnTo>
                    <a:pt x="153" y="834"/>
                  </a:lnTo>
                  <a:lnTo>
                    <a:pt x="157" y="845"/>
                  </a:lnTo>
                  <a:lnTo>
                    <a:pt x="147" y="899"/>
                  </a:lnTo>
                  <a:lnTo>
                    <a:pt x="140" y="926"/>
                  </a:lnTo>
                  <a:lnTo>
                    <a:pt x="126" y="935"/>
                  </a:lnTo>
                  <a:lnTo>
                    <a:pt x="124" y="936"/>
                  </a:lnTo>
                  <a:lnTo>
                    <a:pt x="108" y="951"/>
                  </a:lnTo>
                  <a:lnTo>
                    <a:pt x="107" y="952"/>
                  </a:lnTo>
                  <a:lnTo>
                    <a:pt x="93" y="982"/>
                  </a:lnTo>
                  <a:lnTo>
                    <a:pt x="92" y="989"/>
                  </a:lnTo>
                  <a:lnTo>
                    <a:pt x="97" y="1003"/>
                  </a:lnTo>
                  <a:lnTo>
                    <a:pt x="101" y="1009"/>
                  </a:lnTo>
                  <a:lnTo>
                    <a:pt x="130" y="1034"/>
                  </a:lnTo>
                  <a:lnTo>
                    <a:pt x="147" y="1066"/>
                  </a:lnTo>
                  <a:lnTo>
                    <a:pt x="129" y="1127"/>
                  </a:lnTo>
                  <a:lnTo>
                    <a:pt x="131" y="1125"/>
                  </a:lnTo>
                  <a:lnTo>
                    <a:pt x="121" y="1139"/>
                  </a:lnTo>
                  <a:lnTo>
                    <a:pt x="117" y="1141"/>
                  </a:lnTo>
                  <a:lnTo>
                    <a:pt x="107" y="1142"/>
                  </a:lnTo>
                  <a:lnTo>
                    <a:pt x="99" y="1145"/>
                  </a:lnTo>
                  <a:lnTo>
                    <a:pt x="95" y="1145"/>
                  </a:lnTo>
                  <a:lnTo>
                    <a:pt x="93" y="1147"/>
                  </a:lnTo>
                  <a:lnTo>
                    <a:pt x="88" y="1153"/>
                  </a:lnTo>
                  <a:lnTo>
                    <a:pt x="86" y="1154"/>
                  </a:lnTo>
                  <a:lnTo>
                    <a:pt x="84" y="1158"/>
                  </a:lnTo>
                  <a:lnTo>
                    <a:pt x="77" y="1190"/>
                  </a:lnTo>
                  <a:lnTo>
                    <a:pt x="77" y="1192"/>
                  </a:lnTo>
                  <a:lnTo>
                    <a:pt x="75" y="1224"/>
                  </a:lnTo>
                  <a:lnTo>
                    <a:pt x="23" y="1289"/>
                  </a:lnTo>
                  <a:lnTo>
                    <a:pt x="0" y="1387"/>
                  </a:lnTo>
                  <a:lnTo>
                    <a:pt x="0" y="1391"/>
                  </a:lnTo>
                  <a:lnTo>
                    <a:pt x="4" y="1398"/>
                  </a:lnTo>
                  <a:lnTo>
                    <a:pt x="46" y="1433"/>
                  </a:lnTo>
                  <a:lnTo>
                    <a:pt x="44" y="1432"/>
                  </a:lnTo>
                  <a:lnTo>
                    <a:pt x="54" y="1448"/>
                  </a:lnTo>
                  <a:lnTo>
                    <a:pt x="54" y="1450"/>
                  </a:lnTo>
                  <a:lnTo>
                    <a:pt x="43" y="1480"/>
                  </a:lnTo>
                  <a:lnTo>
                    <a:pt x="43" y="1482"/>
                  </a:lnTo>
                  <a:lnTo>
                    <a:pt x="31" y="1563"/>
                  </a:lnTo>
                  <a:lnTo>
                    <a:pt x="31" y="1567"/>
                  </a:lnTo>
                  <a:lnTo>
                    <a:pt x="95" y="1834"/>
                  </a:lnTo>
                  <a:lnTo>
                    <a:pt x="65" y="1932"/>
                  </a:lnTo>
                  <a:lnTo>
                    <a:pt x="64" y="1959"/>
                  </a:lnTo>
                  <a:lnTo>
                    <a:pt x="67" y="1971"/>
                  </a:lnTo>
                  <a:lnTo>
                    <a:pt x="69" y="1974"/>
                  </a:lnTo>
                  <a:lnTo>
                    <a:pt x="79" y="1986"/>
                  </a:lnTo>
                  <a:lnTo>
                    <a:pt x="93" y="1999"/>
                  </a:lnTo>
                  <a:lnTo>
                    <a:pt x="86" y="2013"/>
                  </a:lnTo>
                  <a:lnTo>
                    <a:pt x="74" y="2031"/>
                  </a:lnTo>
                  <a:lnTo>
                    <a:pt x="71" y="2034"/>
                  </a:lnTo>
                  <a:lnTo>
                    <a:pt x="72" y="2038"/>
                  </a:lnTo>
                  <a:lnTo>
                    <a:pt x="74" y="2040"/>
                  </a:lnTo>
                  <a:lnTo>
                    <a:pt x="79" y="2045"/>
                  </a:lnTo>
                  <a:lnTo>
                    <a:pt x="81" y="2046"/>
                  </a:lnTo>
                  <a:lnTo>
                    <a:pt x="84" y="2047"/>
                  </a:lnTo>
                  <a:lnTo>
                    <a:pt x="96" y="2047"/>
                  </a:lnTo>
                  <a:lnTo>
                    <a:pt x="108" y="2050"/>
                  </a:lnTo>
                  <a:lnTo>
                    <a:pt x="107" y="2049"/>
                  </a:lnTo>
                  <a:lnTo>
                    <a:pt x="121" y="2059"/>
                  </a:lnTo>
                  <a:lnTo>
                    <a:pt x="135" y="2074"/>
                  </a:lnTo>
                  <a:lnTo>
                    <a:pt x="150" y="2097"/>
                  </a:lnTo>
                  <a:lnTo>
                    <a:pt x="152" y="2100"/>
                  </a:lnTo>
                  <a:lnTo>
                    <a:pt x="157" y="2101"/>
                  </a:lnTo>
                  <a:lnTo>
                    <a:pt x="253" y="2106"/>
                  </a:lnTo>
                  <a:lnTo>
                    <a:pt x="281" y="2113"/>
                  </a:lnTo>
                  <a:lnTo>
                    <a:pt x="284" y="2116"/>
                  </a:lnTo>
                  <a:lnTo>
                    <a:pt x="293" y="2139"/>
                  </a:lnTo>
                  <a:lnTo>
                    <a:pt x="298" y="2149"/>
                  </a:lnTo>
                  <a:lnTo>
                    <a:pt x="303" y="2153"/>
                  </a:lnTo>
                  <a:lnTo>
                    <a:pt x="324" y="2163"/>
                  </a:lnTo>
                  <a:lnTo>
                    <a:pt x="327" y="2164"/>
                  </a:lnTo>
                  <a:lnTo>
                    <a:pt x="347" y="2169"/>
                  </a:lnTo>
                  <a:lnTo>
                    <a:pt x="353" y="2168"/>
                  </a:lnTo>
                  <a:lnTo>
                    <a:pt x="401" y="2151"/>
                  </a:lnTo>
                  <a:lnTo>
                    <a:pt x="398" y="2151"/>
                  </a:lnTo>
                  <a:lnTo>
                    <a:pt x="432" y="2148"/>
                  </a:lnTo>
                  <a:lnTo>
                    <a:pt x="517" y="2169"/>
                  </a:lnTo>
                  <a:lnTo>
                    <a:pt x="521" y="2169"/>
                  </a:lnTo>
                  <a:lnTo>
                    <a:pt x="645" y="2132"/>
                  </a:lnTo>
                  <a:lnTo>
                    <a:pt x="682" y="2113"/>
                  </a:lnTo>
                  <a:lnTo>
                    <a:pt x="685" y="2111"/>
                  </a:lnTo>
                  <a:lnTo>
                    <a:pt x="708" y="2086"/>
                  </a:lnTo>
                  <a:lnTo>
                    <a:pt x="710" y="2083"/>
                  </a:lnTo>
                  <a:lnTo>
                    <a:pt x="739" y="2029"/>
                  </a:lnTo>
                  <a:lnTo>
                    <a:pt x="747" y="2022"/>
                  </a:lnTo>
                  <a:lnTo>
                    <a:pt x="754" y="2020"/>
                  </a:lnTo>
                  <a:lnTo>
                    <a:pt x="758" y="2022"/>
                  </a:lnTo>
                  <a:lnTo>
                    <a:pt x="757" y="2022"/>
                  </a:lnTo>
                  <a:lnTo>
                    <a:pt x="775" y="2044"/>
                  </a:lnTo>
                  <a:lnTo>
                    <a:pt x="780" y="2047"/>
                  </a:lnTo>
                  <a:lnTo>
                    <a:pt x="796" y="2051"/>
                  </a:lnTo>
                  <a:lnTo>
                    <a:pt x="809" y="2058"/>
                  </a:lnTo>
                  <a:lnTo>
                    <a:pt x="817" y="2071"/>
                  </a:lnTo>
                  <a:lnTo>
                    <a:pt x="828" y="2084"/>
                  </a:lnTo>
                  <a:lnTo>
                    <a:pt x="830" y="2086"/>
                  </a:lnTo>
                  <a:lnTo>
                    <a:pt x="834" y="2088"/>
                  </a:lnTo>
                  <a:lnTo>
                    <a:pt x="866" y="2097"/>
                  </a:lnTo>
                  <a:lnTo>
                    <a:pt x="899" y="2101"/>
                  </a:lnTo>
                  <a:lnTo>
                    <a:pt x="902" y="2100"/>
                  </a:lnTo>
                  <a:lnTo>
                    <a:pt x="908" y="2099"/>
                  </a:lnTo>
                  <a:lnTo>
                    <a:pt x="929" y="2081"/>
                  </a:lnTo>
                  <a:lnTo>
                    <a:pt x="950" y="2068"/>
                  </a:lnTo>
                  <a:lnTo>
                    <a:pt x="949" y="2070"/>
                  </a:lnTo>
                  <a:lnTo>
                    <a:pt x="990" y="2056"/>
                  </a:lnTo>
                  <a:lnTo>
                    <a:pt x="988" y="2056"/>
                  </a:lnTo>
                  <a:lnTo>
                    <a:pt x="1091" y="2047"/>
                  </a:lnTo>
                  <a:lnTo>
                    <a:pt x="1202" y="2093"/>
                  </a:lnTo>
                  <a:lnTo>
                    <a:pt x="1203" y="2093"/>
                  </a:lnTo>
                  <a:lnTo>
                    <a:pt x="1222" y="2105"/>
                  </a:lnTo>
                  <a:lnTo>
                    <a:pt x="1243" y="2124"/>
                  </a:lnTo>
                  <a:lnTo>
                    <a:pt x="1244" y="2126"/>
                  </a:lnTo>
                  <a:lnTo>
                    <a:pt x="1295" y="2156"/>
                  </a:lnTo>
                  <a:lnTo>
                    <a:pt x="1294" y="2153"/>
                  </a:lnTo>
                  <a:lnTo>
                    <a:pt x="1337" y="2192"/>
                  </a:lnTo>
                  <a:lnTo>
                    <a:pt x="1377" y="2241"/>
                  </a:lnTo>
                  <a:lnTo>
                    <a:pt x="1410" y="2299"/>
                  </a:lnTo>
                  <a:lnTo>
                    <a:pt x="1417" y="2303"/>
                  </a:lnTo>
                  <a:lnTo>
                    <a:pt x="1526" y="2322"/>
                  </a:lnTo>
                  <a:lnTo>
                    <a:pt x="1530" y="2322"/>
                  </a:lnTo>
                  <a:lnTo>
                    <a:pt x="1556" y="2318"/>
                  </a:lnTo>
                  <a:lnTo>
                    <a:pt x="1557" y="2318"/>
                  </a:lnTo>
                  <a:lnTo>
                    <a:pt x="1582" y="2310"/>
                  </a:lnTo>
                  <a:lnTo>
                    <a:pt x="1585" y="2308"/>
                  </a:lnTo>
                  <a:lnTo>
                    <a:pt x="1605" y="2289"/>
                  </a:lnTo>
                  <a:lnTo>
                    <a:pt x="1607" y="2286"/>
                  </a:lnTo>
                  <a:lnTo>
                    <a:pt x="1620" y="2258"/>
                  </a:lnTo>
                  <a:lnTo>
                    <a:pt x="1621" y="2253"/>
                  </a:lnTo>
                  <a:lnTo>
                    <a:pt x="1620" y="2251"/>
                  </a:lnTo>
                  <a:lnTo>
                    <a:pt x="1620" y="2250"/>
                  </a:lnTo>
                  <a:lnTo>
                    <a:pt x="1620" y="2248"/>
                  </a:lnTo>
                  <a:lnTo>
                    <a:pt x="1579" y="2170"/>
                  </a:lnTo>
                  <a:lnTo>
                    <a:pt x="1568" y="2128"/>
                  </a:lnTo>
                  <a:close/>
                  <a:moveTo>
                    <a:pt x="105" y="1164"/>
                  </a:moveTo>
                  <a:lnTo>
                    <a:pt x="104" y="1164"/>
                  </a:lnTo>
                  <a:lnTo>
                    <a:pt x="103" y="1164"/>
                  </a:lnTo>
                  <a:lnTo>
                    <a:pt x="105" y="1164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37" name="Freeform 896"/>
            <p:cNvSpPr>
              <a:spLocks/>
            </p:cNvSpPr>
            <p:nvPr/>
          </p:nvSpPr>
          <p:spPr bwMode="auto">
            <a:xfrm>
              <a:off x="10642600" y="3109913"/>
              <a:ext cx="388938" cy="201612"/>
            </a:xfrm>
            <a:custGeom>
              <a:avLst/>
              <a:gdLst>
                <a:gd name="T0" fmla="*/ 2147483647 w 736"/>
                <a:gd name="T1" fmla="*/ 2147483647 h 379"/>
                <a:gd name="T2" fmla="*/ 2147483647 w 736"/>
                <a:gd name="T3" fmla="*/ 2147483647 h 379"/>
                <a:gd name="T4" fmla="*/ 2147483647 w 736"/>
                <a:gd name="T5" fmla="*/ 2147483647 h 379"/>
                <a:gd name="T6" fmla="*/ 2147483647 w 736"/>
                <a:gd name="T7" fmla="*/ 2147483647 h 379"/>
                <a:gd name="T8" fmla="*/ 1475596990 w 736"/>
                <a:gd name="T9" fmla="*/ 2147483647 h 379"/>
                <a:gd name="T10" fmla="*/ 1475596990 w 736"/>
                <a:gd name="T11" fmla="*/ 2147483647 h 379"/>
                <a:gd name="T12" fmla="*/ 1032973803 w 736"/>
                <a:gd name="T13" fmla="*/ 2147483647 h 379"/>
                <a:gd name="T14" fmla="*/ 885526188 w 736"/>
                <a:gd name="T15" fmla="*/ 2147483647 h 379"/>
                <a:gd name="T16" fmla="*/ 885526188 w 736"/>
                <a:gd name="T17" fmla="*/ 2147483647 h 379"/>
                <a:gd name="T18" fmla="*/ 442623584 w 736"/>
                <a:gd name="T19" fmla="*/ 2147483647 h 379"/>
                <a:gd name="T20" fmla="*/ 1032973803 w 736"/>
                <a:gd name="T21" fmla="*/ 2147483647 h 379"/>
                <a:gd name="T22" fmla="*/ 885526188 w 736"/>
                <a:gd name="T23" fmla="*/ 2147483647 h 379"/>
                <a:gd name="T24" fmla="*/ 1918499991 w 736"/>
                <a:gd name="T25" fmla="*/ 2147483647 h 379"/>
                <a:gd name="T26" fmla="*/ 1623324683 w 736"/>
                <a:gd name="T27" fmla="*/ 2147483647 h 379"/>
                <a:gd name="T28" fmla="*/ 2065947606 w 736"/>
                <a:gd name="T29" fmla="*/ 2147483647 h 379"/>
                <a:gd name="T30" fmla="*/ 2147483647 w 736"/>
                <a:gd name="T31" fmla="*/ 2147483647 h 379"/>
                <a:gd name="T32" fmla="*/ 2147483647 w 736"/>
                <a:gd name="T33" fmla="*/ 2147483647 h 379"/>
                <a:gd name="T34" fmla="*/ 2147483647 w 736"/>
                <a:gd name="T35" fmla="*/ 2147483647 h 379"/>
                <a:gd name="T36" fmla="*/ 2147483647 w 736"/>
                <a:gd name="T37" fmla="*/ 2147483647 h 379"/>
                <a:gd name="T38" fmla="*/ 2147483647 w 736"/>
                <a:gd name="T39" fmla="*/ 2147483647 h 379"/>
                <a:gd name="T40" fmla="*/ 2147483647 w 736"/>
                <a:gd name="T41" fmla="*/ 2107344230 h 379"/>
                <a:gd name="T42" fmla="*/ 2147483647 w 736"/>
                <a:gd name="T43" fmla="*/ 1204358950 h 379"/>
                <a:gd name="T44" fmla="*/ 2147483647 w 736"/>
                <a:gd name="T45" fmla="*/ 1956800225 h 379"/>
                <a:gd name="T46" fmla="*/ 2147483647 w 736"/>
                <a:gd name="T47" fmla="*/ 2147483647 h 379"/>
                <a:gd name="T48" fmla="*/ 2147483647 w 736"/>
                <a:gd name="T49" fmla="*/ 2147483647 h 379"/>
                <a:gd name="T50" fmla="*/ 2147483647 w 736"/>
                <a:gd name="T51" fmla="*/ 2147483647 h 379"/>
                <a:gd name="T52" fmla="*/ 2147483647 w 736"/>
                <a:gd name="T53" fmla="*/ 2147483647 h 379"/>
                <a:gd name="T54" fmla="*/ 2147483647 w 736"/>
                <a:gd name="T55" fmla="*/ 2147483647 h 379"/>
                <a:gd name="T56" fmla="*/ 2147483647 w 736"/>
                <a:gd name="T57" fmla="*/ 2147483647 h 379"/>
                <a:gd name="T58" fmla="*/ 2147483647 w 736"/>
                <a:gd name="T59" fmla="*/ 2147483647 h 379"/>
                <a:gd name="T60" fmla="*/ 2147483647 w 736"/>
                <a:gd name="T61" fmla="*/ 2147483647 h 379"/>
                <a:gd name="T62" fmla="*/ 2147483647 w 736"/>
                <a:gd name="T63" fmla="*/ 2147483647 h 379"/>
                <a:gd name="T64" fmla="*/ 2147483647 w 736"/>
                <a:gd name="T65" fmla="*/ 1053814147 h 379"/>
                <a:gd name="T66" fmla="*/ 2147483647 w 736"/>
                <a:gd name="T67" fmla="*/ 0 h 379"/>
                <a:gd name="T68" fmla="*/ 2147483647 w 736"/>
                <a:gd name="T69" fmla="*/ 752724543 h 379"/>
                <a:gd name="T70" fmla="*/ 2147483647 w 736"/>
                <a:gd name="T71" fmla="*/ 1354904018 h 379"/>
                <a:gd name="T72" fmla="*/ 2147483647 w 736"/>
                <a:gd name="T73" fmla="*/ 2147483647 h 37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36"/>
                <a:gd name="T112" fmla="*/ 0 h 379"/>
                <a:gd name="T113" fmla="*/ 736 w 736"/>
                <a:gd name="T114" fmla="*/ 379 h 37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36" h="379">
                  <a:moveTo>
                    <a:pt x="214" y="80"/>
                  </a:moveTo>
                  <a:lnTo>
                    <a:pt x="175" y="88"/>
                  </a:lnTo>
                  <a:lnTo>
                    <a:pt x="134" y="91"/>
                  </a:lnTo>
                  <a:lnTo>
                    <a:pt x="131" y="92"/>
                  </a:lnTo>
                  <a:lnTo>
                    <a:pt x="107" y="105"/>
                  </a:lnTo>
                  <a:lnTo>
                    <a:pt x="106" y="106"/>
                  </a:lnTo>
                  <a:lnTo>
                    <a:pt x="69" y="133"/>
                  </a:lnTo>
                  <a:lnTo>
                    <a:pt x="47" y="145"/>
                  </a:lnTo>
                  <a:lnTo>
                    <a:pt x="42" y="154"/>
                  </a:lnTo>
                  <a:lnTo>
                    <a:pt x="31" y="242"/>
                  </a:lnTo>
                  <a:lnTo>
                    <a:pt x="31" y="243"/>
                  </a:lnTo>
                  <a:lnTo>
                    <a:pt x="31" y="242"/>
                  </a:lnTo>
                  <a:lnTo>
                    <a:pt x="24" y="266"/>
                  </a:lnTo>
                  <a:lnTo>
                    <a:pt x="20" y="272"/>
                  </a:lnTo>
                  <a:lnTo>
                    <a:pt x="22" y="273"/>
                  </a:lnTo>
                  <a:lnTo>
                    <a:pt x="19" y="275"/>
                  </a:lnTo>
                  <a:lnTo>
                    <a:pt x="20" y="272"/>
                  </a:lnTo>
                  <a:lnTo>
                    <a:pt x="18" y="272"/>
                  </a:lnTo>
                  <a:lnTo>
                    <a:pt x="10" y="276"/>
                  </a:lnTo>
                  <a:lnTo>
                    <a:pt x="8" y="285"/>
                  </a:lnTo>
                  <a:lnTo>
                    <a:pt x="10" y="292"/>
                  </a:lnTo>
                  <a:lnTo>
                    <a:pt x="20" y="334"/>
                  </a:lnTo>
                  <a:lnTo>
                    <a:pt x="0" y="370"/>
                  </a:lnTo>
                  <a:lnTo>
                    <a:pt x="19" y="379"/>
                  </a:lnTo>
                  <a:lnTo>
                    <a:pt x="21" y="377"/>
                  </a:lnTo>
                  <a:lnTo>
                    <a:pt x="40" y="342"/>
                  </a:lnTo>
                  <a:lnTo>
                    <a:pt x="41" y="334"/>
                  </a:lnTo>
                  <a:lnTo>
                    <a:pt x="32" y="291"/>
                  </a:lnTo>
                  <a:lnTo>
                    <a:pt x="36" y="287"/>
                  </a:lnTo>
                  <a:lnTo>
                    <a:pt x="43" y="276"/>
                  </a:lnTo>
                  <a:lnTo>
                    <a:pt x="44" y="273"/>
                  </a:lnTo>
                  <a:lnTo>
                    <a:pt x="52" y="249"/>
                  </a:lnTo>
                  <a:lnTo>
                    <a:pt x="52" y="246"/>
                  </a:lnTo>
                  <a:lnTo>
                    <a:pt x="62" y="162"/>
                  </a:lnTo>
                  <a:lnTo>
                    <a:pt x="119" y="123"/>
                  </a:lnTo>
                  <a:lnTo>
                    <a:pt x="118" y="124"/>
                  </a:lnTo>
                  <a:lnTo>
                    <a:pt x="139" y="112"/>
                  </a:lnTo>
                  <a:lnTo>
                    <a:pt x="223" y="99"/>
                  </a:lnTo>
                  <a:lnTo>
                    <a:pt x="229" y="95"/>
                  </a:lnTo>
                  <a:lnTo>
                    <a:pt x="239" y="82"/>
                  </a:lnTo>
                  <a:lnTo>
                    <a:pt x="242" y="79"/>
                  </a:lnTo>
                  <a:lnTo>
                    <a:pt x="251" y="41"/>
                  </a:lnTo>
                  <a:lnTo>
                    <a:pt x="258" y="34"/>
                  </a:lnTo>
                  <a:lnTo>
                    <a:pt x="288" y="25"/>
                  </a:lnTo>
                  <a:lnTo>
                    <a:pt x="388" y="20"/>
                  </a:lnTo>
                  <a:lnTo>
                    <a:pt x="427" y="39"/>
                  </a:lnTo>
                  <a:lnTo>
                    <a:pt x="426" y="39"/>
                  </a:lnTo>
                  <a:lnTo>
                    <a:pt x="466" y="66"/>
                  </a:lnTo>
                  <a:lnTo>
                    <a:pt x="497" y="101"/>
                  </a:lnTo>
                  <a:lnTo>
                    <a:pt x="518" y="145"/>
                  </a:lnTo>
                  <a:lnTo>
                    <a:pt x="524" y="151"/>
                  </a:lnTo>
                  <a:lnTo>
                    <a:pt x="672" y="203"/>
                  </a:lnTo>
                  <a:lnTo>
                    <a:pt x="669" y="201"/>
                  </a:lnTo>
                  <a:lnTo>
                    <a:pt x="683" y="212"/>
                  </a:lnTo>
                  <a:lnTo>
                    <a:pt x="694" y="226"/>
                  </a:lnTo>
                  <a:lnTo>
                    <a:pt x="718" y="264"/>
                  </a:lnTo>
                  <a:lnTo>
                    <a:pt x="736" y="253"/>
                  </a:lnTo>
                  <a:lnTo>
                    <a:pt x="699" y="199"/>
                  </a:lnTo>
                  <a:lnTo>
                    <a:pt x="697" y="196"/>
                  </a:lnTo>
                  <a:lnTo>
                    <a:pt x="681" y="184"/>
                  </a:lnTo>
                  <a:lnTo>
                    <a:pt x="679" y="182"/>
                  </a:lnTo>
                  <a:lnTo>
                    <a:pt x="534" y="132"/>
                  </a:lnTo>
                  <a:lnTo>
                    <a:pt x="514" y="90"/>
                  </a:lnTo>
                  <a:lnTo>
                    <a:pt x="478" y="50"/>
                  </a:lnTo>
                  <a:lnTo>
                    <a:pt x="438" y="23"/>
                  </a:lnTo>
                  <a:lnTo>
                    <a:pt x="436" y="22"/>
                  </a:lnTo>
                  <a:lnTo>
                    <a:pt x="394" y="1"/>
                  </a:lnTo>
                  <a:lnTo>
                    <a:pt x="389" y="0"/>
                  </a:lnTo>
                  <a:lnTo>
                    <a:pt x="283" y="5"/>
                  </a:lnTo>
                  <a:lnTo>
                    <a:pt x="249" y="14"/>
                  </a:lnTo>
                  <a:lnTo>
                    <a:pt x="245" y="16"/>
                  </a:lnTo>
                  <a:lnTo>
                    <a:pt x="234" y="28"/>
                  </a:lnTo>
                  <a:lnTo>
                    <a:pt x="232" y="32"/>
                  </a:lnTo>
                  <a:lnTo>
                    <a:pt x="222" y="73"/>
                  </a:lnTo>
                  <a:lnTo>
                    <a:pt x="214" y="80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38" name="Freeform 897"/>
            <p:cNvSpPr>
              <a:spLocks/>
            </p:cNvSpPr>
            <p:nvPr/>
          </p:nvSpPr>
          <p:spPr bwMode="auto">
            <a:xfrm>
              <a:off x="10718800" y="3325813"/>
              <a:ext cx="355600" cy="269875"/>
            </a:xfrm>
            <a:custGeom>
              <a:avLst/>
              <a:gdLst>
                <a:gd name="T0" fmla="*/ 2147483647 w 671"/>
                <a:gd name="T1" fmla="*/ 2147483647 h 510"/>
                <a:gd name="T2" fmla="*/ 2147483647 w 671"/>
                <a:gd name="T3" fmla="*/ 2147483647 h 510"/>
                <a:gd name="T4" fmla="*/ 2147483647 w 671"/>
                <a:gd name="T5" fmla="*/ 2147483647 h 510"/>
                <a:gd name="T6" fmla="*/ 2147483647 w 671"/>
                <a:gd name="T7" fmla="*/ 2147483647 h 510"/>
                <a:gd name="T8" fmla="*/ 2147483647 w 671"/>
                <a:gd name="T9" fmla="*/ 2147483647 h 510"/>
                <a:gd name="T10" fmla="*/ 2147483647 w 671"/>
                <a:gd name="T11" fmla="*/ 2147483647 h 510"/>
                <a:gd name="T12" fmla="*/ 2147483647 w 671"/>
                <a:gd name="T13" fmla="*/ 2147483647 h 510"/>
                <a:gd name="T14" fmla="*/ 2147483647 w 671"/>
                <a:gd name="T15" fmla="*/ 2147483647 h 510"/>
                <a:gd name="T16" fmla="*/ 2147483647 w 671"/>
                <a:gd name="T17" fmla="*/ 2147483647 h 510"/>
                <a:gd name="T18" fmla="*/ 2147483647 w 671"/>
                <a:gd name="T19" fmla="*/ 2147483647 h 510"/>
                <a:gd name="T20" fmla="*/ 2147483647 w 671"/>
                <a:gd name="T21" fmla="*/ 2147483647 h 510"/>
                <a:gd name="T22" fmla="*/ 2147483647 w 671"/>
                <a:gd name="T23" fmla="*/ 2147483647 h 510"/>
                <a:gd name="T24" fmla="*/ 2147483647 w 671"/>
                <a:gd name="T25" fmla="*/ 2147483647 h 510"/>
                <a:gd name="T26" fmla="*/ 2147483647 w 671"/>
                <a:gd name="T27" fmla="*/ 2147483647 h 510"/>
                <a:gd name="T28" fmla="*/ 2147483647 w 671"/>
                <a:gd name="T29" fmla="*/ 2147483647 h 510"/>
                <a:gd name="T30" fmla="*/ 2147483647 w 671"/>
                <a:gd name="T31" fmla="*/ 2147483647 h 510"/>
                <a:gd name="T32" fmla="*/ 2147483647 w 671"/>
                <a:gd name="T33" fmla="*/ 2147483647 h 510"/>
                <a:gd name="T34" fmla="*/ 2147483647 w 671"/>
                <a:gd name="T35" fmla="*/ 2147483647 h 510"/>
                <a:gd name="T36" fmla="*/ 2147483647 w 671"/>
                <a:gd name="T37" fmla="*/ 1037184145 h 510"/>
                <a:gd name="T38" fmla="*/ 2147483647 w 671"/>
                <a:gd name="T39" fmla="*/ 148129127 h 510"/>
                <a:gd name="T40" fmla="*/ 1934793458 w 671"/>
                <a:gd name="T41" fmla="*/ 0 h 510"/>
                <a:gd name="T42" fmla="*/ 744259665 w 671"/>
                <a:gd name="T43" fmla="*/ 148129127 h 510"/>
                <a:gd name="T44" fmla="*/ 148851734 w 671"/>
                <a:gd name="T45" fmla="*/ 592796964 h 510"/>
                <a:gd name="T46" fmla="*/ 595407467 w 671"/>
                <a:gd name="T47" fmla="*/ 1481852049 h 510"/>
                <a:gd name="T48" fmla="*/ 1190814934 w 671"/>
                <a:gd name="T49" fmla="*/ 1185313470 h 510"/>
                <a:gd name="T50" fmla="*/ 1190814934 w 671"/>
                <a:gd name="T51" fmla="*/ 1037184145 h 510"/>
                <a:gd name="T52" fmla="*/ 1339666602 w 671"/>
                <a:gd name="T53" fmla="*/ 1037184145 h 510"/>
                <a:gd name="T54" fmla="*/ 1785941790 w 671"/>
                <a:gd name="T55" fmla="*/ 1333722460 h 510"/>
                <a:gd name="T56" fmla="*/ 1934793458 w 671"/>
                <a:gd name="T57" fmla="*/ 2147483647 h 510"/>
                <a:gd name="T58" fmla="*/ 2147483647 w 671"/>
                <a:gd name="T59" fmla="*/ 2147483647 h 510"/>
                <a:gd name="T60" fmla="*/ 2147483647 w 671"/>
                <a:gd name="T61" fmla="*/ 2147483647 h 510"/>
                <a:gd name="T62" fmla="*/ 2147483647 w 671"/>
                <a:gd name="T63" fmla="*/ 2147483647 h 510"/>
                <a:gd name="T64" fmla="*/ 2147483647 w 671"/>
                <a:gd name="T65" fmla="*/ 2147483647 h 510"/>
                <a:gd name="T66" fmla="*/ 2147483647 w 671"/>
                <a:gd name="T67" fmla="*/ 2147483647 h 510"/>
                <a:gd name="T68" fmla="*/ 2147483647 w 671"/>
                <a:gd name="T69" fmla="*/ 2147483647 h 510"/>
                <a:gd name="T70" fmla="*/ 2147483647 w 671"/>
                <a:gd name="T71" fmla="*/ 2147483647 h 510"/>
                <a:gd name="T72" fmla="*/ 2147483647 w 671"/>
                <a:gd name="T73" fmla="*/ 2147483647 h 510"/>
                <a:gd name="T74" fmla="*/ 2147483647 w 671"/>
                <a:gd name="T75" fmla="*/ 2147483647 h 510"/>
                <a:gd name="T76" fmla="*/ 2147483647 w 671"/>
                <a:gd name="T77" fmla="*/ 2147483647 h 510"/>
                <a:gd name="T78" fmla="*/ 2147483647 w 671"/>
                <a:gd name="T79" fmla="*/ 2147483647 h 510"/>
                <a:gd name="T80" fmla="*/ 2147483647 w 671"/>
                <a:gd name="T81" fmla="*/ 2147483647 h 510"/>
                <a:gd name="T82" fmla="*/ 2147483647 w 671"/>
                <a:gd name="T83" fmla="*/ 2147483647 h 510"/>
                <a:gd name="T84" fmla="*/ 2147483647 w 671"/>
                <a:gd name="T85" fmla="*/ 2147483647 h 510"/>
                <a:gd name="T86" fmla="*/ 2147483647 w 671"/>
                <a:gd name="T87" fmla="*/ 2147483647 h 510"/>
                <a:gd name="T88" fmla="*/ 2147483647 w 671"/>
                <a:gd name="T89" fmla="*/ 2147483647 h 51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671"/>
                <a:gd name="T136" fmla="*/ 0 h 510"/>
                <a:gd name="T137" fmla="*/ 671 w 671"/>
                <a:gd name="T138" fmla="*/ 510 h 51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671" h="510">
                  <a:moveTo>
                    <a:pt x="671" y="458"/>
                  </a:moveTo>
                  <a:lnTo>
                    <a:pt x="659" y="442"/>
                  </a:lnTo>
                  <a:lnTo>
                    <a:pt x="600" y="491"/>
                  </a:lnTo>
                  <a:lnTo>
                    <a:pt x="595" y="491"/>
                  </a:lnTo>
                  <a:lnTo>
                    <a:pt x="537" y="479"/>
                  </a:lnTo>
                  <a:lnTo>
                    <a:pt x="525" y="451"/>
                  </a:lnTo>
                  <a:lnTo>
                    <a:pt x="523" y="448"/>
                  </a:lnTo>
                  <a:lnTo>
                    <a:pt x="522" y="447"/>
                  </a:lnTo>
                  <a:lnTo>
                    <a:pt x="515" y="442"/>
                  </a:lnTo>
                  <a:lnTo>
                    <a:pt x="510" y="440"/>
                  </a:lnTo>
                  <a:lnTo>
                    <a:pt x="508" y="440"/>
                  </a:lnTo>
                  <a:lnTo>
                    <a:pt x="497" y="440"/>
                  </a:lnTo>
                  <a:lnTo>
                    <a:pt x="493" y="441"/>
                  </a:lnTo>
                  <a:lnTo>
                    <a:pt x="484" y="444"/>
                  </a:lnTo>
                  <a:lnTo>
                    <a:pt x="474" y="451"/>
                  </a:lnTo>
                  <a:lnTo>
                    <a:pt x="467" y="452"/>
                  </a:lnTo>
                  <a:lnTo>
                    <a:pt x="443" y="447"/>
                  </a:lnTo>
                  <a:lnTo>
                    <a:pt x="444" y="448"/>
                  </a:lnTo>
                  <a:lnTo>
                    <a:pt x="367" y="414"/>
                  </a:lnTo>
                  <a:lnTo>
                    <a:pt x="316" y="369"/>
                  </a:lnTo>
                  <a:lnTo>
                    <a:pt x="314" y="368"/>
                  </a:lnTo>
                  <a:lnTo>
                    <a:pt x="277" y="352"/>
                  </a:lnTo>
                  <a:lnTo>
                    <a:pt x="257" y="275"/>
                  </a:lnTo>
                  <a:lnTo>
                    <a:pt x="255" y="274"/>
                  </a:lnTo>
                  <a:lnTo>
                    <a:pt x="237" y="245"/>
                  </a:lnTo>
                  <a:lnTo>
                    <a:pt x="235" y="243"/>
                  </a:lnTo>
                  <a:lnTo>
                    <a:pt x="233" y="241"/>
                  </a:lnTo>
                  <a:lnTo>
                    <a:pt x="204" y="223"/>
                  </a:lnTo>
                  <a:lnTo>
                    <a:pt x="155" y="139"/>
                  </a:lnTo>
                  <a:lnTo>
                    <a:pt x="140" y="119"/>
                  </a:lnTo>
                  <a:lnTo>
                    <a:pt x="138" y="116"/>
                  </a:lnTo>
                  <a:lnTo>
                    <a:pt x="77" y="81"/>
                  </a:lnTo>
                  <a:lnTo>
                    <a:pt x="78" y="84"/>
                  </a:lnTo>
                  <a:lnTo>
                    <a:pt x="74" y="79"/>
                  </a:lnTo>
                  <a:lnTo>
                    <a:pt x="77" y="81"/>
                  </a:lnTo>
                  <a:lnTo>
                    <a:pt x="58" y="47"/>
                  </a:lnTo>
                  <a:lnTo>
                    <a:pt x="55" y="25"/>
                  </a:lnTo>
                  <a:lnTo>
                    <a:pt x="55" y="22"/>
                  </a:lnTo>
                  <a:lnTo>
                    <a:pt x="47" y="5"/>
                  </a:lnTo>
                  <a:lnTo>
                    <a:pt x="44" y="2"/>
                  </a:lnTo>
                  <a:lnTo>
                    <a:pt x="43" y="1"/>
                  </a:lnTo>
                  <a:lnTo>
                    <a:pt x="38" y="0"/>
                  </a:lnTo>
                  <a:lnTo>
                    <a:pt x="25" y="0"/>
                  </a:lnTo>
                  <a:lnTo>
                    <a:pt x="14" y="4"/>
                  </a:lnTo>
                  <a:lnTo>
                    <a:pt x="12" y="5"/>
                  </a:lnTo>
                  <a:lnTo>
                    <a:pt x="4" y="12"/>
                  </a:lnTo>
                  <a:lnTo>
                    <a:pt x="0" y="14"/>
                  </a:lnTo>
                  <a:lnTo>
                    <a:pt x="13" y="30"/>
                  </a:lnTo>
                  <a:lnTo>
                    <a:pt x="16" y="28"/>
                  </a:lnTo>
                  <a:lnTo>
                    <a:pt x="24" y="23"/>
                  </a:lnTo>
                  <a:lnTo>
                    <a:pt x="22" y="23"/>
                  </a:lnTo>
                  <a:lnTo>
                    <a:pt x="24" y="22"/>
                  </a:lnTo>
                  <a:lnTo>
                    <a:pt x="24" y="23"/>
                  </a:lnTo>
                  <a:lnTo>
                    <a:pt x="28" y="21"/>
                  </a:lnTo>
                  <a:lnTo>
                    <a:pt x="32" y="21"/>
                  </a:lnTo>
                  <a:lnTo>
                    <a:pt x="36" y="28"/>
                  </a:lnTo>
                  <a:lnTo>
                    <a:pt x="38" y="50"/>
                  </a:lnTo>
                  <a:lnTo>
                    <a:pt x="39" y="53"/>
                  </a:lnTo>
                  <a:lnTo>
                    <a:pt x="60" y="92"/>
                  </a:lnTo>
                  <a:lnTo>
                    <a:pt x="64" y="97"/>
                  </a:lnTo>
                  <a:lnTo>
                    <a:pt x="124" y="131"/>
                  </a:lnTo>
                  <a:lnTo>
                    <a:pt x="137" y="150"/>
                  </a:lnTo>
                  <a:lnTo>
                    <a:pt x="185" y="235"/>
                  </a:lnTo>
                  <a:lnTo>
                    <a:pt x="190" y="238"/>
                  </a:lnTo>
                  <a:lnTo>
                    <a:pt x="220" y="257"/>
                  </a:lnTo>
                  <a:lnTo>
                    <a:pt x="239" y="283"/>
                  </a:lnTo>
                  <a:lnTo>
                    <a:pt x="237" y="282"/>
                  </a:lnTo>
                  <a:lnTo>
                    <a:pt x="257" y="362"/>
                  </a:lnTo>
                  <a:lnTo>
                    <a:pt x="259" y="365"/>
                  </a:lnTo>
                  <a:lnTo>
                    <a:pt x="265" y="368"/>
                  </a:lnTo>
                  <a:lnTo>
                    <a:pt x="281" y="375"/>
                  </a:lnTo>
                  <a:lnTo>
                    <a:pt x="303" y="387"/>
                  </a:lnTo>
                  <a:lnTo>
                    <a:pt x="301" y="384"/>
                  </a:lnTo>
                  <a:lnTo>
                    <a:pt x="356" y="431"/>
                  </a:lnTo>
                  <a:lnTo>
                    <a:pt x="437" y="467"/>
                  </a:lnTo>
                  <a:lnTo>
                    <a:pt x="440" y="467"/>
                  </a:lnTo>
                  <a:lnTo>
                    <a:pt x="466" y="472"/>
                  </a:lnTo>
                  <a:lnTo>
                    <a:pt x="469" y="472"/>
                  </a:lnTo>
                  <a:lnTo>
                    <a:pt x="480" y="469"/>
                  </a:lnTo>
                  <a:lnTo>
                    <a:pt x="483" y="468"/>
                  </a:lnTo>
                  <a:lnTo>
                    <a:pt x="492" y="463"/>
                  </a:lnTo>
                  <a:lnTo>
                    <a:pt x="501" y="459"/>
                  </a:lnTo>
                  <a:lnTo>
                    <a:pt x="504" y="459"/>
                  </a:lnTo>
                  <a:lnTo>
                    <a:pt x="509" y="463"/>
                  </a:lnTo>
                  <a:lnTo>
                    <a:pt x="521" y="493"/>
                  </a:lnTo>
                  <a:lnTo>
                    <a:pt x="528" y="498"/>
                  </a:lnTo>
                  <a:lnTo>
                    <a:pt x="579" y="509"/>
                  </a:lnTo>
                  <a:lnTo>
                    <a:pt x="602" y="510"/>
                  </a:lnTo>
                  <a:lnTo>
                    <a:pt x="610" y="509"/>
                  </a:lnTo>
                  <a:lnTo>
                    <a:pt x="671" y="458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39" name="Freeform 898"/>
            <p:cNvSpPr>
              <a:spLocks/>
            </p:cNvSpPr>
            <p:nvPr/>
          </p:nvSpPr>
          <p:spPr bwMode="auto">
            <a:xfrm>
              <a:off x="10728325" y="3355975"/>
              <a:ext cx="390525" cy="466725"/>
            </a:xfrm>
            <a:custGeom>
              <a:avLst/>
              <a:gdLst>
                <a:gd name="T0" fmla="*/ 2147483647 w 738"/>
                <a:gd name="T1" fmla="*/ 2147483647 h 883"/>
                <a:gd name="T2" fmla="*/ 2147483647 w 738"/>
                <a:gd name="T3" fmla="*/ 2147483647 h 883"/>
                <a:gd name="T4" fmla="*/ 2147483647 w 738"/>
                <a:gd name="T5" fmla="*/ 2147483647 h 883"/>
                <a:gd name="T6" fmla="*/ 2147483647 w 738"/>
                <a:gd name="T7" fmla="*/ 2147483647 h 883"/>
                <a:gd name="T8" fmla="*/ 2147483647 w 738"/>
                <a:gd name="T9" fmla="*/ 2147483647 h 883"/>
                <a:gd name="T10" fmla="*/ 2147483647 w 738"/>
                <a:gd name="T11" fmla="*/ 2147483647 h 883"/>
                <a:gd name="T12" fmla="*/ 2147483647 w 738"/>
                <a:gd name="T13" fmla="*/ 2147483647 h 883"/>
                <a:gd name="T14" fmla="*/ 2147483647 w 738"/>
                <a:gd name="T15" fmla="*/ 2147483647 h 883"/>
                <a:gd name="T16" fmla="*/ 2147483647 w 738"/>
                <a:gd name="T17" fmla="*/ 2147483647 h 883"/>
                <a:gd name="T18" fmla="*/ 2147483647 w 738"/>
                <a:gd name="T19" fmla="*/ 2147483647 h 883"/>
                <a:gd name="T20" fmla="*/ 2147483647 w 738"/>
                <a:gd name="T21" fmla="*/ 2147483647 h 883"/>
                <a:gd name="T22" fmla="*/ 2147483647 w 738"/>
                <a:gd name="T23" fmla="*/ 2147483647 h 883"/>
                <a:gd name="T24" fmla="*/ 2147483647 w 738"/>
                <a:gd name="T25" fmla="*/ 2147483647 h 883"/>
                <a:gd name="T26" fmla="*/ 2147483647 w 738"/>
                <a:gd name="T27" fmla="*/ 2147483647 h 883"/>
                <a:gd name="T28" fmla="*/ 2147483647 w 738"/>
                <a:gd name="T29" fmla="*/ 2147483647 h 883"/>
                <a:gd name="T30" fmla="*/ 2147483647 w 738"/>
                <a:gd name="T31" fmla="*/ 2147483647 h 883"/>
                <a:gd name="T32" fmla="*/ 2147483647 w 738"/>
                <a:gd name="T33" fmla="*/ 2147483647 h 883"/>
                <a:gd name="T34" fmla="*/ 1333722338 w 738"/>
                <a:gd name="T35" fmla="*/ 2147483647 h 883"/>
                <a:gd name="T36" fmla="*/ 1037184051 w 738"/>
                <a:gd name="T37" fmla="*/ 2147483647 h 883"/>
                <a:gd name="T38" fmla="*/ 2147483647 w 738"/>
                <a:gd name="T39" fmla="*/ 2147483647 h 883"/>
                <a:gd name="T40" fmla="*/ 2147483647 w 738"/>
                <a:gd name="T41" fmla="*/ 2147483647 h 883"/>
                <a:gd name="T42" fmla="*/ 1778110008 w 738"/>
                <a:gd name="T43" fmla="*/ 1033718683 h 883"/>
                <a:gd name="T44" fmla="*/ 889055004 w 738"/>
                <a:gd name="T45" fmla="*/ 1033718683 h 883"/>
                <a:gd name="T46" fmla="*/ 1333722338 w 738"/>
                <a:gd name="T47" fmla="*/ 2147483647 h 883"/>
                <a:gd name="T48" fmla="*/ 148129113 w 738"/>
                <a:gd name="T49" fmla="*/ 2147483647 h 883"/>
                <a:gd name="T50" fmla="*/ 296258226 w 738"/>
                <a:gd name="T51" fmla="*/ 2147483647 h 883"/>
                <a:gd name="T52" fmla="*/ 1629980432 w 738"/>
                <a:gd name="T53" fmla="*/ 2147483647 h 883"/>
                <a:gd name="T54" fmla="*/ 2147483647 w 738"/>
                <a:gd name="T55" fmla="*/ 2147483647 h 883"/>
                <a:gd name="T56" fmla="*/ 2147483647 w 738"/>
                <a:gd name="T57" fmla="*/ 2147483647 h 883"/>
                <a:gd name="T58" fmla="*/ 2147483647 w 738"/>
                <a:gd name="T59" fmla="*/ 2147483647 h 883"/>
                <a:gd name="T60" fmla="*/ 2147483647 w 738"/>
                <a:gd name="T61" fmla="*/ 2147483647 h 883"/>
                <a:gd name="T62" fmla="*/ 2147483647 w 738"/>
                <a:gd name="T63" fmla="*/ 2147483647 h 883"/>
                <a:gd name="T64" fmla="*/ 2147483647 w 738"/>
                <a:gd name="T65" fmla="*/ 2147483647 h 883"/>
                <a:gd name="T66" fmla="*/ 2147483647 w 738"/>
                <a:gd name="T67" fmla="*/ 2147483647 h 883"/>
                <a:gd name="T68" fmla="*/ 2147483647 w 738"/>
                <a:gd name="T69" fmla="*/ 2147483647 h 883"/>
                <a:gd name="T70" fmla="*/ 2147483647 w 738"/>
                <a:gd name="T71" fmla="*/ 2147483647 h 883"/>
                <a:gd name="T72" fmla="*/ 2147483647 w 738"/>
                <a:gd name="T73" fmla="*/ 2147483647 h 883"/>
                <a:gd name="T74" fmla="*/ 2147483647 w 738"/>
                <a:gd name="T75" fmla="*/ 2147483647 h 883"/>
                <a:gd name="T76" fmla="*/ 2147483647 w 738"/>
                <a:gd name="T77" fmla="*/ 2147483647 h 883"/>
                <a:gd name="T78" fmla="*/ 2147483647 w 738"/>
                <a:gd name="T79" fmla="*/ 2147483647 h 883"/>
                <a:gd name="T80" fmla="*/ 2147483647 w 738"/>
                <a:gd name="T81" fmla="*/ 2147483647 h 883"/>
                <a:gd name="T82" fmla="*/ 2147483647 w 738"/>
                <a:gd name="T83" fmla="*/ 2147483647 h 883"/>
                <a:gd name="T84" fmla="*/ 2147483647 w 738"/>
                <a:gd name="T85" fmla="*/ 2147483647 h 883"/>
                <a:gd name="T86" fmla="*/ 2147483647 w 738"/>
                <a:gd name="T87" fmla="*/ 2147483647 h 883"/>
                <a:gd name="T88" fmla="*/ 2147483647 w 738"/>
                <a:gd name="T89" fmla="*/ 2147483647 h 8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38"/>
                <a:gd name="T136" fmla="*/ 0 h 883"/>
                <a:gd name="T137" fmla="*/ 738 w 738"/>
                <a:gd name="T138" fmla="*/ 883 h 8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38" h="883">
                  <a:moveTo>
                    <a:pt x="708" y="856"/>
                  </a:moveTo>
                  <a:lnTo>
                    <a:pt x="696" y="864"/>
                  </a:lnTo>
                  <a:lnTo>
                    <a:pt x="687" y="863"/>
                  </a:lnTo>
                  <a:lnTo>
                    <a:pt x="669" y="858"/>
                  </a:lnTo>
                  <a:lnTo>
                    <a:pt x="537" y="813"/>
                  </a:lnTo>
                  <a:lnTo>
                    <a:pt x="515" y="793"/>
                  </a:lnTo>
                  <a:lnTo>
                    <a:pt x="457" y="727"/>
                  </a:lnTo>
                  <a:lnTo>
                    <a:pt x="450" y="698"/>
                  </a:lnTo>
                  <a:lnTo>
                    <a:pt x="450" y="697"/>
                  </a:lnTo>
                  <a:lnTo>
                    <a:pt x="452" y="677"/>
                  </a:lnTo>
                  <a:lnTo>
                    <a:pt x="451" y="679"/>
                  </a:lnTo>
                  <a:lnTo>
                    <a:pt x="460" y="658"/>
                  </a:lnTo>
                  <a:lnTo>
                    <a:pt x="459" y="661"/>
                  </a:lnTo>
                  <a:lnTo>
                    <a:pt x="476" y="636"/>
                  </a:lnTo>
                  <a:lnTo>
                    <a:pt x="476" y="634"/>
                  </a:lnTo>
                  <a:lnTo>
                    <a:pt x="476" y="633"/>
                  </a:lnTo>
                  <a:lnTo>
                    <a:pt x="477" y="633"/>
                  </a:lnTo>
                  <a:lnTo>
                    <a:pt x="478" y="628"/>
                  </a:lnTo>
                  <a:lnTo>
                    <a:pt x="476" y="601"/>
                  </a:lnTo>
                  <a:lnTo>
                    <a:pt x="476" y="599"/>
                  </a:lnTo>
                  <a:lnTo>
                    <a:pt x="474" y="586"/>
                  </a:lnTo>
                  <a:lnTo>
                    <a:pt x="473" y="584"/>
                  </a:lnTo>
                  <a:lnTo>
                    <a:pt x="473" y="583"/>
                  </a:lnTo>
                  <a:lnTo>
                    <a:pt x="466" y="573"/>
                  </a:lnTo>
                  <a:lnTo>
                    <a:pt x="465" y="571"/>
                  </a:lnTo>
                  <a:lnTo>
                    <a:pt x="462" y="570"/>
                  </a:lnTo>
                  <a:lnTo>
                    <a:pt x="440" y="558"/>
                  </a:lnTo>
                  <a:lnTo>
                    <a:pt x="438" y="557"/>
                  </a:lnTo>
                  <a:lnTo>
                    <a:pt x="388" y="549"/>
                  </a:lnTo>
                  <a:lnTo>
                    <a:pt x="389" y="549"/>
                  </a:lnTo>
                  <a:lnTo>
                    <a:pt x="371" y="545"/>
                  </a:lnTo>
                  <a:lnTo>
                    <a:pt x="353" y="521"/>
                  </a:lnTo>
                  <a:lnTo>
                    <a:pt x="347" y="508"/>
                  </a:lnTo>
                  <a:lnTo>
                    <a:pt x="342" y="489"/>
                  </a:lnTo>
                  <a:lnTo>
                    <a:pt x="339" y="484"/>
                  </a:lnTo>
                  <a:lnTo>
                    <a:pt x="337" y="482"/>
                  </a:lnTo>
                  <a:lnTo>
                    <a:pt x="336" y="482"/>
                  </a:lnTo>
                  <a:lnTo>
                    <a:pt x="330" y="480"/>
                  </a:lnTo>
                  <a:lnTo>
                    <a:pt x="329" y="478"/>
                  </a:lnTo>
                  <a:lnTo>
                    <a:pt x="327" y="478"/>
                  </a:lnTo>
                  <a:lnTo>
                    <a:pt x="315" y="480"/>
                  </a:lnTo>
                  <a:lnTo>
                    <a:pt x="259" y="491"/>
                  </a:lnTo>
                  <a:lnTo>
                    <a:pt x="187" y="468"/>
                  </a:lnTo>
                  <a:lnTo>
                    <a:pt x="188" y="469"/>
                  </a:lnTo>
                  <a:lnTo>
                    <a:pt x="157" y="447"/>
                  </a:lnTo>
                  <a:lnTo>
                    <a:pt x="159" y="448"/>
                  </a:lnTo>
                  <a:lnTo>
                    <a:pt x="128" y="418"/>
                  </a:lnTo>
                  <a:lnTo>
                    <a:pt x="119" y="392"/>
                  </a:lnTo>
                  <a:lnTo>
                    <a:pt x="118" y="389"/>
                  </a:lnTo>
                  <a:lnTo>
                    <a:pt x="118" y="388"/>
                  </a:lnTo>
                  <a:lnTo>
                    <a:pt x="104" y="368"/>
                  </a:lnTo>
                  <a:lnTo>
                    <a:pt x="68" y="330"/>
                  </a:lnTo>
                  <a:lnTo>
                    <a:pt x="50" y="262"/>
                  </a:lnTo>
                  <a:lnTo>
                    <a:pt x="26" y="216"/>
                  </a:lnTo>
                  <a:lnTo>
                    <a:pt x="20" y="184"/>
                  </a:lnTo>
                  <a:lnTo>
                    <a:pt x="20" y="183"/>
                  </a:lnTo>
                  <a:lnTo>
                    <a:pt x="22" y="159"/>
                  </a:lnTo>
                  <a:lnTo>
                    <a:pt x="31" y="136"/>
                  </a:lnTo>
                  <a:lnTo>
                    <a:pt x="46" y="107"/>
                  </a:lnTo>
                  <a:lnTo>
                    <a:pt x="46" y="105"/>
                  </a:lnTo>
                  <a:lnTo>
                    <a:pt x="46" y="103"/>
                  </a:lnTo>
                  <a:lnTo>
                    <a:pt x="46" y="102"/>
                  </a:lnTo>
                  <a:lnTo>
                    <a:pt x="47" y="102"/>
                  </a:lnTo>
                  <a:lnTo>
                    <a:pt x="37" y="30"/>
                  </a:lnTo>
                  <a:lnTo>
                    <a:pt x="37" y="32"/>
                  </a:lnTo>
                  <a:lnTo>
                    <a:pt x="36" y="21"/>
                  </a:lnTo>
                  <a:lnTo>
                    <a:pt x="36" y="0"/>
                  </a:lnTo>
                  <a:lnTo>
                    <a:pt x="17" y="0"/>
                  </a:lnTo>
                  <a:lnTo>
                    <a:pt x="17" y="22"/>
                  </a:lnTo>
                  <a:lnTo>
                    <a:pt x="18" y="33"/>
                  </a:lnTo>
                  <a:lnTo>
                    <a:pt x="18" y="35"/>
                  </a:lnTo>
                  <a:lnTo>
                    <a:pt x="28" y="101"/>
                  </a:lnTo>
                  <a:lnTo>
                    <a:pt x="11" y="130"/>
                  </a:lnTo>
                  <a:lnTo>
                    <a:pt x="3" y="156"/>
                  </a:lnTo>
                  <a:lnTo>
                    <a:pt x="3" y="158"/>
                  </a:lnTo>
                  <a:lnTo>
                    <a:pt x="0" y="184"/>
                  </a:lnTo>
                  <a:lnTo>
                    <a:pt x="0" y="186"/>
                  </a:lnTo>
                  <a:lnTo>
                    <a:pt x="6" y="221"/>
                  </a:lnTo>
                  <a:lnTo>
                    <a:pt x="7" y="224"/>
                  </a:lnTo>
                  <a:lnTo>
                    <a:pt x="24" y="255"/>
                  </a:lnTo>
                  <a:lnTo>
                    <a:pt x="33" y="276"/>
                  </a:lnTo>
                  <a:lnTo>
                    <a:pt x="47" y="336"/>
                  </a:lnTo>
                  <a:lnTo>
                    <a:pt x="50" y="342"/>
                  </a:lnTo>
                  <a:lnTo>
                    <a:pt x="87" y="381"/>
                  </a:lnTo>
                  <a:lnTo>
                    <a:pt x="86" y="379"/>
                  </a:lnTo>
                  <a:lnTo>
                    <a:pt x="101" y="400"/>
                  </a:lnTo>
                  <a:lnTo>
                    <a:pt x="112" y="427"/>
                  </a:lnTo>
                  <a:lnTo>
                    <a:pt x="113" y="432"/>
                  </a:lnTo>
                  <a:lnTo>
                    <a:pt x="145" y="462"/>
                  </a:lnTo>
                  <a:lnTo>
                    <a:pt x="146" y="463"/>
                  </a:lnTo>
                  <a:lnTo>
                    <a:pt x="178" y="485"/>
                  </a:lnTo>
                  <a:lnTo>
                    <a:pt x="180" y="485"/>
                  </a:lnTo>
                  <a:lnTo>
                    <a:pt x="214" y="500"/>
                  </a:lnTo>
                  <a:lnTo>
                    <a:pt x="256" y="511"/>
                  </a:lnTo>
                  <a:lnTo>
                    <a:pt x="259" y="511"/>
                  </a:lnTo>
                  <a:lnTo>
                    <a:pt x="316" y="500"/>
                  </a:lnTo>
                  <a:lnTo>
                    <a:pt x="323" y="500"/>
                  </a:lnTo>
                  <a:lnTo>
                    <a:pt x="326" y="512"/>
                  </a:lnTo>
                  <a:lnTo>
                    <a:pt x="327" y="514"/>
                  </a:lnTo>
                  <a:lnTo>
                    <a:pt x="336" y="532"/>
                  </a:lnTo>
                  <a:lnTo>
                    <a:pt x="337" y="534"/>
                  </a:lnTo>
                  <a:lnTo>
                    <a:pt x="355" y="559"/>
                  </a:lnTo>
                  <a:lnTo>
                    <a:pt x="357" y="560"/>
                  </a:lnTo>
                  <a:lnTo>
                    <a:pt x="360" y="562"/>
                  </a:lnTo>
                  <a:lnTo>
                    <a:pt x="383" y="570"/>
                  </a:lnTo>
                  <a:lnTo>
                    <a:pt x="385" y="570"/>
                  </a:lnTo>
                  <a:lnTo>
                    <a:pt x="409" y="572"/>
                  </a:lnTo>
                  <a:lnTo>
                    <a:pt x="433" y="577"/>
                  </a:lnTo>
                  <a:lnTo>
                    <a:pt x="431" y="576"/>
                  </a:lnTo>
                  <a:lnTo>
                    <a:pt x="450" y="586"/>
                  </a:lnTo>
                  <a:lnTo>
                    <a:pt x="449" y="584"/>
                  </a:lnTo>
                  <a:lnTo>
                    <a:pt x="453" y="587"/>
                  </a:lnTo>
                  <a:lnTo>
                    <a:pt x="450" y="586"/>
                  </a:lnTo>
                  <a:lnTo>
                    <a:pt x="454" y="592"/>
                  </a:lnTo>
                  <a:lnTo>
                    <a:pt x="456" y="603"/>
                  </a:lnTo>
                  <a:lnTo>
                    <a:pt x="457" y="626"/>
                  </a:lnTo>
                  <a:lnTo>
                    <a:pt x="442" y="648"/>
                  </a:lnTo>
                  <a:lnTo>
                    <a:pt x="441" y="651"/>
                  </a:lnTo>
                  <a:lnTo>
                    <a:pt x="433" y="673"/>
                  </a:lnTo>
                  <a:lnTo>
                    <a:pt x="433" y="676"/>
                  </a:lnTo>
                  <a:lnTo>
                    <a:pt x="430" y="699"/>
                  </a:lnTo>
                  <a:lnTo>
                    <a:pt x="430" y="702"/>
                  </a:lnTo>
                  <a:lnTo>
                    <a:pt x="437" y="734"/>
                  </a:lnTo>
                  <a:lnTo>
                    <a:pt x="440" y="738"/>
                  </a:lnTo>
                  <a:lnTo>
                    <a:pt x="500" y="807"/>
                  </a:lnTo>
                  <a:lnTo>
                    <a:pt x="524" y="829"/>
                  </a:lnTo>
                  <a:lnTo>
                    <a:pt x="527" y="831"/>
                  </a:lnTo>
                  <a:lnTo>
                    <a:pt x="543" y="836"/>
                  </a:lnTo>
                  <a:lnTo>
                    <a:pt x="665" y="879"/>
                  </a:lnTo>
                  <a:lnTo>
                    <a:pt x="699" y="883"/>
                  </a:lnTo>
                  <a:lnTo>
                    <a:pt x="704" y="881"/>
                  </a:lnTo>
                  <a:lnTo>
                    <a:pt x="720" y="872"/>
                  </a:lnTo>
                  <a:lnTo>
                    <a:pt x="722" y="870"/>
                  </a:lnTo>
                  <a:lnTo>
                    <a:pt x="738" y="855"/>
                  </a:lnTo>
                  <a:lnTo>
                    <a:pt x="724" y="840"/>
                  </a:lnTo>
                  <a:lnTo>
                    <a:pt x="708" y="856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40" name="Freeform 899"/>
            <p:cNvSpPr>
              <a:spLocks noEditPoints="1"/>
            </p:cNvSpPr>
            <p:nvPr/>
          </p:nvSpPr>
          <p:spPr bwMode="auto">
            <a:xfrm>
              <a:off x="10310813" y="2560638"/>
              <a:ext cx="798512" cy="749300"/>
            </a:xfrm>
            <a:custGeom>
              <a:avLst/>
              <a:gdLst>
                <a:gd name="T0" fmla="*/ 2147483647 w 1507"/>
                <a:gd name="T1" fmla="*/ 2147483647 h 1416"/>
                <a:gd name="T2" fmla="*/ 2147483647 w 1507"/>
                <a:gd name="T3" fmla="*/ 2147483647 h 1416"/>
                <a:gd name="T4" fmla="*/ 2147483647 w 1507"/>
                <a:gd name="T5" fmla="*/ 2147483647 h 1416"/>
                <a:gd name="T6" fmla="*/ 2147483647 w 1507"/>
                <a:gd name="T7" fmla="*/ 2147483647 h 1416"/>
                <a:gd name="T8" fmla="*/ 2147483647 w 1507"/>
                <a:gd name="T9" fmla="*/ 2147483647 h 1416"/>
                <a:gd name="T10" fmla="*/ 2147483647 w 1507"/>
                <a:gd name="T11" fmla="*/ 2147483647 h 1416"/>
                <a:gd name="T12" fmla="*/ 2147483647 w 1507"/>
                <a:gd name="T13" fmla="*/ 2147483647 h 1416"/>
                <a:gd name="T14" fmla="*/ 2147483647 w 1507"/>
                <a:gd name="T15" fmla="*/ 2147483647 h 1416"/>
                <a:gd name="T16" fmla="*/ 2147483647 w 1507"/>
                <a:gd name="T17" fmla="*/ 2147483647 h 1416"/>
                <a:gd name="T18" fmla="*/ 2147483647 w 1507"/>
                <a:gd name="T19" fmla="*/ 2147483647 h 1416"/>
                <a:gd name="T20" fmla="*/ 2147483647 w 1507"/>
                <a:gd name="T21" fmla="*/ 2147483647 h 1416"/>
                <a:gd name="T22" fmla="*/ 2147483647 w 1507"/>
                <a:gd name="T23" fmla="*/ 2147483647 h 1416"/>
                <a:gd name="T24" fmla="*/ 2147483647 w 1507"/>
                <a:gd name="T25" fmla="*/ 2147483647 h 1416"/>
                <a:gd name="T26" fmla="*/ 2147483647 w 1507"/>
                <a:gd name="T27" fmla="*/ 2147483647 h 1416"/>
                <a:gd name="T28" fmla="*/ 2147483647 w 1507"/>
                <a:gd name="T29" fmla="*/ 2147483647 h 1416"/>
                <a:gd name="T30" fmla="*/ 2147483647 w 1507"/>
                <a:gd name="T31" fmla="*/ 1037184036 h 1416"/>
                <a:gd name="T32" fmla="*/ 1636554318 w 1507"/>
                <a:gd name="T33" fmla="*/ 889054991 h 1416"/>
                <a:gd name="T34" fmla="*/ 743735266 w 1507"/>
                <a:gd name="T35" fmla="*/ 1481851893 h 1416"/>
                <a:gd name="T36" fmla="*/ 1190144395 w 1507"/>
                <a:gd name="T37" fmla="*/ 2074368072 h 1416"/>
                <a:gd name="T38" fmla="*/ 1487751363 w 1507"/>
                <a:gd name="T39" fmla="*/ 2074368072 h 1416"/>
                <a:gd name="T40" fmla="*/ 2082682351 w 1507"/>
                <a:gd name="T41" fmla="*/ 2074368072 h 1416"/>
                <a:gd name="T42" fmla="*/ 2147483647 w 1507"/>
                <a:gd name="T43" fmla="*/ 2147483647 h 1416"/>
                <a:gd name="T44" fmla="*/ 2147483647 w 1507"/>
                <a:gd name="T45" fmla="*/ 2147483647 h 1416"/>
                <a:gd name="T46" fmla="*/ 2147483647 w 1507"/>
                <a:gd name="T47" fmla="*/ 2147483647 h 1416"/>
                <a:gd name="T48" fmla="*/ 2147483647 w 1507"/>
                <a:gd name="T49" fmla="*/ 2147483647 h 1416"/>
                <a:gd name="T50" fmla="*/ 2147483647 w 1507"/>
                <a:gd name="T51" fmla="*/ 2147483647 h 1416"/>
                <a:gd name="T52" fmla="*/ 2147483647 w 1507"/>
                <a:gd name="T53" fmla="*/ 2147483647 h 1416"/>
                <a:gd name="T54" fmla="*/ 2147483647 w 1507"/>
                <a:gd name="T55" fmla="*/ 2147483647 h 1416"/>
                <a:gd name="T56" fmla="*/ 2147483647 w 1507"/>
                <a:gd name="T57" fmla="*/ 2147483647 h 1416"/>
                <a:gd name="T58" fmla="*/ 2147483647 w 1507"/>
                <a:gd name="T59" fmla="*/ 2147483647 h 1416"/>
                <a:gd name="T60" fmla="*/ 2147483647 w 1507"/>
                <a:gd name="T61" fmla="*/ 2147483647 h 1416"/>
                <a:gd name="T62" fmla="*/ 2147483647 w 1507"/>
                <a:gd name="T63" fmla="*/ 2147483647 h 1416"/>
                <a:gd name="T64" fmla="*/ 2147483647 w 1507"/>
                <a:gd name="T65" fmla="*/ 2147483647 h 1416"/>
                <a:gd name="T66" fmla="*/ 2147483647 w 1507"/>
                <a:gd name="T67" fmla="*/ 2147483647 h 1416"/>
                <a:gd name="T68" fmla="*/ 2147483647 w 1507"/>
                <a:gd name="T69" fmla="*/ 2147483647 h 1416"/>
                <a:gd name="T70" fmla="*/ 2147483647 w 1507"/>
                <a:gd name="T71" fmla="*/ 2147483647 h 1416"/>
                <a:gd name="T72" fmla="*/ 2147483647 w 1507"/>
                <a:gd name="T73" fmla="*/ 2147483647 h 1416"/>
                <a:gd name="T74" fmla="*/ 2147483647 w 1507"/>
                <a:gd name="T75" fmla="*/ 2147483647 h 1416"/>
                <a:gd name="T76" fmla="*/ 2147483647 w 1507"/>
                <a:gd name="T77" fmla="*/ 2147483647 h 1416"/>
                <a:gd name="T78" fmla="*/ 2147483647 w 1507"/>
                <a:gd name="T79" fmla="*/ 2147483647 h 1416"/>
                <a:gd name="T80" fmla="*/ 2147483647 w 1507"/>
                <a:gd name="T81" fmla="*/ 2147483647 h 1416"/>
                <a:gd name="T82" fmla="*/ 2147483647 w 1507"/>
                <a:gd name="T83" fmla="*/ 2147483647 h 1416"/>
                <a:gd name="T84" fmla="*/ 2147483647 w 1507"/>
                <a:gd name="T85" fmla="*/ 2147483647 h 1416"/>
                <a:gd name="T86" fmla="*/ 2147483647 w 1507"/>
                <a:gd name="T87" fmla="*/ 2147483647 h 1416"/>
                <a:gd name="T88" fmla="*/ 2147483647 w 1507"/>
                <a:gd name="T89" fmla="*/ 2147483647 h 1416"/>
                <a:gd name="T90" fmla="*/ 2147483647 w 1507"/>
                <a:gd name="T91" fmla="*/ 2147483647 h 1416"/>
                <a:gd name="T92" fmla="*/ 2147483647 w 1507"/>
                <a:gd name="T93" fmla="*/ 2147483647 h 1416"/>
                <a:gd name="T94" fmla="*/ 2147483647 w 1507"/>
                <a:gd name="T95" fmla="*/ 2147483647 h 1416"/>
                <a:gd name="T96" fmla="*/ 2147483647 w 1507"/>
                <a:gd name="T97" fmla="*/ 2147483647 h 1416"/>
                <a:gd name="T98" fmla="*/ 2147483647 w 1507"/>
                <a:gd name="T99" fmla="*/ 2147483647 h 1416"/>
                <a:gd name="T100" fmla="*/ 2147483647 w 1507"/>
                <a:gd name="T101" fmla="*/ 2147483647 h 1416"/>
                <a:gd name="T102" fmla="*/ 2147483647 w 1507"/>
                <a:gd name="T103" fmla="*/ 2147483647 h 1416"/>
                <a:gd name="T104" fmla="*/ 2147483647 w 1507"/>
                <a:gd name="T105" fmla="*/ 2147483647 h 1416"/>
                <a:gd name="T106" fmla="*/ 2147483647 w 1507"/>
                <a:gd name="T107" fmla="*/ 2147483647 h 1416"/>
                <a:gd name="T108" fmla="*/ 2147483647 w 1507"/>
                <a:gd name="T109" fmla="*/ 2147483647 h 1416"/>
                <a:gd name="T110" fmla="*/ 1785076442 w 1507"/>
                <a:gd name="T111" fmla="*/ 2074368072 h 14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07"/>
                <a:gd name="T169" fmla="*/ 0 h 1416"/>
                <a:gd name="T170" fmla="*/ 1507 w 1507"/>
                <a:gd name="T171" fmla="*/ 1416 h 14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07" h="1416">
                  <a:moveTo>
                    <a:pt x="1427" y="747"/>
                  </a:moveTo>
                  <a:lnTo>
                    <a:pt x="1425" y="746"/>
                  </a:lnTo>
                  <a:lnTo>
                    <a:pt x="1412" y="737"/>
                  </a:lnTo>
                  <a:lnTo>
                    <a:pt x="1391" y="699"/>
                  </a:lnTo>
                  <a:lnTo>
                    <a:pt x="1390" y="697"/>
                  </a:lnTo>
                  <a:lnTo>
                    <a:pt x="1338" y="633"/>
                  </a:lnTo>
                  <a:lnTo>
                    <a:pt x="1319" y="615"/>
                  </a:lnTo>
                  <a:lnTo>
                    <a:pt x="1317" y="614"/>
                  </a:lnTo>
                  <a:lnTo>
                    <a:pt x="1294" y="599"/>
                  </a:lnTo>
                  <a:lnTo>
                    <a:pt x="1293" y="599"/>
                  </a:lnTo>
                  <a:lnTo>
                    <a:pt x="1123" y="539"/>
                  </a:lnTo>
                  <a:lnTo>
                    <a:pt x="1119" y="539"/>
                  </a:lnTo>
                  <a:lnTo>
                    <a:pt x="998" y="548"/>
                  </a:lnTo>
                  <a:lnTo>
                    <a:pt x="876" y="577"/>
                  </a:lnTo>
                  <a:lnTo>
                    <a:pt x="875" y="577"/>
                  </a:lnTo>
                  <a:lnTo>
                    <a:pt x="801" y="572"/>
                  </a:lnTo>
                  <a:lnTo>
                    <a:pt x="780" y="565"/>
                  </a:lnTo>
                  <a:lnTo>
                    <a:pt x="770" y="557"/>
                  </a:lnTo>
                  <a:lnTo>
                    <a:pt x="752" y="494"/>
                  </a:lnTo>
                  <a:lnTo>
                    <a:pt x="751" y="492"/>
                  </a:lnTo>
                  <a:lnTo>
                    <a:pt x="726" y="454"/>
                  </a:lnTo>
                  <a:lnTo>
                    <a:pt x="710" y="434"/>
                  </a:lnTo>
                  <a:lnTo>
                    <a:pt x="691" y="421"/>
                  </a:lnTo>
                  <a:lnTo>
                    <a:pt x="689" y="421"/>
                  </a:lnTo>
                  <a:lnTo>
                    <a:pt x="667" y="412"/>
                  </a:lnTo>
                  <a:lnTo>
                    <a:pt x="657" y="387"/>
                  </a:lnTo>
                  <a:lnTo>
                    <a:pt x="657" y="385"/>
                  </a:lnTo>
                  <a:lnTo>
                    <a:pt x="645" y="362"/>
                  </a:lnTo>
                  <a:lnTo>
                    <a:pt x="642" y="360"/>
                  </a:lnTo>
                  <a:lnTo>
                    <a:pt x="608" y="331"/>
                  </a:lnTo>
                  <a:lnTo>
                    <a:pt x="606" y="329"/>
                  </a:lnTo>
                  <a:lnTo>
                    <a:pt x="563" y="315"/>
                  </a:lnTo>
                  <a:lnTo>
                    <a:pt x="561" y="315"/>
                  </a:lnTo>
                  <a:lnTo>
                    <a:pt x="514" y="306"/>
                  </a:lnTo>
                  <a:lnTo>
                    <a:pt x="443" y="272"/>
                  </a:lnTo>
                  <a:lnTo>
                    <a:pt x="441" y="271"/>
                  </a:lnTo>
                  <a:lnTo>
                    <a:pt x="405" y="264"/>
                  </a:lnTo>
                  <a:lnTo>
                    <a:pt x="328" y="256"/>
                  </a:lnTo>
                  <a:lnTo>
                    <a:pt x="304" y="230"/>
                  </a:lnTo>
                  <a:lnTo>
                    <a:pt x="303" y="228"/>
                  </a:lnTo>
                  <a:lnTo>
                    <a:pt x="276" y="210"/>
                  </a:lnTo>
                  <a:lnTo>
                    <a:pt x="274" y="210"/>
                  </a:lnTo>
                  <a:lnTo>
                    <a:pt x="213" y="191"/>
                  </a:lnTo>
                  <a:lnTo>
                    <a:pt x="185" y="169"/>
                  </a:lnTo>
                  <a:lnTo>
                    <a:pt x="164" y="142"/>
                  </a:lnTo>
                  <a:lnTo>
                    <a:pt x="118" y="68"/>
                  </a:lnTo>
                  <a:lnTo>
                    <a:pt x="98" y="48"/>
                  </a:lnTo>
                  <a:lnTo>
                    <a:pt x="49" y="22"/>
                  </a:lnTo>
                  <a:lnTo>
                    <a:pt x="47" y="21"/>
                  </a:lnTo>
                  <a:lnTo>
                    <a:pt x="37" y="19"/>
                  </a:lnTo>
                  <a:lnTo>
                    <a:pt x="33" y="19"/>
                  </a:lnTo>
                  <a:lnTo>
                    <a:pt x="16" y="0"/>
                  </a:lnTo>
                  <a:lnTo>
                    <a:pt x="0" y="13"/>
                  </a:lnTo>
                  <a:lnTo>
                    <a:pt x="14" y="29"/>
                  </a:lnTo>
                  <a:lnTo>
                    <a:pt x="19" y="37"/>
                  </a:lnTo>
                  <a:lnTo>
                    <a:pt x="23" y="40"/>
                  </a:lnTo>
                  <a:lnTo>
                    <a:pt x="25" y="42"/>
                  </a:lnTo>
                  <a:lnTo>
                    <a:pt x="29" y="43"/>
                  </a:lnTo>
                  <a:lnTo>
                    <a:pt x="29" y="42"/>
                  </a:lnTo>
                  <a:lnTo>
                    <a:pt x="30" y="42"/>
                  </a:lnTo>
                  <a:lnTo>
                    <a:pt x="33" y="42"/>
                  </a:lnTo>
                  <a:lnTo>
                    <a:pt x="37" y="41"/>
                  </a:lnTo>
                  <a:lnTo>
                    <a:pt x="41" y="42"/>
                  </a:lnTo>
                  <a:lnTo>
                    <a:pt x="40" y="41"/>
                  </a:lnTo>
                  <a:lnTo>
                    <a:pt x="87" y="67"/>
                  </a:lnTo>
                  <a:lnTo>
                    <a:pt x="103" y="82"/>
                  </a:lnTo>
                  <a:lnTo>
                    <a:pt x="102" y="80"/>
                  </a:lnTo>
                  <a:lnTo>
                    <a:pt x="161" y="172"/>
                  </a:lnTo>
                  <a:lnTo>
                    <a:pt x="173" y="185"/>
                  </a:lnTo>
                  <a:lnTo>
                    <a:pt x="202" y="208"/>
                  </a:lnTo>
                  <a:lnTo>
                    <a:pt x="205" y="210"/>
                  </a:lnTo>
                  <a:lnTo>
                    <a:pt x="266" y="229"/>
                  </a:lnTo>
                  <a:lnTo>
                    <a:pt x="265" y="228"/>
                  </a:lnTo>
                  <a:lnTo>
                    <a:pt x="292" y="245"/>
                  </a:lnTo>
                  <a:lnTo>
                    <a:pt x="290" y="244"/>
                  </a:lnTo>
                  <a:lnTo>
                    <a:pt x="316" y="272"/>
                  </a:lnTo>
                  <a:lnTo>
                    <a:pt x="317" y="273"/>
                  </a:lnTo>
                  <a:lnTo>
                    <a:pt x="321" y="275"/>
                  </a:lnTo>
                  <a:lnTo>
                    <a:pt x="422" y="287"/>
                  </a:lnTo>
                  <a:lnTo>
                    <a:pt x="436" y="292"/>
                  </a:lnTo>
                  <a:lnTo>
                    <a:pt x="434" y="291"/>
                  </a:lnTo>
                  <a:lnTo>
                    <a:pt x="445" y="295"/>
                  </a:lnTo>
                  <a:lnTo>
                    <a:pt x="458" y="303"/>
                  </a:lnTo>
                  <a:lnTo>
                    <a:pt x="507" y="325"/>
                  </a:lnTo>
                  <a:lnTo>
                    <a:pt x="510" y="326"/>
                  </a:lnTo>
                  <a:lnTo>
                    <a:pt x="558" y="335"/>
                  </a:lnTo>
                  <a:lnTo>
                    <a:pt x="556" y="335"/>
                  </a:lnTo>
                  <a:lnTo>
                    <a:pt x="598" y="349"/>
                  </a:lnTo>
                  <a:lnTo>
                    <a:pt x="596" y="347"/>
                  </a:lnTo>
                  <a:lnTo>
                    <a:pt x="628" y="374"/>
                  </a:lnTo>
                  <a:lnTo>
                    <a:pt x="626" y="373"/>
                  </a:lnTo>
                  <a:lnTo>
                    <a:pt x="630" y="376"/>
                  </a:lnTo>
                  <a:lnTo>
                    <a:pt x="628" y="374"/>
                  </a:lnTo>
                  <a:lnTo>
                    <a:pt x="638" y="395"/>
                  </a:lnTo>
                  <a:lnTo>
                    <a:pt x="638" y="394"/>
                  </a:lnTo>
                  <a:lnTo>
                    <a:pt x="640" y="396"/>
                  </a:lnTo>
                  <a:lnTo>
                    <a:pt x="638" y="395"/>
                  </a:lnTo>
                  <a:lnTo>
                    <a:pt x="648" y="422"/>
                  </a:lnTo>
                  <a:lnTo>
                    <a:pt x="656" y="429"/>
                  </a:lnTo>
                  <a:lnTo>
                    <a:pt x="682" y="438"/>
                  </a:lnTo>
                  <a:lnTo>
                    <a:pt x="681" y="438"/>
                  </a:lnTo>
                  <a:lnTo>
                    <a:pt x="697" y="448"/>
                  </a:lnTo>
                  <a:lnTo>
                    <a:pt x="694" y="447"/>
                  </a:lnTo>
                  <a:lnTo>
                    <a:pt x="710" y="465"/>
                  </a:lnTo>
                  <a:lnTo>
                    <a:pt x="732" y="500"/>
                  </a:lnTo>
                  <a:lnTo>
                    <a:pt x="733" y="502"/>
                  </a:lnTo>
                  <a:lnTo>
                    <a:pt x="738" y="517"/>
                  </a:lnTo>
                  <a:lnTo>
                    <a:pt x="749" y="564"/>
                  </a:lnTo>
                  <a:lnTo>
                    <a:pt x="765" y="582"/>
                  </a:lnTo>
                  <a:lnTo>
                    <a:pt x="770" y="584"/>
                  </a:lnTo>
                  <a:lnTo>
                    <a:pt x="796" y="591"/>
                  </a:lnTo>
                  <a:lnTo>
                    <a:pt x="798" y="591"/>
                  </a:lnTo>
                  <a:lnTo>
                    <a:pt x="878" y="598"/>
                  </a:lnTo>
                  <a:lnTo>
                    <a:pt x="883" y="598"/>
                  </a:lnTo>
                  <a:lnTo>
                    <a:pt x="939" y="580"/>
                  </a:lnTo>
                  <a:lnTo>
                    <a:pt x="999" y="569"/>
                  </a:lnTo>
                  <a:lnTo>
                    <a:pt x="1117" y="559"/>
                  </a:lnTo>
                  <a:lnTo>
                    <a:pt x="1285" y="618"/>
                  </a:lnTo>
                  <a:lnTo>
                    <a:pt x="1283" y="618"/>
                  </a:lnTo>
                  <a:lnTo>
                    <a:pt x="1306" y="632"/>
                  </a:lnTo>
                  <a:lnTo>
                    <a:pt x="1321" y="646"/>
                  </a:lnTo>
                  <a:lnTo>
                    <a:pt x="1374" y="709"/>
                  </a:lnTo>
                  <a:lnTo>
                    <a:pt x="1372" y="708"/>
                  </a:lnTo>
                  <a:lnTo>
                    <a:pt x="1393" y="748"/>
                  </a:lnTo>
                  <a:lnTo>
                    <a:pt x="1397" y="750"/>
                  </a:lnTo>
                  <a:lnTo>
                    <a:pt x="1415" y="762"/>
                  </a:lnTo>
                  <a:lnTo>
                    <a:pt x="1413" y="761"/>
                  </a:lnTo>
                  <a:lnTo>
                    <a:pt x="1425" y="773"/>
                  </a:lnTo>
                  <a:lnTo>
                    <a:pt x="1432" y="813"/>
                  </a:lnTo>
                  <a:lnTo>
                    <a:pt x="1434" y="853"/>
                  </a:lnTo>
                  <a:lnTo>
                    <a:pt x="1420" y="861"/>
                  </a:lnTo>
                  <a:lnTo>
                    <a:pt x="1406" y="876"/>
                  </a:lnTo>
                  <a:lnTo>
                    <a:pt x="1403" y="881"/>
                  </a:lnTo>
                  <a:lnTo>
                    <a:pt x="1399" y="901"/>
                  </a:lnTo>
                  <a:lnTo>
                    <a:pt x="1387" y="1044"/>
                  </a:lnTo>
                  <a:lnTo>
                    <a:pt x="1392" y="1093"/>
                  </a:lnTo>
                  <a:lnTo>
                    <a:pt x="1393" y="1096"/>
                  </a:lnTo>
                  <a:lnTo>
                    <a:pt x="1409" y="1126"/>
                  </a:lnTo>
                  <a:lnTo>
                    <a:pt x="1414" y="1139"/>
                  </a:lnTo>
                  <a:lnTo>
                    <a:pt x="1413" y="1143"/>
                  </a:lnTo>
                  <a:lnTo>
                    <a:pt x="1406" y="1155"/>
                  </a:lnTo>
                  <a:lnTo>
                    <a:pt x="1392" y="1204"/>
                  </a:lnTo>
                  <a:lnTo>
                    <a:pt x="1393" y="1213"/>
                  </a:lnTo>
                  <a:lnTo>
                    <a:pt x="1450" y="1306"/>
                  </a:lnTo>
                  <a:lnTo>
                    <a:pt x="1471" y="1354"/>
                  </a:lnTo>
                  <a:lnTo>
                    <a:pt x="1486" y="1416"/>
                  </a:lnTo>
                  <a:lnTo>
                    <a:pt x="1507" y="1411"/>
                  </a:lnTo>
                  <a:lnTo>
                    <a:pt x="1491" y="1347"/>
                  </a:lnTo>
                  <a:lnTo>
                    <a:pt x="1468" y="1297"/>
                  </a:lnTo>
                  <a:lnTo>
                    <a:pt x="1414" y="1206"/>
                  </a:lnTo>
                  <a:lnTo>
                    <a:pt x="1434" y="1141"/>
                  </a:lnTo>
                  <a:lnTo>
                    <a:pt x="1434" y="1134"/>
                  </a:lnTo>
                  <a:lnTo>
                    <a:pt x="1430" y="1119"/>
                  </a:lnTo>
                  <a:lnTo>
                    <a:pt x="1429" y="1117"/>
                  </a:lnTo>
                  <a:lnTo>
                    <a:pt x="1413" y="1088"/>
                  </a:lnTo>
                  <a:lnTo>
                    <a:pt x="1406" y="1043"/>
                  </a:lnTo>
                  <a:lnTo>
                    <a:pt x="1415" y="927"/>
                  </a:lnTo>
                  <a:lnTo>
                    <a:pt x="1423" y="889"/>
                  </a:lnTo>
                  <a:lnTo>
                    <a:pt x="1434" y="876"/>
                  </a:lnTo>
                  <a:lnTo>
                    <a:pt x="1450" y="867"/>
                  </a:lnTo>
                  <a:lnTo>
                    <a:pt x="1455" y="859"/>
                  </a:lnTo>
                  <a:lnTo>
                    <a:pt x="1444" y="766"/>
                  </a:lnTo>
                  <a:lnTo>
                    <a:pt x="1443" y="764"/>
                  </a:lnTo>
                  <a:lnTo>
                    <a:pt x="1443" y="763"/>
                  </a:lnTo>
                  <a:lnTo>
                    <a:pt x="1441" y="761"/>
                  </a:lnTo>
                  <a:lnTo>
                    <a:pt x="1427" y="747"/>
                  </a:lnTo>
                  <a:close/>
                  <a:moveTo>
                    <a:pt x="36" y="41"/>
                  </a:moveTo>
                  <a:lnTo>
                    <a:pt x="35" y="41"/>
                  </a:lnTo>
                  <a:lnTo>
                    <a:pt x="36" y="41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41" name="Freeform 900"/>
            <p:cNvSpPr>
              <a:spLocks/>
            </p:cNvSpPr>
            <p:nvPr/>
          </p:nvSpPr>
          <p:spPr bwMode="auto">
            <a:xfrm>
              <a:off x="10653713" y="2581275"/>
              <a:ext cx="484187" cy="209550"/>
            </a:xfrm>
            <a:custGeom>
              <a:avLst/>
              <a:gdLst>
                <a:gd name="T0" fmla="*/ 2147483647 w 915"/>
                <a:gd name="T1" fmla="*/ 0 h 396"/>
                <a:gd name="T2" fmla="*/ 2147483647 w 915"/>
                <a:gd name="T3" fmla="*/ 740925974 h 396"/>
                <a:gd name="T4" fmla="*/ 2147483647 w 915"/>
                <a:gd name="T5" fmla="*/ 1333722368 h 396"/>
                <a:gd name="T6" fmla="*/ 2147483647 w 915"/>
                <a:gd name="T7" fmla="*/ 1333722368 h 396"/>
                <a:gd name="T8" fmla="*/ 2147483647 w 915"/>
                <a:gd name="T9" fmla="*/ 2147483647 h 396"/>
                <a:gd name="T10" fmla="*/ 2147483647 w 915"/>
                <a:gd name="T11" fmla="*/ 2147483647 h 396"/>
                <a:gd name="T12" fmla="*/ 2147483647 w 915"/>
                <a:gd name="T13" fmla="*/ 2147483647 h 396"/>
                <a:gd name="T14" fmla="*/ 2147483647 w 915"/>
                <a:gd name="T15" fmla="*/ 2147483647 h 396"/>
                <a:gd name="T16" fmla="*/ 2147483647 w 915"/>
                <a:gd name="T17" fmla="*/ 2147483647 h 396"/>
                <a:gd name="T18" fmla="*/ 2147483647 w 915"/>
                <a:gd name="T19" fmla="*/ 2147483647 h 396"/>
                <a:gd name="T20" fmla="*/ 2147483647 w 915"/>
                <a:gd name="T21" fmla="*/ 2147483647 h 396"/>
                <a:gd name="T22" fmla="*/ 2147483647 w 915"/>
                <a:gd name="T23" fmla="*/ 2147483647 h 396"/>
                <a:gd name="T24" fmla="*/ 2147483647 w 915"/>
                <a:gd name="T25" fmla="*/ 2147483647 h 396"/>
                <a:gd name="T26" fmla="*/ 1037181988 w 915"/>
                <a:gd name="T27" fmla="*/ 2147483647 h 396"/>
                <a:gd name="T28" fmla="*/ 0 w 915"/>
                <a:gd name="T29" fmla="*/ 2147483647 h 396"/>
                <a:gd name="T30" fmla="*/ 1037181988 w 915"/>
                <a:gd name="T31" fmla="*/ 2147483647 h 396"/>
                <a:gd name="T32" fmla="*/ 2147483647 w 915"/>
                <a:gd name="T33" fmla="*/ 2147483647 h 396"/>
                <a:gd name="T34" fmla="*/ 2147483647 w 915"/>
                <a:gd name="T35" fmla="*/ 2147483647 h 396"/>
                <a:gd name="T36" fmla="*/ 2147483647 w 915"/>
                <a:gd name="T37" fmla="*/ 2147483647 h 396"/>
                <a:gd name="T38" fmla="*/ 2147483647 w 915"/>
                <a:gd name="T39" fmla="*/ 2147483647 h 396"/>
                <a:gd name="T40" fmla="*/ 2147483647 w 915"/>
                <a:gd name="T41" fmla="*/ 2147483647 h 396"/>
                <a:gd name="T42" fmla="*/ 2147483647 w 915"/>
                <a:gd name="T43" fmla="*/ 2147483647 h 396"/>
                <a:gd name="T44" fmla="*/ 2147483647 w 915"/>
                <a:gd name="T45" fmla="*/ 2147483647 h 396"/>
                <a:gd name="T46" fmla="*/ 2147483647 w 915"/>
                <a:gd name="T47" fmla="*/ 2147483647 h 396"/>
                <a:gd name="T48" fmla="*/ 2147483647 w 915"/>
                <a:gd name="T49" fmla="*/ 2147483647 h 396"/>
                <a:gd name="T50" fmla="*/ 2147483647 w 915"/>
                <a:gd name="T51" fmla="*/ 2147483647 h 396"/>
                <a:gd name="T52" fmla="*/ 2147483647 w 915"/>
                <a:gd name="T53" fmla="*/ 1778110048 h 396"/>
                <a:gd name="T54" fmla="*/ 2147483647 w 915"/>
                <a:gd name="T55" fmla="*/ 1037184074 h 396"/>
                <a:gd name="T56" fmla="*/ 2147483647 w 915"/>
                <a:gd name="T57" fmla="*/ 2147483647 h 396"/>
                <a:gd name="T58" fmla="*/ 2147483647 w 915"/>
                <a:gd name="T59" fmla="*/ 2147483647 h 396"/>
                <a:gd name="T60" fmla="*/ 2147483647 w 915"/>
                <a:gd name="T61" fmla="*/ 2147483647 h 396"/>
                <a:gd name="T62" fmla="*/ 2147483647 w 915"/>
                <a:gd name="T63" fmla="*/ 148129116 h 39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15"/>
                <a:gd name="T97" fmla="*/ 0 h 396"/>
                <a:gd name="T98" fmla="*/ 915 w 915"/>
                <a:gd name="T99" fmla="*/ 396 h 39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15" h="396">
                  <a:moveTo>
                    <a:pt x="829" y="2"/>
                  </a:moveTo>
                  <a:lnTo>
                    <a:pt x="825" y="0"/>
                  </a:lnTo>
                  <a:lnTo>
                    <a:pt x="821" y="0"/>
                  </a:lnTo>
                  <a:lnTo>
                    <a:pt x="747" y="15"/>
                  </a:lnTo>
                  <a:lnTo>
                    <a:pt x="745" y="16"/>
                  </a:lnTo>
                  <a:lnTo>
                    <a:pt x="724" y="26"/>
                  </a:lnTo>
                  <a:lnTo>
                    <a:pt x="722" y="26"/>
                  </a:lnTo>
                  <a:lnTo>
                    <a:pt x="720" y="28"/>
                  </a:lnTo>
                  <a:lnTo>
                    <a:pt x="699" y="54"/>
                  </a:lnTo>
                  <a:lnTo>
                    <a:pt x="671" y="67"/>
                  </a:lnTo>
                  <a:lnTo>
                    <a:pt x="578" y="89"/>
                  </a:lnTo>
                  <a:lnTo>
                    <a:pt x="574" y="89"/>
                  </a:lnTo>
                  <a:lnTo>
                    <a:pt x="572" y="92"/>
                  </a:lnTo>
                  <a:lnTo>
                    <a:pt x="500" y="169"/>
                  </a:lnTo>
                  <a:lnTo>
                    <a:pt x="497" y="171"/>
                  </a:lnTo>
                  <a:lnTo>
                    <a:pt x="456" y="243"/>
                  </a:lnTo>
                  <a:lnTo>
                    <a:pt x="440" y="265"/>
                  </a:lnTo>
                  <a:lnTo>
                    <a:pt x="440" y="263"/>
                  </a:lnTo>
                  <a:lnTo>
                    <a:pt x="424" y="278"/>
                  </a:lnTo>
                  <a:lnTo>
                    <a:pt x="405" y="287"/>
                  </a:lnTo>
                  <a:lnTo>
                    <a:pt x="406" y="286"/>
                  </a:lnTo>
                  <a:lnTo>
                    <a:pt x="380" y="294"/>
                  </a:lnTo>
                  <a:lnTo>
                    <a:pt x="304" y="306"/>
                  </a:lnTo>
                  <a:lnTo>
                    <a:pt x="301" y="307"/>
                  </a:lnTo>
                  <a:lnTo>
                    <a:pt x="220" y="337"/>
                  </a:lnTo>
                  <a:lnTo>
                    <a:pt x="204" y="341"/>
                  </a:lnTo>
                  <a:lnTo>
                    <a:pt x="29" y="344"/>
                  </a:lnTo>
                  <a:lnTo>
                    <a:pt x="21" y="348"/>
                  </a:lnTo>
                  <a:lnTo>
                    <a:pt x="2" y="382"/>
                  </a:lnTo>
                  <a:lnTo>
                    <a:pt x="0" y="387"/>
                  </a:lnTo>
                  <a:lnTo>
                    <a:pt x="18" y="396"/>
                  </a:lnTo>
                  <a:lnTo>
                    <a:pt x="20" y="393"/>
                  </a:lnTo>
                  <a:lnTo>
                    <a:pt x="37" y="365"/>
                  </a:lnTo>
                  <a:lnTo>
                    <a:pt x="207" y="360"/>
                  </a:lnTo>
                  <a:lnTo>
                    <a:pt x="243" y="352"/>
                  </a:lnTo>
                  <a:lnTo>
                    <a:pt x="307" y="327"/>
                  </a:lnTo>
                  <a:lnTo>
                    <a:pt x="306" y="327"/>
                  </a:lnTo>
                  <a:lnTo>
                    <a:pt x="309" y="325"/>
                  </a:lnTo>
                  <a:lnTo>
                    <a:pt x="307" y="327"/>
                  </a:lnTo>
                  <a:lnTo>
                    <a:pt x="385" y="315"/>
                  </a:lnTo>
                  <a:lnTo>
                    <a:pt x="412" y="306"/>
                  </a:lnTo>
                  <a:lnTo>
                    <a:pt x="414" y="306"/>
                  </a:lnTo>
                  <a:lnTo>
                    <a:pt x="434" y="295"/>
                  </a:lnTo>
                  <a:lnTo>
                    <a:pt x="438" y="293"/>
                  </a:lnTo>
                  <a:lnTo>
                    <a:pt x="455" y="278"/>
                  </a:lnTo>
                  <a:lnTo>
                    <a:pt x="456" y="277"/>
                  </a:lnTo>
                  <a:lnTo>
                    <a:pt x="473" y="254"/>
                  </a:lnTo>
                  <a:lnTo>
                    <a:pt x="516" y="181"/>
                  </a:lnTo>
                  <a:lnTo>
                    <a:pt x="585" y="109"/>
                  </a:lnTo>
                  <a:lnTo>
                    <a:pt x="648" y="96"/>
                  </a:lnTo>
                  <a:lnTo>
                    <a:pt x="680" y="86"/>
                  </a:lnTo>
                  <a:lnTo>
                    <a:pt x="715" y="68"/>
                  </a:lnTo>
                  <a:lnTo>
                    <a:pt x="734" y="44"/>
                  </a:lnTo>
                  <a:lnTo>
                    <a:pt x="751" y="36"/>
                  </a:lnTo>
                  <a:lnTo>
                    <a:pt x="807" y="23"/>
                  </a:lnTo>
                  <a:lnTo>
                    <a:pt x="821" y="21"/>
                  </a:lnTo>
                  <a:lnTo>
                    <a:pt x="862" y="50"/>
                  </a:lnTo>
                  <a:lnTo>
                    <a:pt x="882" y="67"/>
                  </a:lnTo>
                  <a:lnTo>
                    <a:pt x="881" y="65"/>
                  </a:lnTo>
                  <a:lnTo>
                    <a:pt x="899" y="92"/>
                  </a:lnTo>
                  <a:lnTo>
                    <a:pt x="915" y="80"/>
                  </a:lnTo>
                  <a:lnTo>
                    <a:pt x="897" y="54"/>
                  </a:lnTo>
                  <a:lnTo>
                    <a:pt x="877" y="36"/>
                  </a:lnTo>
                  <a:lnTo>
                    <a:pt x="829" y="2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42" name="Freeform 901"/>
            <p:cNvSpPr>
              <a:spLocks/>
            </p:cNvSpPr>
            <p:nvPr/>
          </p:nvSpPr>
          <p:spPr bwMode="auto">
            <a:xfrm>
              <a:off x="10380663" y="3614738"/>
              <a:ext cx="474662" cy="382587"/>
            </a:xfrm>
            <a:custGeom>
              <a:avLst/>
              <a:gdLst>
                <a:gd name="T0" fmla="*/ 2147483647 w 896"/>
                <a:gd name="T1" fmla="*/ 2147483647 h 724"/>
                <a:gd name="T2" fmla="*/ 2147483647 w 896"/>
                <a:gd name="T3" fmla="*/ 2147483647 h 724"/>
                <a:gd name="T4" fmla="*/ 2147483647 w 896"/>
                <a:gd name="T5" fmla="*/ 2147483647 h 724"/>
                <a:gd name="T6" fmla="*/ 2147483647 w 896"/>
                <a:gd name="T7" fmla="*/ 2147483647 h 724"/>
                <a:gd name="T8" fmla="*/ 2147483647 w 896"/>
                <a:gd name="T9" fmla="*/ 2147483647 h 724"/>
                <a:gd name="T10" fmla="*/ 2147483647 w 896"/>
                <a:gd name="T11" fmla="*/ 2147483647 h 724"/>
                <a:gd name="T12" fmla="*/ 2147483647 w 896"/>
                <a:gd name="T13" fmla="*/ 2147483647 h 724"/>
                <a:gd name="T14" fmla="*/ 2147483647 w 896"/>
                <a:gd name="T15" fmla="*/ 2147483647 h 724"/>
                <a:gd name="T16" fmla="*/ 2147483647 w 896"/>
                <a:gd name="T17" fmla="*/ 2147483647 h 724"/>
                <a:gd name="T18" fmla="*/ 2147483647 w 896"/>
                <a:gd name="T19" fmla="*/ 2147483647 h 724"/>
                <a:gd name="T20" fmla="*/ 2147483647 w 896"/>
                <a:gd name="T21" fmla="*/ 2147483647 h 724"/>
                <a:gd name="T22" fmla="*/ 2147483647 w 896"/>
                <a:gd name="T23" fmla="*/ 2147483647 h 724"/>
                <a:gd name="T24" fmla="*/ 2147483647 w 896"/>
                <a:gd name="T25" fmla="*/ 2147483647 h 724"/>
                <a:gd name="T26" fmla="*/ 2147483647 w 896"/>
                <a:gd name="T27" fmla="*/ 2147483647 h 724"/>
                <a:gd name="T28" fmla="*/ 2147483647 w 896"/>
                <a:gd name="T29" fmla="*/ 2147483647 h 724"/>
                <a:gd name="T30" fmla="*/ 2147483647 w 896"/>
                <a:gd name="T31" fmla="*/ 2147483647 h 724"/>
                <a:gd name="T32" fmla="*/ 2147483647 w 896"/>
                <a:gd name="T33" fmla="*/ 2147483647 h 724"/>
                <a:gd name="T34" fmla="*/ 2147483647 w 896"/>
                <a:gd name="T35" fmla="*/ 2147483647 h 724"/>
                <a:gd name="T36" fmla="*/ 2147483647 w 896"/>
                <a:gd name="T37" fmla="*/ 2147483647 h 724"/>
                <a:gd name="T38" fmla="*/ 0 w 896"/>
                <a:gd name="T39" fmla="*/ 2147483647 h 724"/>
                <a:gd name="T40" fmla="*/ 2147483647 w 896"/>
                <a:gd name="T41" fmla="*/ 2147483647 h 724"/>
                <a:gd name="T42" fmla="*/ 2147483647 w 896"/>
                <a:gd name="T43" fmla="*/ 2147483647 h 724"/>
                <a:gd name="T44" fmla="*/ 2147483647 w 896"/>
                <a:gd name="T45" fmla="*/ 2147483647 h 724"/>
                <a:gd name="T46" fmla="*/ 2147483647 w 896"/>
                <a:gd name="T47" fmla="*/ 2147483647 h 724"/>
                <a:gd name="T48" fmla="*/ 2147483647 w 896"/>
                <a:gd name="T49" fmla="*/ 2147483647 h 724"/>
                <a:gd name="T50" fmla="*/ 2147483647 w 896"/>
                <a:gd name="T51" fmla="*/ 2147483647 h 724"/>
                <a:gd name="T52" fmla="*/ 2147483647 w 896"/>
                <a:gd name="T53" fmla="*/ 2147483647 h 724"/>
                <a:gd name="T54" fmla="*/ 2147483647 w 896"/>
                <a:gd name="T55" fmla="*/ 2147483647 h 724"/>
                <a:gd name="T56" fmla="*/ 2147483647 w 896"/>
                <a:gd name="T57" fmla="*/ 2147483647 h 724"/>
                <a:gd name="T58" fmla="*/ 2147483647 w 896"/>
                <a:gd name="T59" fmla="*/ 2147483647 h 724"/>
                <a:gd name="T60" fmla="*/ 2147483647 w 896"/>
                <a:gd name="T61" fmla="*/ 2147483647 h 724"/>
                <a:gd name="T62" fmla="*/ 2147483647 w 896"/>
                <a:gd name="T63" fmla="*/ 2147483647 h 724"/>
                <a:gd name="T64" fmla="*/ 2147483647 w 896"/>
                <a:gd name="T65" fmla="*/ 2147483647 h 724"/>
                <a:gd name="T66" fmla="*/ 2147483647 w 896"/>
                <a:gd name="T67" fmla="*/ 2147483647 h 724"/>
                <a:gd name="T68" fmla="*/ 2147483647 w 896"/>
                <a:gd name="T69" fmla="*/ 2147483647 h 724"/>
                <a:gd name="T70" fmla="*/ 2147483647 w 896"/>
                <a:gd name="T71" fmla="*/ 2147483647 h 724"/>
                <a:gd name="T72" fmla="*/ 2147483647 w 896"/>
                <a:gd name="T73" fmla="*/ 2147483647 h 724"/>
                <a:gd name="T74" fmla="*/ 2147483647 w 896"/>
                <a:gd name="T75" fmla="*/ 2147483647 h 724"/>
                <a:gd name="T76" fmla="*/ 2147483647 w 896"/>
                <a:gd name="T77" fmla="*/ 2147483647 h 724"/>
                <a:gd name="T78" fmla="*/ 2147483647 w 896"/>
                <a:gd name="T79" fmla="*/ 2147483647 h 724"/>
                <a:gd name="T80" fmla="*/ 2147483647 w 896"/>
                <a:gd name="T81" fmla="*/ 2147483647 h 724"/>
                <a:gd name="T82" fmla="*/ 2147483647 w 896"/>
                <a:gd name="T83" fmla="*/ 2147483647 h 724"/>
                <a:gd name="T84" fmla="*/ 2147483647 w 896"/>
                <a:gd name="T85" fmla="*/ 2147483647 h 724"/>
                <a:gd name="T86" fmla="*/ 2147483647 w 896"/>
                <a:gd name="T87" fmla="*/ 2147483647 h 724"/>
                <a:gd name="T88" fmla="*/ 2147483647 w 896"/>
                <a:gd name="T89" fmla="*/ 147440803 h 724"/>
                <a:gd name="T90" fmla="*/ 2147483647 w 896"/>
                <a:gd name="T91" fmla="*/ 2147483647 h 7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24"/>
                <a:gd name="T140" fmla="*/ 896 w 896"/>
                <a:gd name="T141" fmla="*/ 724 h 7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24">
                  <a:moveTo>
                    <a:pt x="739" y="186"/>
                  </a:moveTo>
                  <a:lnTo>
                    <a:pt x="735" y="186"/>
                  </a:lnTo>
                  <a:lnTo>
                    <a:pt x="727" y="188"/>
                  </a:lnTo>
                  <a:lnTo>
                    <a:pt x="724" y="188"/>
                  </a:lnTo>
                  <a:lnTo>
                    <a:pt x="721" y="191"/>
                  </a:lnTo>
                  <a:lnTo>
                    <a:pt x="714" y="199"/>
                  </a:lnTo>
                  <a:lnTo>
                    <a:pt x="707" y="211"/>
                  </a:lnTo>
                  <a:lnTo>
                    <a:pt x="678" y="255"/>
                  </a:lnTo>
                  <a:lnTo>
                    <a:pt x="676" y="258"/>
                  </a:lnTo>
                  <a:lnTo>
                    <a:pt x="676" y="261"/>
                  </a:lnTo>
                  <a:lnTo>
                    <a:pt x="678" y="267"/>
                  </a:lnTo>
                  <a:lnTo>
                    <a:pt x="759" y="392"/>
                  </a:lnTo>
                  <a:lnTo>
                    <a:pt x="728" y="532"/>
                  </a:lnTo>
                  <a:lnTo>
                    <a:pt x="727" y="555"/>
                  </a:lnTo>
                  <a:lnTo>
                    <a:pt x="728" y="570"/>
                  </a:lnTo>
                  <a:lnTo>
                    <a:pt x="766" y="644"/>
                  </a:lnTo>
                  <a:lnTo>
                    <a:pt x="744" y="651"/>
                  </a:lnTo>
                  <a:lnTo>
                    <a:pt x="719" y="664"/>
                  </a:lnTo>
                  <a:lnTo>
                    <a:pt x="718" y="665"/>
                  </a:lnTo>
                  <a:lnTo>
                    <a:pt x="678" y="700"/>
                  </a:lnTo>
                  <a:lnTo>
                    <a:pt x="663" y="680"/>
                  </a:lnTo>
                  <a:lnTo>
                    <a:pt x="658" y="676"/>
                  </a:lnTo>
                  <a:lnTo>
                    <a:pt x="653" y="677"/>
                  </a:lnTo>
                  <a:lnTo>
                    <a:pt x="593" y="617"/>
                  </a:lnTo>
                  <a:lnTo>
                    <a:pt x="585" y="613"/>
                  </a:lnTo>
                  <a:lnTo>
                    <a:pt x="581" y="612"/>
                  </a:lnTo>
                  <a:lnTo>
                    <a:pt x="577" y="612"/>
                  </a:lnTo>
                  <a:lnTo>
                    <a:pt x="569" y="613"/>
                  </a:lnTo>
                  <a:lnTo>
                    <a:pt x="564" y="616"/>
                  </a:lnTo>
                  <a:lnTo>
                    <a:pt x="556" y="625"/>
                  </a:lnTo>
                  <a:lnTo>
                    <a:pt x="555" y="628"/>
                  </a:lnTo>
                  <a:lnTo>
                    <a:pt x="547" y="646"/>
                  </a:lnTo>
                  <a:lnTo>
                    <a:pt x="540" y="669"/>
                  </a:lnTo>
                  <a:lnTo>
                    <a:pt x="544" y="666"/>
                  </a:lnTo>
                  <a:lnTo>
                    <a:pt x="539" y="672"/>
                  </a:lnTo>
                  <a:lnTo>
                    <a:pt x="540" y="669"/>
                  </a:lnTo>
                  <a:lnTo>
                    <a:pt x="539" y="669"/>
                  </a:lnTo>
                  <a:lnTo>
                    <a:pt x="482" y="692"/>
                  </a:lnTo>
                  <a:lnTo>
                    <a:pt x="481" y="692"/>
                  </a:lnTo>
                  <a:lnTo>
                    <a:pt x="467" y="701"/>
                  </a:lnTo>
                  <a:lnTo>
                    <a:pt x="459" y="704"/>
                  </a:lnTo>
                  <a:lnTo>
                    <a:pt x="451" y="696"/>
                  </a:lnTo>
                  <a:lnTo>
                    <a:pt x="453" y="697"/>
                  </a:lnTo>
                  <a:lnTo>
                    <a:pt x="443" y="682"/>
                  </a:lnTo>
                  <a:lnTo>
                    <a:pt x="439" y="679"/>
                  </a:lnTo>
                  <a:lnTo>
                    <a:pt x="406" y="665"/>
                  </a:lnTo>
                  <a:lnTo>
                    <a:pt x="404" y="665"/>
                  </a:lnTo>
                  <a:lnTo>
                    <a:pt x="315" y="652"/>
                  </a:lnTo>
                  <a:lnTo>
                    <a:pt x="313" y="652"/>
                  </a:lnTo>
                  <a:lnTo>
                    <a:pt x="302" y="654"/>
                  </a:lnTo>
                  <a:lnTo>
                    <a:pt x="246" y="677"/>
                  </a:lnTo>
                  <a:lnTo>
                    <a:pt x="222" y="666"/>
                  </a:lnTo>
                  <a:lnTo>
                    <a:pt x="184" y="644"/>
                  </a:lnTo>
                  <a:lnTo>
                    <a:pt x="178" y="643"/>
                  </a:lnTo>
                  <a:lnTo>
                    <a:pt x="166" y="643"/>
                  </a:lnTo>
                  <a:lnTo>
                    <a:pt x="155" y="646"/>
                  </a:lnTo>
                  <a:lnTo>
                    <a:pt x="152" y="646"/>
                  </a:lnTo>
                  <a:lnTo>
                    <a:pt x="109" y="665"/>
                  </a:lnTo>
                  <a:lnTo>
                    <a:pt x="7" y="627"/>
                  </a:lnTo>
                  <a:lnTo>
                    <a:pt x="0" y="646"/>
                  </a:lnTo>
                  <a:lnTo>
                    <a:pt x="98" y="681"/>
                  </a:lnTo>
                  <a:lnTo>
                    <a:pt x="105" y="684"/>
                  </a:lnTo>
                  <a:lnTo>
                    <a:pt x="107" y="684"/>
                  </a:lnTo>
                  <a:lnTo>
                    <a:pt x="112" y="684"/>
                  </a:lnTo>
                  <a:lnTo>
                    <a:pt x="160" y="665"/>
                  </a:lnTo>
                  <a:lnTo>
                    <a:pt x="159" y="666"/>
                  </a:lnTo>
                  <a:lnTo>
                    <a:pt x="172" y="663"/>
                  </a:lnTo>
                  <a:lnTo>
                    <a:pt x="173" y="663"/>
                  </a:lnTo>
                  <a:lnTo>
                    <a:pt x="212" y="684"/>
                  </a:lnTo>
                  <a:lnTo>
                    <a:pt x="240" y="696"/>
                  </a:lnTo>
                  <a:lnTo>
                    <a:pt x="248" y="696"/>
                  </a:lnTo>
                  <a:lnTo>
                    <a:pt x="298" y="677"/>
                  </a:lnTo>
                  <a:lnTo>
                    <a:pt x="317" y="671"/>
                  </a:lnTo>
                  <a:lnTo>
                    <a:pt x="401" y="685"/>
                  </a:lnTo>
                  <a:lnTo>
                    <a:pt x="399" y="685"/>
                  </a:lnTo>
                  <a:lnTo>
                    <a:pt x="426" y="695"/>
                  </a:lnTo>
                  <a:lnTo>
                    <a:pt x="435" y="708"/>
                  </a:lnTo>
                  <a:lnTo>
                    <a:pt x="449" y="721"/>
                  </a:lnTo>
                  <a:lnTo>
                    <a:pt x="452" y="723"/>
                  </a:lnTo>
                  <a:lnTo>
                    <a:pt x="459" y="724"/>
                  </a:lnTo>
                  <a:lnTo>
                    <a:pt x="474" y="721"/>
                  </a:lnTo>
                  <a:lnTo>
                    <a:pt x="476" y="720"/>
                  </a:lnTo>
                  <a:lnTo>
                    <a:pt x="492" y="710"/>
                  </a:lnTo>
                  <a:lnTo>
                    <a:pt x="491" y="710"/>
                  </a:lnTo>
                  <a:lnTo>
                    <a:pt x="553" y="684"/>
                  </a:lnTo>
                  <a:lnTo>
                    <a:pt x="560" y="678"/>
                  </a:lnTo>
                  <a:lnTo>
                    <a:pt x="567" y="651"/>
                  </a:lnTo>
                  <a:lnTo>
                    <a:pt x="574" y="637"/>
                  </a:lnTo>
                  <a:lnTo>
                    <a:pt x="571" y="639"/>
                  </a:lnTo>
                  <a:lnTo>
                    <a:pt x="577" y="633"/>
                  </a:lnTo>
                  <a:lnTo>
                    <a:pt x="578" y="632"/>
                  </a:lnTo>
                  <a:lnTo>
                    <a:pt x="579" y="632"/>
                  </a:lnTo>
                  <a:lnTo>
                    <a:pt x="583" y="635"/>
                  </a:lnTo>
                  <a:lnTo>
                    <a:pt x="636" y="689"/>
                  </a:lnTo>
                  <a:lnTo>
                    <a:pt x="647" y="698"/>
                  </a:lnTo>
                  <a:lnTo>
                    <a:pt x="651" y="701"/>
                  </a:lnTo>
                  <a:lnTo>
                    <a:pt x="653" y="702"/>
                  </a:lnTo>
                  <a:lnTo>
                    <a:pt x="668" y="721"/>
                  </a:lnTo>
                  <a:lnTo>
                    <a:pt x="670" y="723"/>
                  </a:lnTo>
                  <a:lnTo>
                    <a:pt x="675" y="724"/>
                  </a:lnTo>
                  <a:lnTo>
                    <a:pt x="683" y="721"/>
                  </a:lnTo>
                  <a:lnTo>
                    <a:pt x="729" y="682"/>
                  </a:lnTo>
                  <a:lnTo>
                    <a:pt x="751" y="671"/>
                  </a:lnTo>
                  <a:lnTo>
                    <a:pt x="784" y="660"/>
                  </a:lnTo>
                  <a:lnTo>
                    <a:pt x="790" y="654"/>
                  </a:lnTo>
                  <a:lnTo>
                    <a:pt x="791" y="650"/>
                  </a:lnTo>
                  <a:lnTo>
                    <a:pt x="790" y="645"/>
                  </a:lnTo>
                  <a:lnTo>
                    <a:pt x="748" y="566"/>
                  </a:lnTo>
                  <a:lnTo>
                    <a:pt x="746" y="553"/>
                  </a:lnTo>
                  <a:lnTo>
                    <a:pt x="748" y="534"/>
                  </a:lnTo>
                  <a:lnTo>
                    <a:pt x="780" y="393"/>
                  </a:lnTo>
                  <a:lnTo>
                    <a:pt x="779" y="391"/>
                  </a:lnTo>
                  <a:lnTo>
                    <a:pt x="779" y="390"/>
                  </a:lnTo>
                  <a:lnTo>
                    <a:pt x="778" y="388"/>
                  </a:lnTo>
                  <a:lnTo>
                    <a:pt x="778" y="387"/>
                  </a:lnTo>
                  <a:lnTo>
                    <a:pt x="778" y="385"/>
                  </a:lnTo>
                  <a:lnTo>
                    <a:pt x="699" y="262"/>
                  </a:lnTo>
                  <a:lnTo>
                    <a:pt x="732" y="210"/>
                  </a:lnTo>
                  <a:lnTo>
                    <a:pt x="732" y="209"/>
                  </a:lnTo>
                  <a:lnTo>
                    <a:pt x="734" y="208"/>
                  </a:lnTo>
                  <a:lnTo>
                    <a:pt x="739" y="207"/>
                  </a:lnTo>
                  <a:lnTo>
                    <a:pt x="740" y="207"/>
                  </a:lnTo>
                  <a:lnTo>
                    <a:pt x="751" y="208"/>
                  </a:lnTo>
                  <a:lnTo>
                    <a:pt x="811" y="220"/>
                  </a:lnTo>
                  <a:lnTo>
                    <a:pt x="814" y="220"/>
                  </a:lnTo>
                  <a:lnTo>
                    <a:pt x="817" y="220"/>
                  </a:lnTo>
                  <a:lnTo>
                    <a:pt x="818" y="217"/>
                  </a:lnTo>
                  <a:lnTo>
                    <a:pt x="820" y="215"/>
                  </a:lnTo>
                  <a:lnTo>
                    <a:pt x="839" y="187"/>
                  </a:lnTo>
                  <a:lnTo>
                    <a:pt x="838" y="189"/>
                  </a:lnTo>
                  <a:lnTo>
                    <a:pt x="893" y="138"/>
                  </a:lnTo>
                  <a:lnTo>
                    <a:pt x="895" y="133"/>
                  </a:lnTo>
                  <a:lnTo>
                    <a:pt x="896" y="128"/>
                  </a:lnTo>
                  <a:lnTo>
                    <a:pt x="874" y="0"/>
                  </a:lnTo>
                  <a:lnTo>
                    <a:pt x="854" y="3"/>
                  </a:lnTo>
                  <a:lnTo>
                    <a:pt x="874" y="128"/>
                  </a:lnTo>
                  <a:lnTo>
                    <a:pt x="823" y="174"/>
                  </a:lnTo>
                  <a:lnTo>
                    <a:pt x="822" y="176"/>
                  </a:lnTo>
                  <a:lnTo>
                    <a:pt x="808" y="198"/>
                  </a:lnTo>
                  <a:lnTo>
                    <a:pt x="739" y="186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43" name="Freeform 902"/>
            <p:cNvSpPr>
              <a:spLocks/>
            </p:cNvSpPr>
            <p:nvPr/>
          </p:nvSpPr>
          <p:spPr bwMode="auto">
            <a:xfrm>
              <a:off x="9464675" y="2846388"/>
              <a:ext cx="163513" cy="366712"/>
            </a:xfrm>
            <a:custGeom>
              <a:avLst/>
              <a:gdLst>
                <a:gd name="T0" fmla="*/ 2147483647 w 309"/>
                <a:gd name="T1" fmla="*/ 2147483647 h 694"/>
                <a:gd name="T2" fmla="*/ 2147483647 w 309"/>
                <a:gd name="T3" fmla="*/ 1032798278 h 694"/>
                <a:gd name="T4" fmla="*/ 2147483647 w 309"/>
                <a:gd name="T5" fmla="*/ 0 h 694"/>
                <a:gd name="T6" fmla="*/ 2147483647 w 309"/>
                <a:gd name="T7" fmla="*/ 590250498 h 694"/>
                <a:gd name="T8" fmla="*/ 2147483647 w 309"/>
                <a:gd name="T9" fmla="*/ 1770471703 h 694"/>
                <a:gd name="T10" fmla="*/ 2147483647 w 309"/>
                <a:gd name="T11" fmla="*/ 2147483647 h 694"/>
                <a:gd name="T12" fmla="*/ 2147483647 w 309"/>
                <a:gd name="T13" fmla="*/ 2147483647 h 694"/>
                <a:gd name="T14" fmla="*/ 2147483647 w 309"/>
                <a:gd name="T15" fmla="*/ 2147483647 h 694"/>
                <a:gd name="T16" fmla="*/ 2147483647 w 309"/>
                <a:gd name="T17" fmla="*/ 2147483647 h 694"/>
                <a:gd name="T18" fmla="*/ 2147483647 w 309"/>
                <a:gd name="T19" fmla="*/ 2147483647 h 694"/>
                <a:gd name="T20" fmla="*/ 2147483647 w 309"/>
                <a:gd name="T21" fmla="*/ 2147483647 h 694"/>
                <a:gd name="T22" fmla="*/ 2147483647 w 309"/>
                <a:gd name="T23" fmla="*/ 2147483647 h 694"/>
                <a:gd name="T24" fmla="*/ 2147483647 w 309"/>
                <a:gd name="T25" fmla="*/ 2147483647 h 694"/>
                <a:gd name="T26" fmla="*/ 2147483647 w 309"/>
                <a:gd name="T27" fmla="*/ 2147483647 h 694"/>
                <a:gd name="T28" fmla="*/ 2147483647 w 309"/>
                <a:gd name="T29" fmla="*/ 2147483647 h 694"/>
                <a:gd name="T30" fmla="*/ 1629990603 w 309"/>
                <a:gd name="T31" fmla="*/ 2147483647 h 694"/>
                <a:gd name="T32" fmla="*/ 740930292 w 309"/>
                <a:gd name="T33" fmla="*/ 2147483647 h 694"/>
                <a:gd name="T34" fmla="*/ 0 w 309"/>
                <a:gd name="T35" fmla="*/ 2147483647 h 694"/>
                <a:gd name="T36" fmla="*/ 0 w 309"/>
                <a:gd name="T37" fmla="*/ 2147483647 h 694"/>
                <a:gd name="T38" fmla="*/ 2147483647 w 309"/>
                <a:gd name="T39" fmla="*/ 2147483647 h 694"/>
                <a:gd name="T40" fmla="*/ 2147483647 w 309"/>
                <a:gd name="T41" fmla="*/ 2147483647 h 694"/>
                <a:gd name="T42" fmla="*/ 2147483647 w 309"/>
                <a:gd name="T43" fmla="*/ 2147483647 h 694"/>
                <a:gd name="T44" fmla="*/ 2147483647 w 309"/>
                <a:gd name="T45" fmla="*/ 2147483647 h 694"/>
                <a:gd name="T46" fmla="*/ 2147483647 w 309"/>
                <a:gd name="T47" fmla="*/ 2147483647 h 694"/>
                <a:gd name="T48" fmla="*/ 2147483647 w 309"/>
                <a:gd name="T49" fmla="*/ 2147483647 h 694"/>
                <a:gd name="T50" fmla="*/ 1185320085 w 309"/>
                <a:gd name="T51" fmla="*/ 2147483647 h 694"/>
                <a:gd name="T52" fmla="*/ 1629990603 w 309"/>
                <a:gd name="T53" fmla="*/ 2147483647 h 694"/>
                <a:gd name="T54" fmla="*/ 2147483647 w 309"/>
                <a:gd name="T55" fmla="*/ 2147483647 h 694"/>
                <a:gd name="T56" fmla="*/ 2147483647 w 309"/>
                <a:gd name="T57" fmla="*/ 2147483647 h 694"/>
                <a:gd name="T58" fmla="*/ 2147483647 w 309"/>
                <a:gd name="T59" fmla="*/ 2147483647 h 694"/>
                <a:gd name="T60" fmla="*/ 2147483647 w 309"/>
                <a:gd name="T61" fmla="*/ 2147483647 h 694"/>
                <a:gd name="T62" fmla="*/ 2147483647 w 309"/>
                <a:gd name="T63" fmla="*/ 2147483647 h 694"/>
                <a:gd name="T64" fmla="*/ 2147483647 w 309"/>
                <a:gd name="T65" fmla="*/ 2147483647 h 694"/>
                <a:gd name="T66" fmla="*/ 2147483647 w 309"/>
                <a:gd name="T67" fmla="*/ 2147483647 h 694"/>
                <a:gd name="T68" fmla="*/ 2147483647 w 309"/>
                <a:gd name="T69" fmla="*/ 2147483647 h 694"/>
                <a:gd name="T70" fmla="*/ 2147483647 w 309"/>
                <a:gd name="T71" fmla="*/ 2147483647 h 694"/>
                <a:gd name="T72" fmla="*/ 2147483647 w 309"/>
                <a:gd name="T73" fmla="*/ 2147483647 h 694"/>
                <a:gd name="T74" fmla="*/ 2147483647 w 309"/>
                <a:gd name="T75" fmla="*/ 2147483647 h 694"/>
                <a:gd name="T76" fmla="*/ 2147483647 w 309"/>
                <a:gd name="T77" fmla="*/ 2147483647 h 694"/>
                <a:gd name="T78" fmla="*/ 2147483647 w 309"/>
                <a:gd name="T79" fmla="*/ 2147483647 h 69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09"/>
                <a:gd name="T121" fmla="*/ 0 h 694"/>
                <a:gd name="T122" fmla="*/ 309 w 309"/>
                <a:gd name="T123" fmla="*/ 694 h 69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09" h="694">
                  <a:moveTo>
                    <a:pt x="180" y="43"/>
                  </a:moveTo>
                  <a:lnTo>
                    <a:pt x="180" y="44"/>
                  </a:lnTo>
                  <a:lnTo>
                    <a:pt x="216" y="33"/>
                  </a:lnTo>
                  <a:lnTo>
                    <a:pt x="308" y="20"/>
                  </a:lnTo>
                  <a:lnTo>
                    <a:pt x="309" y="20"/>
                  </a:lnTo>
                  <a:lnTo>
                    <a:pt x="309" y="0"/>
                  </a:lnTo>
                  <a:lnTo>
                    <a:pt x="297" y="0"/>
                  </a:lnTo>
                  <a:lnTo>
                    <a:pt x="210" y="12"/>
                  </a:lnTo>
                  <a:lnTo>
                    <a:pt x="171" y="24"/>
                  </a:lnTo>
                  <a:lnTo>
                    <a:pt x="150" y="35"/>
                  </a:lnTo>
                  <a:lnTo>
                    <a:pt x="133" y="54"/>
                  </a:lnTo>
                  <a:lnTo>
                    <a:pt x="130" y="59"/>
                  </a:lnTo>
                  <a:lnTo>
                    <a:pt x="125" y="81"/>
                  </a:lnTo>
                  <a:lnTo>
                    <a:pt x="125" y="79"/>
                  </a:lnTo>
                  <a:lnTo>
                    <a:pt x="120" y="96"/>
                  </a:lnTo>
                  <a:lnTo>
                    <a:pt x="104" y="110"/>
                  </a:lnTo>
                  <a:lnTo>
                    <a:pt x="97" y="112"/>
                  </a:lnTo>
                  <a:lnTo>
                    <a:pt x="96" y="110"/>
                  </a:lnTo>
                  <a:lnTo>
                    <a:pt x="93" y="106"/>
                  </a:lnTo>
                  <a:lnTo>
                    <a:pt x="91" y="103"/>
                  </a:lnTo>
                  <a:lnTo>
                    <a:pt x="84" y="101"/>
                  </a:lnTo>
                  <a:lnTo>
                    <a:pt x="78" y="105"/>
                  </a:lnTo>
                  <a:lnTo>
                    <a:pt x="75" y="107"/>
                  </a:lnTo>
                  <a:lnTo>
                    <a:pt x="75" y="111"/>
                  </a:lnTo>
                  <a:lnTo>
                    <a:pt x="67" y="149"/>
                  </a:lnTo>
                  <a:lnTo>
                    <a:pt x="67" y="153"/>
                  </a:lnTo>
                  <a:lnTo>
                    <a:pt x="86" y="259"/>
                  </a:lnTo>
                  <a:lnTo>
                    <a:pt x="83" y="308"/>
                  </a:lnTo>
                  <a:lnTo>
                    <a:pt x="83" y="304"/>
                  </a:lnTo>
                  <a:lnTo>
                    <a:pt x="68" y="352"/>
                  </a:lnTo>
                  <a:lnTo>
                    <a:pt x="35" y="378"/>
                  </a:lnTo>
                  <a:lnTo>
                    <a:pt x="34" y="378"/>
                  </a:lnTo>
                  <a:lnTo>
                    <a:pt x="34" y="379"/>
                  </a:lnTo>
                  <a:lnTo>
                    <a:pt x="16" y="408"/>
                  </a:lnTo>
                  <a:lnTo>
                    <a:pt x="8" y="442"/>
                  </a:lnTo>
                  <a:lnTo>
                    <a:pt x="1" y="498"/>
                  </a:lnTo>
                  <a:lnTo>
                    <a:pt x="0" y="500"/>
                  </a:lnTo>
                  <a:lnTo>
                    <a:pt x="1" y="503"/>
                  </a:lnTo>
                  <a:lnTo>
                    <a:pt x="7" y="509"/>
                  </a:lnTo>
                  <a:lnTo>
                    <a:pt x="53" y="541"/>
                  </a:lnTo>
                  <a:lnTo>
                    <a:pt x="68" y="557"/>
                  </a:lnTo>
                  <a:lnTo>
                    <a:pt x="75" y="587"/>
                  </a:lnTo>
                  <a:lnTo>
                    <a:pt x="73" y="619"/>
                  </a:lnTo>
                  <a:lnTo>
                    <a:pt x="56" y="690"/>
                  </a:lnTo>
                  <a:lnTo>
                    <a:pt x="75" y="694"/>
                  </a:lnTo>
                  <a:lnTo>
                    <a:pt x="93" y="624"/>
                  </a:lnTo>
                  <a:lnTo>
                    <a:pt x="93" y="623"/>
                  </a:lnTo>
                  <a:lnTo>
                    <a:pt x="96" y="585"/>
                  </a:lnTo>
                  <a:lnTo>
                    <a:pt x="96" y="581"/>
                  </a:lnTo>
                  <a:lnTo>
                    <a:pt x="86" y="548"/>
                  </a:lnTo>
                  <a:lnTo>
                    <a:pt x="66" y="525"/>
                  </a:lnTo>
                  <a:lnTo>
                    <a:pt x="23" y="494"/>
                  </a:lnTo>
                  <a:lnTo>
                    <a:pt x="36" y="413"/>
                  </a:lnTo>
                  <a:lnTo>
                    <a:pt x="34" y="415"/>
                  </a:lnTo>
                  <a:lnTo>
                    <a:pt x="50" y="391"/>
                  </a:lnTo>
                  <a:lnTo>
                    <a:pt x="49" y="395"/>
                  </a:lnTo>
                  <a:lnTo>
                    <a:pt x="83" y="366"/>
                  </a:lnTo>
                  <a:lnTo>
                    <a:pt x="86" y="362"/>
                  </a:lnTo>
                  <a:lnTo>
                    <a:pt x="104" y="312"/>
                  </a:lnTo>
                  <a:lnTo>
                    <a:pt x="107" y="256"/>
                  </a:lnTo>
                  <a:lnTo>
                    <a:pt x="100" y="203"/>
                  </a:lnTo>
                  <a:lnTo>
                    <a:pt x="87" y="151"/>
                  </a:lnTo>
                  <a:lnTo>
                    <a:pt x="92" y="133"/>
                  </a:lnTo>
                  <a:lnTo>
                    <a:pt x="94" y="134"/>
                  </a:lnTo>
                  <a:lnTo>
                    <a:pt x="96" y="133"/>
                  </a:lnTo>
                  <a:lnTo>
                    <a:pt x="100" y="133"/>
                  </a:lnTo>
                  <a:lnTo>
                    <a:pt x="113" y="126"/>
                  </a:lnTo>
                  <a:lnTo>
                    <a:pt x="116" y="126"/>
                  </a:lnTo>
                  <a:lnTo>
                    <a:pt x="135" y="109"/>
                  </a:lnTo>
                  <a:lnTo>
                    <a:pt x="135" y="107"/>
                  </a:lnTo>
                  <a:lnTo>
                    <a:pt x="135" y="106"/>
                  </a:lnTo>
                  <a:lnTo>
                    <a:pt x="136" y="106"/>
                  </a:lnTo>
                  <a:lnTo>
                    <a:pt x="138" y="103"/>
                  </a:lnTo>
                  <a:lnTo>
                    <a:pt x="145" y="85"/>
                  </a:lnTo>
                  <a:lnTo>
                    <a:pt x="145" y="84"/>
                  </a:lnTo>
                  <a:lnTo>
                    <a:pt x="146" y="84"/>
                  </a:lnTo>
                  <a:lnTo>
                    <a:pt x="150" y="64"/>
                  </a:lnTo>
                  <a:lnTo>
                    <a:pt x="160" y="54"/>
                  </a:lnTo>
                  <a:lnTo>
                    <a:pt x="180" y="44"/>
                  </a:lnTo>
                  <a:lnTo>
                    <a:pt x="176" y="44"/>
                  </a:lnTo>
                  <a:lnTo>
                    <a:pt x="180" y="43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44" name="Freeform 903"/>
            <p:cNvSpPr>
              <a:spLocks/>
            </p:cNvSpPr>
            <p:nvPr/>
          </p:nvSpPr>
          <p:spPr bwMode="auto">
            <a:xfrm>
              <a:off x="9070975" y="3117850"/>
              <a:ext cx="60325" cy="112713"/>
            </a:xfrm>
            <a:custGeom>
              <a:avLst/>
              <a:gdLst>
                <a:gd name="T0" fmla="*/ 2147483647 w 114"/>
                <a:gd name="T1" fmla="*/ 1202186410 h 212"/>
                <a:gd name="T2" fmla="*/ 2147483647 w 114"/>
                <a:gd name="T3" fmla="*/ 1052089157 h 212"/>
                <a:gd name="T4" fmla="*/ 2074368232 w 114"/>
                <a:gd name="T5" fmla="*/ 0 h 212"/>
                <a:gd name="T6" fmla="*/ 1778110120 w 114"/>
                <a:gd name="T7" fmla="*/ 1052089157 h 212"/>
                <a:gd name="T8" fmla="*/ 2147483647 w 114"/>
                <a:gd name="T9" fmla="*/ 1953799011 h 212"/>
                <a:gd name="T10" fmla="*/ 2147483647 w 114"/>
                <a:gd name="T11" fmla="*/ 1803419709 h 212"/>
                <a:gd name="T12" fmla="*/ 2147483647 w 114"/>
                <a:gd name="T13" fmla="*/ 1953799011 h 212"/>
                <a:gd name="T14" fmla="*/ 2147483647 w 114"/>
                <a:gd name="T15" fmla="*/ 1953799011 h 212"/>
                <a:gd name="T16" fmla="*/ 2147483647 w 114"/>
                <a:gd name="T17" fmla="*/ 2103895467 h 212"/>
                <a:gd name="T18" fmla="*/ 2147483647 w 114"/>
                <a:gd name="T19" fmla="*/ 2103895467 h 212"/>
                <a:gd name="T20" fmla="*/ 2147483647 w 114"/>
                <a:gd name="T21" fmla="*/ 2147483647 h 212"/>
                <a:gd name="T22" fmla="*/ 2147483647 w 114"/>
                <a:gd name="T23" fmla="*/ 2147483647 h 212"/>
                <a:gd name="T24" fmla="*/ 1481852007 w 114"/>
                <a:gd name="T25" fmla="*/ 2147483647 h 212"/>
                <a:gd name="T26" fmla="*/ 1333722422 w 114"/>
                <a:gd name="T27" fmla="*/ 2147483647 h 212"/>
                <a:gd name="T28" fmla="*/ 1333722422 w 114"/>
                <a:gd name="T29" fmla="*/ 2147483647 h 212"/>
                <a:gd name="T30" fmla="*/ 1333722422 w 114"/>
                <a:gd name="T31" fmla="*/ 2147483647 h 212"/>
                <a:gd name="T32" fmla="*/ 0 w 114"/>
                <a:gd name="T33" fmla="*/ 2147483647 h 212"/>
                <a:gd name="T34" fmla="*/ 740926004 w 114"/>
                <a:gd name="T35" fmla="*/ 2147483647 h 212"/>
                <a:gd name="T36" fmla="*/ 2147483647 w 114"/>
                <a:gd name="T37" fmla="*/ 2147483647 h 212"/>
                <a:gd name="T38" fmla="*/ 2147483647 w 114"/>
                <a:gd name="T39" fmla="*/ 2147483647 h 212"/>
                <a:gd name="T40" fmla="*/ 2147483647 w 114"/>
                <a:gd name="T41" fmla="*/ 2147483647 h 212"/>
                <a:gd name="T42" fmla="*/ 2147483647 w 114"/>
                <a:gd name="T43" fmla="*/ 2147483647 h 212"/>
                <a:gd name="T44" fmla="*/ 2147483647 w 114"/>
                <a:gd name="T45" fmla="*/ 2147483647 h 212"/>
                <a:gd name="T46" fmla="*/ 2147483647 w 114"/>
                <a:gd name="T47" fmla="*/ 2147483647 h 212"/>
                <a:gd name="T48" fmla="*/ 2147483647 w 114"/>
                <a:gd name="T49" fmla="*/ 2147483647 h 212"/>
                <a:gd name="T50" fmla="*/ 2147483647 w 114"/>
                <a:gd name="T51" fmla="*/ 2147483647 h 212"/>
                <a:gd name="T52" fmla="*/ 2147483647 w 114"/>
                <a:gd name="T53" fmla="*/ 2147483647 h 212"/>
                <a:gd name="T54" fmla="*/ 2147483647 w 114"/>
                <a:gd name="T55" fmla="*/ 2147483647 h 212"/>
                <a:gd name="T56" fmla="*/ 2147483647 w 114"/>
                <a:gd name="T57" fmla="*/ 2147483647 h 212"/>
                <a:gd name="T58" fmla="*/ 2147483647 w 114"/>
                <a:gd name="T59" fmla="*/ 2147483647 h 212"/>
                <a:gd name="T60" fmla="*/ 2147483647 w 114"/>
                <a:gd name="T61" fmla="*/ 2147483647 h 212"/>
                <a:gd name="T62" fmla="*/ 2147483647 w 114"/>
                <a:gd name="T63" fmla="*/ 1953799011 h 212"/>
                <a:gd name="T64" fmla="*/ 2147483647 w 114"/>
                <a:gd name="T65" fmla="*/ 1803419709 h 212"/>
                <a:gd name="T66" fmla="*/ 2147483647 w 114"/>
                <a:gd name="T67" fmla="*/ 1653041470 h 212"/>
                <a:gd name="T68" fmla="*/ 2147483647 w 114"/>
                <a:gd name="T69" fmla="*/ 1202186410 h 21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4"/>
                <a:gd name="T106" fmla="*/ 0 h 212"/>
                <a:gd name="T107" fmla="*/ 114 w 114"/>
                <a:gd name="T108" fmla="*/ 212 h 21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4" h="212">
                  <a:moveTo>
                    <a:pt x="102" y="23"/>
                  </a:moveTo>
                  <a:lnTo>
                    <a:pt x="98" y="21"/>
                  </a:lnTo>
                  <a:lnTo>
                    <a:pt x="43" y="0"/>
                  </a:lnTo>
                  <a:lnTo>
                    <a:pt x="35" y="21"/>
                  </a:lnTo>
                  <a:lnTo>
                    <a:pt x="89" y="39"/>
                  </a:lnTo>
                  <a:lnTo>
                    <a:pt x="86" y="37"/>
                  </a:lnTo>
                  <a:lnTo>
                    <a:pt x="90" y="39"/>
                  </a:lnTo>
                  <a:lnTo>
                    <a:pt x="89" y="39"/>
                  </a:lnTo>
                  <a:lnTo>
                    <a:pt x="93" y="42"/>
                  </a:lnTo>
                  <a:lnTo>
                    <a:pt x="93" y="43"/>
                  </a:lnTo>
                  <a:lnTo>
                    <a:pt x="65" y="72"/>
                  </a:lnTo>
                  <a:lnTo>
                    <a:pt x="63" y="75"/>
                  </a:lnTo>
                  <a:lnTo>
                    <a:pt x="29" y="147"/>
                  </a:lnTo>
                  <a:lnTo>
                    <a:pt x="26" y="158"/>
                  </a:lnTo>
                  <a:lnTo>
                    <a:pt x="26" y="160"/>
                  </a:lnTo>
                  <a:lnTo>
                    <a:pt x="28" y="164"/>
                  </a:lnTo>
                  <a:lnTo>
                    <a:pt x="0" y="200"/>
                  </a:lnTo>
                  <a:lnTo>
                    <a:pt x="16" y="212"/>
                  </a:lnTo>
                  <a:lnTo>
                    <a:pt x="46" y="173"/>
                  </a:lnTo>
                  <a:lnTo>
                    <a:pt x="47" y="171"/>
                  </a:lnTo>
                  <a:lnTo>
                    <a:pt x="50" y="167"/>
                  </a:lnTo>
                  <a:lnTo>
                    <a:pt x="50" y="163"/>
                  </a:lnTo>
                  <a:lnTo>
                    <a:pt x="50" y="158"/>
                  </a:lnTo>
                  <a:lnTo>
                    <a:pt x="48" y="158"/>
                  </a:lnTo>
                  <a:lnTo>
                    <a:pt x="50" y="151"/>
                  </a:lnTo>
                  <a:lnTo>
                    <a:pt x="81" y="84"/>
                  </a:lnTo>
                  <a:lnTo>
                    <a:pt x="79" y="86"/>
                  </a:lnTo>
                  <a:lnTo>
                    <a:pt x="88" y="76"/>
                  </a:lnTo>
                  <a:lnTo>
                    <a:pt x="110" y="57"/>
                  </a:lnTo>
                  <a:lnTo>
                    <a:pt x="111" y="52"/>
                  </a:lnTo>
                  <a:lnTo>
                    <a:pt x="113" y="50"/>
                  </a:lnTo>
                  <a:lnTo>
                    <a:pt x="114" y="39"/>
                  </a:lnTo>
                  <a:lnTo>
                    <a:pt x="113" y="35"/>
                  </a:lnTo>
                  <a:lnTo>
                    <a:pt x="110" y="32"/>
                  </a:lnTo>
                  <a:lnTo>
                    <a:pt x="102" y="23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45" name="Freeform 904"/>
            <p:cNvSpPr>
              <a:spLocks/>
            </p:cNvSpPr>
            <p:nvPr/>
          </p:nvSpPr>
          <p:spPr bwMode="auto">
            <a:xfrm>
              <a:off x="8945563" y="3171825"/>
              <a:ext cx="146050" cy="74613"/>
            </a:xfrm>
            <a:custGeom>
              <a:avLst/>
              <a:gdLst>
                <a:gd name="T0" fmla="*/ 146505551 w 277"/>
                <a:gd name="T1" fmla="*/ 0 h 143"/>
                <a:gd name="T2" fmla="*/ 146505551 w 277"/>
                <a:gd name="T3" fmla="*/ 284221797 h 143"/>
                <a:gd name="T4" fmla="*/ 146505551 w 277"/>
                <a:gd name="T5" fmla="*/ 426060528 h 143"/>
                <a:gd name="T6" fmla="*/ 0 w 277"/>
                <a:gd name="T7" fmla="*/ 568171230 h 143"/>
                <a:gd name="T8" fmla="*/ 0 w 277"/>
                <a:gd name="T9" fmla="*/ 710282324 h 143"/>
                <a:gd name="T10" fmla="*/ 146505551 w 277"/>
                <a:gd name="T11" fmla="*/ 1136342461 h 143"/>
                <a:gd name="T12" fmla="*/ 439794450 w 277"/>
                <a:gd name="T13" fmla="*/ 1278453555 h 143"/>
                <a:gd name="T14" fmla="*/ 586300594 w 277"/>
                <a:gd name="T15" fmla="*/ 1278453555 h 143"/>
                <a:gd name="T16" fmla="*/ 1026094913 w 277"/>
                <a:gd name="T17" fmla="*/ 1704513430 h 143"/>
                <a:gd name="T18" fmla="*/ 2052188772 w 277"/>
                <a:gd name="T19" fmla="*/ 2130845669 h 143"/>
                <a:gd name="T20" fmla="*/ 2147483647 w 277"/>
                <a:gd name="T21" fmla="*/ 2147483647 h 143"/>
                <a:gd name="T22" fmla="*/ 2147483647 w 277"/>
                <a:gd name="T23" fmla="*/ 2147483647 h 143"/>
                <a:gd name="T24" fmla="*/ 2147483647 w 277"/>
                <a:gd name="T25" fmla="*/ 2147483647 h 143"/>
                <a:gd name="T26" fmla="*/ 2147483647 w 277"/>
                <a:gd name="T27" fmla="*/ 2147483647 h 143"/>
                <a:gd name="T28" fmla="*/ 2147483647 w 277"/>
                <a:gd name="T29" fmla="*/ 2147483647 h 143"/>
                <a:gd name="T30" fmla="*/ 2147483647 w 277"/>
                <a:gd name="T31" fmla="*/ 2147483647 h 143"/>
                <a:gd name="T32" fmla="*/ 2147483647 w 277"/>
                <a:gd name="T33" fmla="*/ 2147483647 h 143"/>
                <a:gd name="T34" fmla="*/ 2147483647 w 277"/>
                <a:gd name="T35" fmla="*/ 2147483647 h 143"/>
                <a:gd name="T36" fmla="*/ 2147483647 w 277"/>
                <a:gd name="T37" fmla="*/ 2147483647 h 143"/>
                <a:gd name="T38" fmla="*/ 2147483647 w 277"/>
                <a:gd name="T39" fmla="*/ 2147483647 h 143"/>
                <a:gd name="T40" fmla="*/ 2147483647 w 277"/>
                <a:gd name="T41" fmla="*/ 2147483647 h 143"/>
                <a:gd name="T42" fmla="*/ 2147483647 w 277"/>
                <a:gd name="T43" fmla="*/ 2147483647 h 143"/>
                <a:gd name="T44" fmla="*/ 2147483647 w 277"/>
                <a:gd name="T45" fmla="*/ 2147483647 h 143"/>
                <a:gd name="T46" fmla="*/ 2147483647 w 277"/>
                <a:gd name="T47" fmla="*/ 2147483647 h 143"/>
                <a:gd name="T48" fmla="*/ 2147483647 w 277"/>
                <a:gd name="T49" fmla="*/ 2147483647 h 143"/>
                <a:gd name="T50" fmla="*/ 2147483647 w 277"/>
                <a:gd name="T51" fmla="*/ 2147483647 h 143"/>
                <a:gd name="T52" fmla="*/ 2147483647 w 277"/>
                <a:gd name="T53" fmla="*/ 2147483647 h 143"/>
                <a:gd name="T54" fmla="*/ 2147483647 w 277"/>
                <a:gd name="T55" fmla="*/ 2147483647 h 143"/>
                <a:gd name="T56" fmla="*/ 2147483647 w 277"/>
                <a:gd name="T57" fmla="*/ 1562402336 h 143"/>
                <a:gd name="T58" fmla="*/ 2147483647 w 277"/>
                <a:gd name="T59" fmla="*/ 1278453555 h 143"/>
                <a:gd name="T60" fmla="*/ 2147483647 w 277"/>
                <a:gd name="T61" fmla="*/ 1278453555 h 143"/>
                <a:gd name="T62" fmla="*/ 2147483647 w 277"/>
                <a:gd name="T63" fmla="*/ 1278453555 h 143"/>
                <a:gd name="T64" fmla="*/ 2147483647 w 277"/>
                <a:gd name="T65" fmla="*/ 1846624524 h 143"/>
                <a:gd name="T66" fmla="*/ 2147483647 w 277"/>
                <a:gd name="T67" fmla="*/ 1846624524 h 143"/>
                <a:gd name="T68" fmla="*/ 2147483647 w 277"/>
                <a:gd name="T69" fmla="*/ 1704513430 h 143"/>
                <a:gd name="T70" fmla="*/ 2147483647 w 277"/>
                <a:gd name="T71" fmla="*/ 1704513430 h 143"/>
                <a:gd name="T72" fmla="*/ 1465889495 w 277"/>
                <a:gd name="T73" fmla="*/ 852392897 h 143"/>
                <a:gd name="T74" fmla="*/ 1319105619 w 277"/>
                <a:gd name="T75" fmla="*/ 710282324 h 143"/>
                <a:gd name="T76" fmla="*/ 1319105619 w 277"/>
                <a:gd name="T77" fmla="*/ 426060528 h 143"/>
                <a:gd name="T78" fmla="*/ 1172600134 w 277"/>
                <a:gd name="T79" fmla="*/ 142111159 h 143"/>
                <a:gd name="T80" fmla="*/ 1026094913 w 277"/>
                <a:gd name="T81" fmla="*/ 142111159 h 143"/>
                <a:gd name="T82" fmla="*/ 879589428 w 277"/>
                <a:gd name="T83" fmla="*/ 0 h 143"/>
                <a:gd name="T84" fmla="*/ 732806079 w 277"/>
                <a:gd name="T85" fmla="*/ 0 h 143"/>
                <a:gd name="T86" fmla="*/ 146505551 w 277"/>
                <a:gd name="T87" fmla="*/ 0 h 14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77"/>
                <a:gd name="T133" fmla="*/ 0 h 143"/>
                <a:gd name="T134" fmla="*/ 277 w 277"/>
                <a:gd name="T135" fmla="*/ 143 h 14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77" h="143">
                  <a:moveTo>
                    <a:pt x="4" y="0"/>
                  </a:moveTo>
                  <a:lnTo>
                    <a:pt x="4" y="6"/>
                  </a:lnTo>
                  <a:lnTo>
                    <a:pt x="2" y="9"/>
                  </a:lnTo>
                  <a:lnTo>
                    <a:pt x="1" y="12"/>
                  </a:lnTo>
                  <a:lnTo>
                    <a:pt x="0" y="16"/>
                  </a:lnTo>
                  <a:lnTo>
                    <a:pt x="3" y="23"/>
                  </a:lnTo>
                  <a:lnTo>
                    <a:pt x="8" y="27"/>
                  </a:lnTo>
                  <a:lnTo>
                    <a:pt x="11" y="28"/>
                  </a:lnTo>
                  <a:lnTo>
                    <a:pt x="22" y="36"/>
                  </a:lnTo>
                  <a:lnTo>
                    <a:pt x="43" y="47"/>
                  </a:lnTo>
                  <a:lnTo>
                    <a:pt x="77" y="59"/>
                  </a:lnTo>
                  <a:lnTo>
                    <a:pt x="107" y="60"/>
                  </a:lnTo>
                  <a:lnTo>
                    <a:pt x="159" y="48"/>
                  </a:lnTo>
                  <a:lnTo>
                    <a:pt x="200" y="82"/>
                  </a:lnTo>
                  <a:lnTo>
                    <a:pt x="233" y="105"/>
                  </a:lnTo>
                  <a:lnTo>
                    <a:pt x="234" y="106"/>
                  </a:lnTo>
                  <a:lnTo>
                    <a:pt x="245" y="110"/>
                  </a:lnTo>
                  <a:lnTo>
                    <a:pt x="247" y="111"/>
                  </a:lnTo>
                  <a:lnTo>
                    <a:pt x="248" y="114"/>
                  </a:lnTo>
                  <a:lnTo>
                    <a:pt x="256" y="143"/>
                  </a:lnTo>
                  <a:lnTo>
                    <a:pt x="277" y="139"/>
                  </a:lnTo>
                  <a:lnTo>
                    <a:pt x="272" y="119"/>
                  </a:lnTo>
                  <a:lnTo>
                    <a:pt x="269" y="110"/>
                  </a:lnTo>
                  <a:lnTo>
                    <a:pt x="265" y="101"/>
                  </a:lnTo>
                  <a:lnTo>
                    <a:pt x="259" y="93"/>
                  </a:lnTo>
                  <a:lnTo>
                    <a:pt x="242" y="88"/>
                  </a:lnTo>
                  <a:lnTo>
                    <a:pt x="244" y="88"/>
                  </a:lnTo>
                  <a:lnTo>
                    <a:pt x="191" y="49"/>
                  </a:lnTo>
                  <a:lnTo>
                    <a:pt x="176" y="34"/>
                  </a:lnTo>
                  <a:lnTo>
                    <a:pt x="168" y="28"/>
                  </a:lnTo>
                  <a:lnTo>
                    <a:pt x="163" y="26"/>
                  </a:lnTo>
                  <a:lnTo>
                    <a:pt x="159" y="26"/>
                  </a:lnTo>
                  <a:lnTo>
                    <a:pt x="104" y="40"/>
                  </a:lnTo>
                  <a:lnTo>
                    <a:pt x="103" y="40"/>
                  </a:lnTo>
                  <a:lnTo>
                    <a:pt x="80" y="38"/>
                  </a:lnTo>
                  <a:lnTo>
                    <a:pt x="83" y="38"/>
                  </a:lnTo>
                  <a:lnTo>
                    <a:pt x="30" y="17"/>
                  </a:lnTo>
                  <a:lnTo>
                    <a:pt x="26" y="15"/>
                  </a:lnTo>
                  <a:lnTo>
                    <a:pt x="26" y="9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46" name="Freeform 905"/>
            <p:cNvSpPr>
              <a:spLocks/>
            </p:cNvSpPr>
            <p:nvPr/>
          </p:nvSpPr>
          <p:spPr bwMode="auto">
            <a:xfrm>
              <a:off x="9024938" y="3146425"/>
              <a:ext cx="803275" cy="836613"/>
            </a:xfrm>
            <a:custGeom>
              <a:avLst/>
              <a:gdLst>
                <a:gd name="T0" fmla="*/ 743724583 w 1516"/>
                <a:gd name="T1" fmla="*/ 0 h 1579"/>
                <a:gd name="T2" fmla="*/ 2147483647 w 1516"/>
                <a:gd name="T3" fmla="*/ 2147483647 h 1579"/>
                <a:gd name="T4" fmla="*/ 2147483647 w 1516"/>
                <a:gd name="T5" fmla="*/ 2147483647 h 1579"/>
                <a:gd name="T6" fmla="*/ 2147483647 w 1516"/>
                <a:gd name="T7" fmla="*/ 2147483647 h 1579"/>
                <a:gd name="T8" fmla="*/ 2147483647 w 1516"/>
                <a:gd name="T9" fmla="*/ 2147483647 h 1579"/>
                <a:gd name="T10" fmla="*/ 2147483647 w 1516"/>
                <a:gd name="T11" fmla="*/ 2147483647 h 1579"/>
                <a:gd name="T12" fmla="*/ 2147483647 w 1516"/>
                <a:gd name="T13" fmla="*/ 2147483647 h 1579"/>
                <a:gd name="T14" fmla="*/ 2147483647 w 1516"/>
                <a:gd name="T15" fmla="*/ 2147483647 h 1579"/>
                <a:gd name="T16" fmla="*/ 2147483647 w 1516"/>
                <a:gd name="T17" fmla="*/ 2147483647 h 1579"/>
                <a:gd name="T18" fmla="*/ 2147483647 w 1516"/>
                <a:gd name="T19" fmla="*/ 2147483647 h 1579"/>
                <a:gd name="T20" fmla="*/ 2147483647 w 1516"/>
                <a:gd name="T21" fmla="*/ 2147483647 h 1579"/>
                <a:gd name="T22" fmla="*/ 2147483647 w 1516"/>
                <a:gd name="T23" fmla="*/ 2147483647 h 1579"/>
                <a:gd name="T24" fmla="*/ 2147483647 w 1516"/>
                <a:gd name="T25" fmla="*/ 2147483647 h 1579"/>
                <a:gd name="T26" fmla="*/ 2147483647 w 1516"/>
                <a:gd name="T27" fmla="*/ 2147483647 h 1579"/>
                <a:gd name="T28" fmla="*/ 2147483647 w 1516"/>
                <a:gd name="T29" fmla="*/ 2147483647 h 1579"/>
                <a:gd name="T30" fmla="*/ 2147483647 w 1516"/>
                <a:gd name="T31" fmla="*/ 2147483647 h 1579"/>
                <a:gd name="T32" fmla="*/ 2147483647 w 1516"/>
                <a:gd name="T33" fmla="*/ 2147483647 h 1579"/>
                <a:gd name="T34" fmla="*/ 2147483647 w 1516"/>
                <a:gd name="T35" fmla="*/ 2147483647 h 1579"/>
                <a:gd name="T36" fmla="*/ 2147483647 w 1516"/>
                <a:gd name="T37" fmla="*/ 2147483647 h 1579"/>
                <a:gd name="T38" fmla="*/ 2147483647 w 1516"/>
                <a:gd name="T39" fmla="*/ 2147483647 h 1579"/>
                <a:gd name="T40" fmla="*/ 2147483647 w 1516"/>
                <a:gd name="T41" fmla="*/ 2147483647 h 1579"/>
                <a:gd name="T42" fmla="*/ 2147483647 w 1516"/>
                <a:gd name="T43" fmla="*/ 2147483647 h 1579"/>
                <a:gd name="T44" fmla="*/ 2147483647 w 1516"/>
                <a:gd name="T45" fmla="*/ 2147483647 h 1579"/>
                <a:gd name="T46" fmla="*/ 2147483647 w 1516"/>
                <a:gd name="T47" fmla="*/ 2147483647 h 1579"/>
                <a:gd name="T48" fmla="*/ 2147483647 w 1516"/>
                <a:gd name="T49" fmla="*/ 2147483647 h 1579"/>
                <a:gd name="T50" fmla="*/ 2147483647 w 1516"/>
                <a:gd name="T51" fmla="*/ 2147483647 h 1579"/>
                <a:gd name="T52" fmla="*/ 2147483647 w 1516"/>
                <a:gd name="T53" fmla="*/ 2147483647 h 1579"/>
                <a:gd name="T54" fmla="*/ 2147483647 w 1516"/>
                <a:gd name="T55" fmla="*/ 2147483647 h 1579"/>
                <a:gd name="T56" fmla="*/ 2147483647 w 1516"/>
                <a:gd name="T57" fmla="*/ 2147483647 h 1579"/>
                <a:gd name="T58" fmla="*/ 2147483647 w 1516"/>
                <a:gd name="T59" fmla="*/ 2147483647 h 1579"/>
                <a:gd name="T60" fmla="*/ 2147483647 w 1516"/>
                <a:gd name="T61" fmla="*/ 2147483647 h 1579"/>
                <a:gd name="T62" fmla="*/ 2147483647 w 1516"/>
                <a:gd name="T63" fmla="*/ 2147483647 h 1579"/>
                <a:gd name="T64" fmla="*/ 2147483647 w 1516"/>
                <a:gd name="T65" fmla="*/ 2147483647 h 1579"/>
                <a:gd name="T66" fmla="*/ 2147483647 w 1516"/>
                <a:gd name="T67" fmla="*/ 2147483647 h 1579"/>
                <a:gd name="T68" fmla="*/ 2147483647 w 1516"/>
                <a:gd name="T69" fmla="*/ 2147483647 h 1579"/>
                <a:gd name="T70" fmla="*/ 2147483647 w 1516"/>
                <a:gd name="T71" fmla="*/ 2147483647 h 1579"/>
                <a:gd name="T72" fmla="*/ 2147483647 w 1516"/>
                <a:gd name="T73" fmla="*/ 2147483647 h 1579"/>
                <a:gd name="T74" fmla="*/ 2147483647 w 1516"/>
                <a:gd name="T75" fmla="*/ 2147483647 h 1579"/>
                <a:gd name="T76" fmla="*/ 2147483647 w 1516"/>
                <a:gd name="T77" fmla="*/ 2147483647 h 1579"/>
                <a:gd name="T78" fmla="*/ 2147483647 w 1516"/>
                <a:gd name="T79" fmla="*/ 2147483647 h 1579"/>
                <a:gd name="T80" fmla="*/ 2147483647 w 1516"/>
                <a:gd name="T81" fmla="*/ 2147483647 h 1579"/>
                <a:gd name="T82" fmla="*/ 2147483647 w 1516"/>
                <a:gd name="T83" fmla="*/ 2147483647 h 1579"/>
                <a:gd name="T84" fmla="*/ 2147483647 w 1516"/>
                <a:gd name="T85" fmla="*/ 2147483647 h 1579"/>
                <a:gd name="T86" fmla="*/ 2147483647 w 1516"/>
                <a:gd name="T87" fmla="*/ 2147483647 h 1579"/>
                <a:gd name="T88" fmla="*/ 2147483647 w 1516"/>
                <a:gd name="T89" fmla="*/ 2147483647 h 1579"/>
                <a:gd name="T90" fmla="*/ 2147483647 w 1516"/>
                <a:gd name="T91" fmla="*/ 2147483647 h 1579"/>
                <a:gd name="T92" fmla="*/ 2147483647 w 1516"/>
                <a:gd name="T93" fmla="*/ 2147483647 h 1579"/>
                <a:gd name="T94" fmla="*/ 2147483647 w 1516"/>
                <a:gd name="T95" fmla="*/ 2147483647 h 1579"/>
                <a:gd name="T96" fmla="*/ 2147483647 w 1516"/>
                <a:gd name="T97" fmla="*/ 2147483647 h 1579"/>
                <a:gd name="T98" fmla="*/ 2147483647 w 1516"/>
                <a:gd name="T99" fmla="*/ 2147483647 h 1579"/>
                <a:gd name="T100" fmla="*/ 2147483647 w 1516"/>
                <a:gd name="T101" fmla="*/ 2147483647 h 1579"/>
                <a:gd name="T102" fmla="*/ 2147483647 w 1516"/>
                <a:gd name="T103" fmla="*/ 2147483647 h 1579"/>
                <a:gd name="T104" fmla="*/ 2147483647 w 1516"/>
                <a:gd name="T105" fmla="*/ 2147483647 h 1579"/>
                <a:gd name="T106" fmla="*/ 2147483647 w 1516"/>
                <a:gd name="T107" fmla="*/ 2147483647 h 1579"/>
                <a:gd name="T108" fmla="*/ 2147483647 w 1516"/>
                <a:gd name="T109" fmla="*/ 2147483647 h 1579"/>
                <a:gd name="T110" fmla="*/ 2147483647 w 1516"/>
                <a:gd name="T111" fmla="*/ 2147483647 h 1579"/>
                <a:gd name="T112" fmla="*/ 2147483647 w 1516"/>
                <a:gd name="T113" fmla="*/ 2147483647 h 1579"/>
                <a:gd name="T114" fmla="*/ 2147483647 w 1516"/>
                <a:gd name="T115" fmla="*/ 2147483647 h 1579"/>
                <a:gd name="T116" fmla="*/ 2147483647 w 1516"/>
                <a:gd name="T117" fmla="*/ 2147483647 h 1579"/>
                <a:gd name="T118" fmla="*/ 2147483647 w 1516"/>
                <a:gd name="T119" fmla="*/ 2082436140 h 157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516"/>
                <a:gd name="T181" fmla="*/ 0 h 1579"/>
                <a:gd name="T182" fmla="*/ 1516 w 1516"/>
                <a:gd name="T183" fmla="*/ 1579 h 157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516" h="1579">
                  <a:moveTo>
                    <a:pt x="47" y="39"/>
                  </a:moveTo>
                  <a:lnTo>
                    <a:pt x="28" y="14"/>
                  </a:lnTo>
                  <a:lnTo>
                    <a:pt x="18" y="4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30" y="52"/>
                  </a:lnTo>
                  <a:lnTo>
                    <a:pt x="29" y="51"/>
                  </a:lnTo>
                  <a:lnTo>
                    <a:pt x="71" y="130"/>
                  </a:lnTo>
                  <a:lnTo>
                    <a:pt x="74" y="131"/>
                  </a:lnTo>
                  <a:lnTo>
                    <a:pt x="104" y="158"/>
                  </a:lnTo>
                  <a:lnTo>
                    <a:pt x="103" y="156"/>
                  </a:lnTo>
                  <a:lnTo>
                    <a:pt x="121" y="188"/>
                  </a:lnTo>
                  <a:lnTo>
                    <a:pt x="81" y="240"/>
                  </a:lnTo>
                  <a:lnTo>
                    <a:pt x="80" y="243"/>
                  </a:lnTo>
                  <a:lnTo>
                    <a:pt x="63" y="276"/>
                  </a:lnTo>
                  <a:lnTo>
                    <a:pt x="50" y="314"/>
                  </a:lnTo>
                  <a:lnTo>
                    <a:pt x="50" y="321"/>
                  </a:lnTo>
                  <a:lnTo>
                    <a:pt x="57" y="345"/>
                  </a:lnTo>
                  <a:lnTo>
                    <a:pt x="58" y="346"/>
                  </a:lnTo>
                  <a:lnTo>
                    <a:pt x="65" y="359"/>
                  </a:lnTo>
                  <a:lnTo>
                    <a:pt x="67" y="362"/>
                  </a:lnTo>
                  <a:lnTo>
                    <a:pt x="73" y="367"/>
                  </a:lnTo>
                  <a:lnTo>
                    <a:pt x="81" y="373"/>
                  </a:lnTo>
                  <a:lnTo>
                    <a:pt x="87" y="375"/>
                  </a:lnTo>
                  <a:lnTo>
                    <a:pt x="86" y="375"/>
                  </a:lnTo>
                  <a:lnTo>
                    <a:pt x="90" y="378"/>
                  </a:lnTo>
                  <a:lnTo>
                    <a:pt x="95" y="390"/>
                  </a:lnTo>
                  <a:lnTo>
                    <a:pt x="95" y="387"/>
                  </a:lnTo>
                  <a:lnTo>
                    <a:pt x="102" y="410"/>
                  </a:lnTo>
                  <a:lnTo>
                    <a:pt x="108" y="417"/>
                  </a:lnTo>
                  <a:lnTo>
                    <a:pt x="207" y="452"/>
                  </a:lnTo>
                  <a:lnTo>
                    <a:pt x="206" y="451"/>
                  </a:lnTo>
                  <a:lnTo>
                    <a:pt x="209" y="453"/>
                  </a:lnTo>
                  <a:lnTo>
                    <a:pt x="216" y="466"/>
                  </a:lnTo>
                  <a:lnTo>
                    <a:pt x="219" y="478"/>
                  </a:lnTo>
                  <a:lnTo>
                    <a:pt x="215" y="513"/>
                  </a:lnTo>
                  <a:lnTo>
                    <a:pt x="197" y="573"/>
                  </a:lnTo>
                  <a:lnTo>
                    <a:pt x="197" y="577"/>
                  </a:lnTo>
                  <a:lnTo>
                    <a:pt x="208" y="677"/>
                  </a:lnTo>
                  <a:lnTo>
                    <a:pt x="208" y="678"/>
                  </a:lnTo>
                  <a:lnTo>
                    <a:pt x="221" y="719"/>
                  </a:lnTo>
                  <a:lnTo>
                    <a:pt x="230" y="739"/>
                  </a:lnTo>
                  <a:lnTo>
                    <a:pt x="239" y="771"/>
                  </a:lnTo>
                  <a:lnTo>
                    <a:pt x="240" y="775"/>
                  </a:lnTo>
                  <a:lnTo>
                    <a:pt x="257" y="802"/>
                  </a:lnTo>
                  <a:lnTo>
                    <a:pt x="281" y="850"/>
                  </a:lnTo>
                  <a:lnTo>
                    <a:pt x="292" y="901"/>
                  </a:lnTo>
                  <a:lnTo>
                    <a:pt x="293" y="904"/>
                  </a:lnTo>
                  <a:lnTo>
                    <a:pt x="302" y="923"/>
                  </a:lnTo>
                  <a:lnTo>
                    <a:pt x="314" y="942"/>
                  </a:lnTo>
                  <a:lnTo>
                    <a:pt x="319" y="947"/>
                  </a:lnTo>
                  <a:lnTo>
                    <a:pt x="328" y="948"/>
                  </a:lnTo>
                  <a:lnTo>
                    <a:pt x="340" y="954"/>
                  </a:lnTo>
                  <a:lnTo>
                    <a:pt x="418" y="983"/>
                  </a:lnTo>
                  <a:lnTo>
                    <a:pt x="421" y="985"/>
                  </a:lnTo>
                  <a:lnTo>
                    <a:pt x="425" y="998"/>
                  </a:lnTo>
                  <a:lnTo>
                    <a:pt x="424" y="996"/>
                  </a:lnTo>
                  <a:lnTo>
                    <a:pt x="429" y="1016"/>
                  </a:lnTo>
                  <a:lnTo>
                    <a:pt x="434" y="1023"/>
                  </a:lnTo>
                  <a:lnTo>
                    <a:pt x="466" y="1037"/>
                  </a:lnTo>
                  <a:lnTo>
                    <a:pt x="465" y="1036"/>
                  </a:lnTo>
                  <a:lnTo>
                    <a:pt x="486" y="1054"/>
                  </a:lnTo>
                  <a:lnTo>
                    <a:pt x="524" y="1110"/>
                  </a:lnTo>
                  <a:lnTo>
                    <a:pt x="528" y="1113"/>
                  </a:lnTo>
                  <a:lnTo>
                    <a:pt x="574" y="1144"/>
                  </a:lnTo>
                  <a:lnTo>
                    <a:pt x="608" y="1187"/>
                  </a:lnTo>
                  <a:lnTo>
                    <a:pt x="631" y="1238"/>
                  </a:lnTo>
                  <a:lnTo>
                    <a:pt x="649" y="1301"/>
                  </a:lnTo>
                  <a:lnTo>
                    <a:pt x="652" y="1307"/>
                  </a:lnTo>
                  <a:lnTo>
                    <a:pt x="669" y="1319"/>
                  </a:lnTo>
                  <a:lnTo>
                    <a:pt x="671" y="1320"/>
                  </a:lnTo>
                  <a:lnTo>
                    <a:pt x="685" y="1326"/>
                  </a:lnTo>
                  <a:lnTo>
                    <a:pt x="688" y="1327"/>
                  </a:lnTo>
                  <a:lnTo>
                    <a:pt x="712" y="1330"/>
                  </a:lnTo>
                  <a:lnTo>
                    <a:pt x="716" y="1328"/>
                  </a:lnTo>
                  <a:lnTo>
                    <a:pt x="776" y="1310"/>
                  </a:lnTo>
                  <a:lnTo>
                    <a:pt x="794" y="1311"/>
                  </a:lnTo>
                  <a:lnTo>
                    <a:pt x="860" y="1325"/>
                  </a:lnTo>
                  <a:lnTo>
                    <a:pt x="858" y="1324"/>
                  </a:lnTo>
                  <a:lnTo>
                    <a:pt x="868" y="1328"/>
                  </a:lnTo>
                  <a:lnTo>
                    <a:pt x="867" y="1327"/>
                  </a:lnTo>
                  <a:lnTo>
                    <a:pt x="870" y="1328"/>
                  </a:lnTo>
                  <a:lnTo>
                    <a:pt x="868" y="1328"/>
                  </a:lnTo>
                  <a:lnTo>
                    <a:pt x="872" y="1332"/>
                  </a:lnTo>
                  <a:lnTo>
                    <a:pt x="871" y="1328"/>
                  </a:lnTo>
                  <a:lnTo>
                    <a:pt x="874" y="1334"/>
                  </a:lnTo>
                  <a:lnTo>
                    <a:pt x="872" y="1332"/>
                  </a:lnTo>
                  <a:lnTo>
                    <a:pt x="878" y="1352"/>
                  </a:lnTo>
                  <a:lnTo>
                    <a:pt x="878" y="1351"/>
                  </a:lnTo>
                  <a:lnTo>
                    <a:pt x="890" y="1429"/>
                  </a:lnTo>
                  <a:lnTo>
                    <a:pt x="891" y="1435"/>
                  </a:lnTo>
                  <a:lnTo>
                    <a:pt x="897" y="1438"/>
                  </a:lnTo>
                  <a:lnTo>
                    <a:pt x="926" y="1450"/>
                  </a:lnTo>
                  <a:lnTo>
                    <a:pt x="925" y="1448"/>
                  </a:lnTo>
                  <a:lnTo>
                    <a:pt x="929" y="1451"/>
                  </a:lnTo>
                  <a:lnTo>
                    <a:pt x="926" y="1450"/>
                  </a:lnTo>
                  <a:lnTo>
                    <a:pt x="934" y="1461"/>
                  </a:lnTo>
                  <a:lnTo>
                    <a:pt x="955" y="1502"/>
                  </a:lnTo>
                  <a:lnTo>
                    <a:pt x="967" y="1513"/>
                  </a:lnTo>
                  <a:lnTo>
                    <a:pt x="972" y="1516"/>
                  </a:lnTo>
                  <a:lnTo>
                    <a:pt x="1011" y="1529"/>
                  </a:lnTo>
                  <a:lnTo>
                    <a:pt x="1014" y="1529"/>
                  </a:lnTo>
                  <a:lnTo>
                    <a:pt x="1041" y="1531"/>
                  </a:lnTo>
                  <a:lnTo>
                    <a:pt x="1043" y="1531"/>
                  </a:lnTo>
                  <a:lnTo>
                    <a:pt x="1072" y="1527"/>
                  </a:lnTo>
                  <a:lnTo>
                    <a:pt x="1098" y="1518"/>
                  </a:lnTo>
                  <a:lnTo>
                    <a:pt x="1138" y="1554"/>
                  </a:lnTo>
                  <a:lnTo>
                    <a:pt x="1160" y="1566"/>
                  </a:lnTo>
                  <a:lnTo>
                    <a:pt x="1163" y="1567"/>
                  </a:lnTo>
                  <a:lnTo>
                    <a:pt x="1213" y="1575"/>
                  </a:lnTo>
                  <a:lnTo>
                    <a:pt x="1369" y="1579"/>
                  </a:lnTo>
                  <a:lnTo>
                    <a:pt x="1371" y="1578"/>
                  </a:lnTo>
                  <a:lnTo>
                    <a:pt x="1379" y="1574"/>
                  </a:lnTo>
                  <a:lnTo>
                    <a:pt x="1414" y="1563"/>
                  </a:lnTo>
                  <a:lnTo>
                    <a:pt x="1432" y="1561"/>
                  </a:lnTo>
                  <a:lnTo>
                    <a:pt x="1434" y="1561"/>
                  </a:lnTo>
                  <a:lnTo>
                    <a:pt x="1451" y="1554"/>
                  </a:lnTo>
                  <a:lnTo>
                    <a:pt x="1454" y="1552"/>
                  </a:lnTo>
                  <a:lnTo>
                    <a:pt x="1469" y="1536"/>
                  </a:lnTo>
                  <a:lnTo>
                    <a:pt x="1480" y="1501"/>
                  </a:lnTo>
                  <a:lnTo>
                    <a:pt x="1480" y="1499"/>
                  </a:lnTo>
                  <a:lnTo>
                    <a:pt x="1484" y="1468"/>
                  </a:lnTo>
                  <a:lnTo>
                    <a:pt x="1484" y="1465"/>
                  </a:lnTo>
                  <a:lnTo>
                    <a:pt x="1478" y="1400"/>
                  </a:lnTo>
                  <a:lnTo>
                    <a:pt x="1482" y="1383"/>
                  </a:lnTo>
                  <a:lnTo>
                    <a:pt x="1479" y="1386"/>
                  </a:lnTo>
                  <a:lnTo>
                    <a:pt x="1493" y="1371"/>
                  </a:lnTo>
                  <a:lnTo>
                    <a:pt x="1491" y="1374"/>
                  </a:lnTo>
                  <a:lnTo>
                    <a:pt x="1516" y="1360"/>
                  </a:lnTo>
                  <a:lnTo>
                    <a:pt x="1505" y="1343"/>
                  </a:lnTo>
                  <a:lnTo>
                    <a:pt x="1480" y="1356"/>
                  </a:lnTo>
                  <a:lnTo>
                    <a:pt x="1477" y="1358"/>
                  </a:lnTo>
                  <a:lnTo>
                    <a:pt x="1464" y="1373"/>
                  </a:lnTo>
                  <a:lnTo>
                    <a:pt x="1461" y="1377"/>
                  </a:lnTo>
                  <a:lnTo>
                    <a:pt x="1458" y="1395"/>
                  </a:lnTo>
                  <a:lnTo>
                    <a:pt x="1464" y="1467"/>
                  </a:lnTo>
                  <a:lnTo>
                    <a:pt x="1460" y="1495"/>
                  </a:lnTo>
                  <a:lnTo>
                    <a:pt x="1449" y="1528"/>
                  </a:lnTo>
                  <a:lnTo>
                    <a:pt x="1442" y="1536"/>
                  </a:lnTo>
                  <a:lnTo>
                    <a:pt x="1427" y="1540"/>
                  </a:lnTo>
                  <a:lnTo>
                    <a:pt x="1429" y="1540"/>
                  </a:lnTo>
                  <a:lnTo>
                    <a:pt x="1393" y="1547"/>
                  </a:lnTo>
                  <a:lnTo>
                    <a:pt x="1372" y="1554"/>
                  </a:lnTo>
                  <a:lnTo>
                    <a:pt x="1363" y="1560"/>
                  </a:lnTo>
                  <a:lnTo>
                    <a:pt x="1167" y="1548"/>
                  </a:lnTo>
                  <a:lnTo>
                    <a:pt x="1149" y="1537"/>
                  </a:lnTo>
                  <a:lnTo>
                    <a:pt x="1107" y="1499"/>
                  </a:lnTo>
                  <a:lnTo>
                    <a:pt x="1102" y="1496"/>
                  </a:lnTo>
                  <a:lnTo>
                    <a:pt x="1098" y="1496"/>
                  </a:lnTo>
                  <a:lnTo>
                    <a:pt x="1041" y="1512"/>
                  </a:lnTo>
                  <a:lnTo>
                    <a:pt x="1040" y="1512"/>
                  </a:lnTo>
                  <a:lnTo>
                    <a:pt x="1014" y="1510"/>
                  </a:lnTo>
                  <a:lnTo>
                    <a:pt x="1017" y="1510"/>
                  </a:lnTo>
                  <a:lnTo>
                    <a:pt x="979" y="1496"/>
                  </a:lnTo>
                  <a:lnTo>
                    <a:pt x="971" y="1487"/>
                  </a:lnTo>
                  <a:lnTo>
                    <a:pt x="951" y="1450"/>
                  </a:lnTo>
                  <a:lnTo>
                    <a:pt x="950" y="1448"/>
                  </a:lnTo>
                  <a:lnTo>
                    <a:pt x="941" y="1436"/>
                  </a:lnTo>
                  <a:lnTo>
                    <a:pt x="938" y="1433"/>
                  </a:lnTo>
                  <a:lnTo>
                    <a:pt x="911" y="1421"/>
                  </a:lnTo>
                  <a:lnTo>
                    <a:pt x="899" y="1348"/>
                  </a:lnTo>
                  <a:lnTo>
                    <a:pt x="898" y="1346"/>
                  </a:lnTo>
                  <a:lnTo>
                    <a:pt x="889" y="1322"/>
                  </a:lnTo>
                  <a:lnTo>
                    <a:pt x="887" y="1318"/>
                  </a:lnTo>
                  <a:lnTo>
                    <a:pt x="879" y="1311"/>
                  </a:lnTo>
                  <a:lnTo>
                    <a:pt x="878" y="1310"/>
                  </a:lnTo>
                  <a:lnTo>
                    <a:pt x="866" y="1306"/>
                  </a:lnTo>
                  <a:lnTo>
                    <a:pt x="864" y="1305"/>
                  </a:lnTo>
                  <a:lnTo>
                    <a:pt x="776" y="1288"/>
                  </a:lnTo>
                  <a:lnTo>
                    <a:pt x="771" y="1288"/>
                  </a:lnTo>
                  <a:lnTo>
                    <a:pt x="711" y="1310"/>
                  </a:lnTo>
                  <a:lnTo>
                    <a:pt x="710" y="1310"/>
                  </a:lnTo>
                  <a:lnTo>
                    <a:pt x="693" y="1308"/>
                  </a:lnTo>
                  <a:lnTo>
                    <a:pt x="694" y="1309"/>
                  </a:lnTo>
                  <a:lnTo>
                    <a:pt x="689" y="1308"/>
                  </a:lnTo>
                  <a:lnTo>
                    <a:pt x="693" y="1308"/>
                  </a:lnTo>
                  <a:lnTo>
                    <a:pt x="682" y="1302"/>
                  </a:lnTo>
                  <a:lnTo>
                    <a:pt x="669" y="1293"/>
                  </a:lnTo>
                  <a:lnTo>
                    <a:pt x="651" y="1233"/>
                  </a:lnTo>
                  <a:lnTo>
                    <a:pt x="650" y="1232"/>
                  </a:lnTo>
                  <a:lnTo>
                    <a:pt x="625" y="1176"/>
                  </a:lnTo>
                  <a:lnTo>
                    <a:pt x="624" y="1175"/>
                  </a:lnTo>
                  <a:lnTo>
                    <a:pt x="589" y="1130"/>
                  </a:lnTo>
                  <a:lnTo>
                    <a:pt x="586" y="1126"/>
                  </a:lnTo>
                  <a:lnTo>
                    <a:pt x="541" y="1098"/>
                  </a:lnTo>
                  <a:lnTo>
                    <a:pt x="522" y="1066"/>
                  </a:lnTo>
                  <a:lnTo>
                    <a:pt x="501" y="1041"/>
                  </a:lnTo>
                  <a:lnTo>
                    <a:pt x="499" y="1038"/>
                  </a:lnTo>
                  <a:lnTo>
                    <a:pt x="477" y="1020"/>
                  </a:lnTo>
                  <a:lnTo>
                    <a:pt x="474" y="1019"/>
                  </a:lnTo>
                  <a:lnTo>
                    <a:pt x="448" y="1008"/>
                  </a:lnTo>
                  <a:lnTo>
                    <a:pt x="445" y="992"/>
                  </a:lnTo>
                  <a:lnTo>
                    <a:pt x="444" y="991"/>
                  </a:lnTo>
                  <a:lnTo>
                    <a:pt x="437" y="973"/>
                  </a:lnTo>
                  <a:lnTo>
                    <a:pt x="432" y="968"/>
                  </a:lnTo>
                  <a:lnTo>
                    <a:pt x="427" y="965"/>
                  </a:lnTo>
                  <a:lnTo>
                    <a:pt x="347" y="934"/>
                  </a:lnTo>
                  <a:lnTo>
                    <a:pt x="334" y="931"/>
                  </a:lnTo>
                  <a:lnTo>
                    <a:pt x="330" y="929"/>
                  </a:lnTo>
                  <a:lnTo>
                    <a:pt x="319" y="914"/>
                  </a:lnTo>
                  <a:lnTo>
                    <a:pt x="311" y="895"/>
                  </a:lnTo>
                  <a:lnTo>
                    <a:pt x="313" y="897"/>
                  </a:lnTo>
                  <a:lnTo>
                    <a:pt x="302" y="845"/>
                  </a:lnTo>
                  <a:lnTo>
                    <a:pt x="301" y="843"/>
                  </a:lnTo>
                  <a:lnTo>
                    <a:pt x="264" y="771"/>
                  </a:lnTo>
                  <a:lnTo>
                    <a:pt x="259" y="765"/>
                  </a:lnTo>
                  <a:lnTo>
                    <a:pt x="241" y="712"/>
                  </a:lnTo>
                  <a:lnTo>
                    <a:pt x="238" y="698"/>
                  </a:lnTo>
                  <a:lnTo>
                    <a:pt x="231" y="686"/>
                  </a:lnTo>
                  <a:lnTo>
                    <a:pt x="218" y="579"/>
                  </a:lnTo>
                  <a:lnTo>
                    <a:pt x="235" y="518"/>
                  </a:lnTo>
                  <a:lnTo>
                    <a:pt x="235" y="517"/>
                  </a:lnTo>
                  <a:lnTo>
                    <a:pt x="239" y="478"/>
                  </a:lnTo>
                  <a:lnTo>
                    <a:pt x="239" y="475"/>
                  </a:lnTo>
                  <a:lnTo>
                    <a:pt x="235" y="459"/>
                  </a:lnTo>
                  <a:lnTo>
                    <a:pt x="234" y="456"/>
                  </a:lnTo>
                  <a:lnTo>
                    <a:pt x="234" y="455"/>
                  </a:lnTo>
                  <a:lnTo>
                    <a:pt x="227" y="442"/>
                  </a:lnTo>
                  <a:lnTo>
                    <a:pt x="217" y="435"/>
                  </a:lnTo>
                  <a:lnTo>
                    <a:pt x="216" y="434"/>
                  </a:lnTo>
                  <a:lnTo>
                    <a:pt x="120" y="400"/>
                  </a:lnTo>
                  <a:lnTo>
                    <a:pt x="115" y="382"/>
                  </a:lnTo>
                  <a:lnTo>
                    <a:pt x="114" y="379"/>
                  </a:lnTo>
                  <a:lnTo>
                    <a:pt x="107" y="366"/>
                  </a:lnTo>
                  <a:lnTo>
                    <a:pt x="104" y="364"/>
                  </a:lnTo>
                  <a:lnTo>
                    <a:pt x="98" y="358"/>
                  </a:lnTo>
                  <a:lnTo>
                    <a:pt x="95" y="358"/>
                  </a:lnTo>
                  <a:lnTo>
                    <a:pt x="85" y="351"/>
                  </a:lnTo>
                  <a:lnTo>
                    <a:pt x="83" y="350"/>
                  </a:lnTo>
                  <a:lnTo>
                    <a:pt x="77" y="337"/>
                  </a:lnTo>
                  <a:lnTo>
                    <a:pt x="78" y="338"/>
                  </a:lnTo>
                  <a:lnTo>
                    <a:pt x="70" y="317"/>
                  </a:lnTo>
                  <a:lnTo>
                    <a:pt x="98" y="253"/>
                  </a:lnTo>
                  <a:lnTo>
                    <a:pt x="142" y="195"/>
                  </a:lnTo>
                  <a:lnTo>
                    <a:pt x="143" y="188"/>
                  </a:lnTo>
                  <a:lnTo>
                    <a:pt x="143" y="185"/>
                  </a:lnTo>
                  <a:lnTo>
                    <a:pt x="143" y="183"/>
                  </a:lnTo>
                  <a:lnTo>
                    <a:pt x="118" y="143"/>
                  </a:lnTo>
                  <a:lnTo>
                    <a:pt x="90" y="118"/>
                  </a:lnTo>
                  <a:lnTo>
                    <a:pt x="48" y="41"/>
                  </a:lnTo>
                  <a:lnTo>
                    <a:pt x="47" y="39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47" name="Freeform 906"/>
            <p:cNvSpPr>
              <a:spLocks/>
            </p:cNvSpPr>
            <p:nvPr/>
          </p:nvSpPr>
          <p:spPr bwMode="auto">
            <a:xfrm>
              <a:off x="9070975" y="3657600"/>
              <a:ext cx="142875" cy="568325"/>
            </a:xfrm>
            <a:custGeom>
              <a:avLst/>
              <a:gdLst>
                <a:gd name="T0" fmla="*/ 2147483647 w 271"/>
                <a:gd name="T1" fmla="*/ 2147483647 h 1074"/>
                <a:gd name="T2" fmla="*/ 2147483647 w 271"/>
                <a:gd name="T3" fmla="*/ 2147483647 h 1074"/>
                <a:gd name="T4" fmla="*/ 2147483647 w 271"/>
                <a:gd name="T5" fmla="*/ 2147483647 h 1074"/>
                <a:gd name="T6" fmla="*/ 2147483647 w 271"/>
                <a:gd name="T7" fmla="*/ 2147483647 h 1074"/>
                <a:gd name="T8" fmla="*/ 2147483647 w 271"/>
                <a:gd name="T9" fmla="*/ 2147483647 h 1074"/>
                <a:gd name="T10" fmla="*/ 2147483647 w 271"/>
                <a:gd name="T11" fmla="*/ 2147483647 h 1074"/>
                <a:gd name="T12" fmla="*/ 2147483647 w 271"/>
                <a:gd name="T13" fmla="*/ 1629980230 h 1074"/>
                <a:gd name="T14" fmla="*/ 2147483647 w 271"/>
                <a:gd name="T15" fmla="*/ 1185313215 h 1074"/>
                <a:gd name="T16" fmla="*/ 2147483647 w 271"/>
                <a:gd name="T17" fmla="*/ 740925865 h 1074"/>
                <a:gd name="T18" fmla="*/ 2147483647 w 271"/>
                <a:gd name="T19" fmla="*/ 0 h 1074"/>
                <a:gd name="T20" fmla="*/ 2147483647 w 271"/>
                <a:gd name="T21" fmla="*/ 592796837 h 1074"/>
                <a:gd name="T22" fmla="*/ 2147483647 w 271"/>
                <a:gd name="T23" fmla="*/ 444387218 h 1074"/>
                <a:gd name="T24" fmla="*/ 2147483647 w 271"/>
                <a:gd name="T25" fmla="*/ 592796837 h 1074"/>
                <a:gd name="T26" fmla="*/ 2147483647 w 271"/>
                <a:gd name="T27" fmla="*/ 592796837 h 1074"/>
                <a:gd name="T28" fmla="*/ 2147483647 w 271"/>
                <a:gd name="T29" fmla="*/ 740925865 h 1074"/>
                <a:gd name="T30" fmla="*/ 2147483647 w 271"/>
                <a:gd name="T31" fmla="*/ 1778109787 h 1074"/>
                <a:gd name="T32" fmla="*/ 2147483647 w 271"/>
                <a:gd name="T33" fmla="*/ 2147483647 h 1074"/>
                <a:gd name="T34" fmla="*/ 2147483647 w 271"/>
                <a:gd name="T35" fmla="*/ 2147483647 h 1074"/>
                <a:gd name="T36" fmla="*/ 2147483647 w 271"/>
                <a:gd name="T37" fmla="*/ 2147483647 h 1074"/>
                <a:gd name="T38" fmla="*/ 2147483647 w 271"/>
                <a:gd name="T39" fmla="*/ 2147483647 h 1074"/>
                <a:gd name="T40" fmla="*/ 2147483647 w 271"/>
                <a:gd name="T41" fmla="*/ 2147483647 h 1074"/>
                <a:gd name="T42" fmla="*/ 2147483647 w 271"/>
                <a:gd name="T43" fmla="*/ 2147483647 h 1074"/>
                <a:gd name="T44" fmla="*/ 879170372 w 271"/>
                <a:gd name="T45" fmla="*/ 2147483647 h 1074"/>
                <a:gd name="T46" fmla="*/ 292964397 w 271"/>
                <a:gd name="T47" fmla="*/ 2147483647 h 1074"/>
                <a:gd name="T48" fmla="*/ 2051582324 w 271"/>
                <a:gd name="T49" fmla="*/ 2147483647 h 1074"/>
                <a:gd name="T50" fmla="*/ 1611858612 w 271"/>
                <a:gd name="T51" fmla="*/ 2147483647 h 1074"/>
                <a:gd name="T52" fmla="*/ 732688240 w 271"/>
                <a:gd name="T53" fmla="*/ 2147483647 h 1074"/>
                <a:gd name="T54" fmla="*/ 1611858612 w 271"/>
                <a:gd name="T55" fmla="*/ 2147483647 h 1074"/>
                <a:gd name="T56" fmla="*/ 2147483647 w 271"/>
                <a:gd name="T57" fmla="*/ 2147483647 h 1074"/>
                <a:gd name="T58" fmla="*/ 2147483647 w 271"/>
                <a:gd name="T59" fmla="*/ 2147483647 h 1074"/>
                <a:gd name="T60" fmla="*/ 1318894347 w 271"/>
                <a:gd name="T61" fmla="*/ 2147483647 h 1074"/>
                <a:gd name="T62" fmla="*/ 1025651977 w 271"/>
                <a:gd name="T63" fmla="*/ 2147483647 h 1074"/>
                <a:gd name="T64" fmla="*/ 732688240 w 271"/>
                <a:gd name="T65" fmla="*/ 2147483647 h 1074"/>
                <a:gd name="T66" fmla="*/ 879170372 w 271"/>
                <a:gd name="T67" fmla="*/ 2147483647 h 1074"/>
                <a:gd name="T68" fmla="*/ 1465376480 w 271"/>
                <a:gd name="T69" fmla="*/ 2147483647 h 1074"/>
                <a:gd name="T70" fmla="*/ 1905100191 w 271"/>
                <a:gd name="T71" fmla="*/ 2147483647 h 1074"/>
                <a:gd name="T72" fmla="*/ 2147483647 w 271"/>
                <a:gd name="T73" fmla="*/ 2147483647 h 1074"/>
                <a:gd name="T74" fmla="*/ 1025651977 w 271"/>
                <a:gd name="T75" fmla="*/ 2147483647 h 1074"/>
                <a:gd name="T76" fmla="*/ 879170372 w 271"/>
                <a:gd name="T77" fmla="*/ 2147483647 h 1074"/>
                <a:gd name="T78" fmla="*/ 1025651977 w 271"/>
                <a:gd name="T79" fmla="*/ 2147483647 h 1074"/>
                <a:gd name="T80" fmla="*/ 1318894347 w 271"/>
                <a:gd name="T81" fmla="*/ 2147483647 h 1074"/>
                <a:gd name="T82" fmla="*/ 0 w 271"/>
                <a:gd name="T83" fmla="*/ 2147483647 h 1074"/>
                <a:gd name="T84" fmla="*/ 2051582324 w 271"/>
                <a:gd name="T85" fmla="*/ 2147483647 h 1074"/>
                <a:gd name="T86" fmla="*/ 2147483647 w 271"/>
                <a:gd name="T87" fmla="*/ 2147483647 h 1074"/>
                <a:gd name="T88" fmla="*/ 2147483647 w 271"/>
                <a:gd name="T89" fmla="*/ 2147483647 h 1074"/>
                <a:gd name="T90" fmla="*/ 2147483647 w 271"/>
                <a:gd name="T91" fmla="*/ 2147483647 h 1074"/>
                <a:gd name="T92" fmla="*/ 2051582324 w 271"/>
                <a:gd name="T93" fmla="*/ 2147483647 h 1074"/>
                <a:gd name="T94" fmla="*/ 1758618059 w 271"/>
                <a:gd name="T95" fmla="*/ 2147483647 h 1074"/>
                <a:gd name="T96" fmla="*/ 2147483647 w 271"/>
                <a:gd name="T97" fmla="*/ 2147483647 h 1074"/>
                <a:gd name="T98" fmla="*/ 2147483647 w 271"/>
                <a:gd name="T99" fmla="*/ 2147483647 h 1074"/>
                <a:gd name="T100" fmla="*/ 2147483647 w 271"/>
                <a:gd name="T101" fmla="*/ 2147483647 h 1074"/>
                <a:gd name="T102" fmla="*/ 2147483647 w 271"/>
                <a:gd name="T103" fmla="*/ 2147483647 h 1074"/>
                <a:gd name="T104" fmla="*/ 2051582324 w 271"/>
                <a:gd name="T105" fmla="*/ 2147483647 h 1074"/>
                <a:gd name="T106" fmla="*/ 2147483647 w 271"/>
                <a:gd name="T107" fmla="*/ 2147483647 h 1074"/>
                <a:gd name="T108" fmla="*/ 2147483647 w 271"/>
                <a:gd name="T109" fmla="*/ 2147483647 h 1074"/>
                <a:gd name="T110" fmla="*/ 2147483647 w 271"/>
                <a:gd name="T111" fmla="*/ 2147483647 h 1074"/>
                <a:gd name="T112" fmla="*/ 2147483647 w 271"/>
                <a:gd name="T113" fmla="*/ 2147483647 h 1074"/>
                <a:gd name="T114" fmla="*/ 2147483647 w 271"/>
                <a:gd name="T115" fmla="*/ 2147483647 h 1074"/>
                <a:gd name="T116" fmla="*/ 2147483647 w 271"/>
                <a:gd name="T117" fmla="*/ 2147483647 h 1074"/>
                <a:gd name="T118" fmla="*/ 1318894347 w 271"/>
                <a:gd name="T119" fmla="*/ 2147483647 h 1074"/>
                <a:gd name="T120" fmla="*/ 2147483647 w 271"/>
                <a:gd name="T121" fmla="*/ 2147483647 h 1074"/>
                <a:gd name="T122" fmla="*/ 2147483647 w 271"/>
                <a:gd name="T123" fmla="*/ 2147483647 h 107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71"/>
                <a:gd name="T187" fmla="*/ 0 h 1074"/>
                <a:gd name="T188" fmla="*/ 271 w 271"/>
                <a:gd name="T189" fmla="*/ 1074 h 107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71" h="1074">
                  <a:moveTo>
                    <a:pt x="98" y="147"/>
                  </a:moveTo>
                  <a:lnTo>
                    <a:pt x="101" y="146"/>
                  </a:lnTo>
                  <a:lnTo>
                    <a:pt x="127" y="136"/>
                  </a:lnTo>
                  <a:lnTo>
                    <a:pt x="133" y="131"/>
                  </a:lnTo>
                  <a:lnTo>
                    <a:pt x="148" y="83"/>
                  </a:lnTo>
                  <a:lnTo>
                    <a:pt x="147" y="84"/>
                  </a:lnTo>
                  <a:lnTo>
                    <a:pt x="154" y="73"/>
                  </a:lnTo>
                  <a:lnTo>
                    <a:pt x="162" y="65"/>
                  </a:lnTo>
                  <a:lnTo>
                    <a:pt x="160" y="67"/>
                  </a:lnTo>
                  <a:lnTo>
                    <a:pt x="184" y="56"/>
                  </a:lnTo>
                  <a:lnTo>
                    <a:pt x="230" y="49"/>
                  </a:lnTo>
                  <a:lnTo>
                    <a:pt x="235" y="46"/>
                  </a:lnTo>
                  <a:lnTo>
                    <a:pt x="255" y="32"/>
                  </a:lnTo>
                  <a:lnTo>
                    <a:pt x="254" y="33"/>
                  </a:lnTo>
                  <a:lnTo>
                    <a:pt x="262" y="28"/>
                  </a:lnTo>
                  <a:lnTo>
                    <a:pt x="268" y="24"/>
                  </a:lnTo>
                  <a:lnTo>
                    <a:pt x="270" y="17"/>
                  </a:lnTo>
                  <a:lnTo>
                    <a:pt x="270" y="15"/>
                  </a:lnTo>
                  <a:lnTo>
                    <a:pt x="271" y="13"/>
                  </a:lnTo>
                  <a:lnTo>
                    <a:pt x="271" y="0"/>
                  </a:lnTo>
                  <a:lnTo>
                    <a:pt x="252" y="0"/>
                  </a:lnTo>
                  <a:lnTo>
                    <a:pt x="252" y="12"/>
                  </a:lnTo>
                  <a:lnTo>
                    <a:pt x="253" y="8"/>
                  </a:lnTo>
                  <a:lnTo>
                    <a:pt x="253" y="10"/>
                  </a:lnTo>
                  <a:lnTo>
                    <a:pt x="252" y="12"/>
                  </a:lnTo>
                  <a:lnTo>
                    <a:pt x="252" y="13"/>
                  </a:lnTo>
                  <a:lnTo>
                    <a:pt x="249" y="15"/>
                  </a:lnTo>
                  <a:lnTo>
                    <a:pt x="252" y="12"/>
                  </a:lnTo>
                  <a:lnTo>
                    <a:pt x="245" y="15"/>
                  </a:lnTo>
                  <a:lnTo>
                    <a:pt x="243" y="16"/>
                  </a:lnTo>
                  <a:lnTo>
                    <a:pt x="225" y="29"/>
                  </a:lnTo>
                  <a:lnTo>
                    <a:pt x="180" y="35"/>
                  </a:lnTo>
                  <a:lnTo>
                    <a:pt x="152" y="49"/>
                  </a:lnTo>
                  <a:lnTo>
                    <a:pt x="148" y="50"/>
                  </a:lnTo>
                  <a:lnTo>
                    <a:pt x="139" y="58"/>
                  </a:lnTo>
                  <a:lnTo>
                    <a:pt x="136" y="60"/>
                  </a:lnTo>
                  <a:lnTo>
                    <a:pt x="129" y="76"/>
                  </a:lnTo>
                  <a:lnTo>
                    <a:pt x="128" y="77"/>
                  </a:lnTo>
                  <a:lnTo>
                    <a:pt x="115" y="119"/>
                  </a:lnTo>
                  <a:lnTo>
                    <a:pt x="92" y="128"/>
                  </a:lnTo>
                  <a:lnTo>
                    <a:pt x="90" y="130"/>
                  </a:lnTo>
                  <a:lnTo>
                    <a:pt x="68" y="144"/>
                  </a:lnTo>
                  <a:lnTo>
                    <a:pt x="66" y="144"/>
                  </a:lnTo>
                  <a:lnTo>
                    <a:pt x="65" y="146"/>
                  </a:lnTo>
                  <a:lnTo>
                    <a:pt x="34" y="189"/>
                  </a:lnTo>
                  <a:lnTo>
                    <a:pt x="18" y="241"/>
                  </a:lnTo>
                  <a:lnTo>
                    <a:pt x="6" y="305"/>
                  </a:lnTo>
                  <a:lnTo>
                    <a:pt x="6" y="310"/>
                  </a:lnTo>
                  <a:lnTo>
                    <a:pt x="43" y="472"/>
                  </a:lnTo>
                  <a:lnTo>
                    <a:pt x="43" y="550"/>
                  </a:lnTo>
                  <a:lnTo>
                    <a:pt x="33" y="589"/>
                  </a:lnTo>
                  <a:lnTo>
                    <a:pt x="34" y="588"/>
                  </a:lnTo>
                  <a:lnTo>
                    <a:pt x="17" y="625"/>
                  </a:lnTo>
                  <a:lnTo>
                    <a:pt x="16" y="628"/>
                  </a:lnTo>
                  <a:lnTo>
                    <a:pt x="17" y="634"/>
                  </a:lnTo>
                  <a:lnTo>
                    <a:pt x="34" y="667"/>
                  </a:lnTo>
                  <a:lnTo>
                    <a:pt x="34" y="666"/>
                  </a:lnTo>
                  <a:lnTo>
                    <a:pt x="44" y="699"/>
                  </a:lnTo>
                  <a:lnTo>
                    <a:pt x="44" y="697"/>
                  </a:lnTo>
                  <a:lnTo>
                    <a:pt x="46" y="729"/>
                  </a:lnTo>
                  <a:lnTo>
                    <a:pt x="40" y="766"/>
                  </a:lnTo>
                  <a:lnTo>
                    <a:pt x="28" y="776"/>
                  </a:lnTo>
                  <a:lnTo>
                    <a:pt x="21" y="784"/>
                  </a:lnTo>
                  <a:lnTo>
                    <a:pt x="20" y="787"/>
                  </a:lnTo>
                  <a:lnTo>
                    <a:pt x="18" y="791"/>
                  </a:lnTo>
                  <a:lnTo>
                    <a:pt x="16" y="795"/>
                  </a:lnTo>
                  <a:lnTo>
                    <a:pt x="17" y="799"/>
                  </a:lnTo>
                  <a:lnTo>
                    <a:pt x="18" y="801"/>
                  </a:lnTo>
                  <a:lnTo>
                    <a:pt x="22" y="804"/>
                  </a:lnTo>
                  <a:lnTo>
                    <a:pt x="29" y="808"/>
                  </a:lnTo>
                  <a:lnTo>
                    <a:pt x="34" y="814"/>
                  </a:lnTo>
                  <a:lnTo>
                    <a:pt x="40" y="826"/>
                  </a:lnTo>
                  <a:lnTo>
                    <a:pt x="39" y="825"/>
                  </a:lnTo>
                  <a:lnTo>
                    <a:pt x="50" y="884"/>
                  </a:lnTo>
                  <a:lnTo>
                    <a:pt x="21" y="939"/>
                  </a:lnTo>
                  <a:lnTo>
                    <a:pt x="20" y="941"/>
                  </a:lnTo>
                  <a:lnTo>
                    <a:pt x="17" y="960"/>
                  </a:lnTo>
                  <a:lnTo>
                    <a:pt x="18" y="997"/>
                  </a:lnTo>
                  <a:lnTo>
                    <a:pt x="21" y="1018"/>
                  </a:lnTo>
                  <a:lnTo>
                    <a:pt x="21" y="1019"/>
                  </a:lnTo>
                  <a:lnTo>
                    <a:pt x="26" y="1033"/>
                  </a:lnTo>
                  <a:lnTo>
                    <a:pt x="28" y="1037"/>
                  </a:lnTo>
                  <a:lnTo>
                    <a:pt x="27" y="1037"/>
                  </a:lnTo>
                  <a:lnTo>
                    <a:pt x="0" y="1057"/>
                  </a:lnTo>
                  <a:lnTo>
                    <a:pt x="12" y="1074"/>
                  </a:lnTo>
                  <a:lnTo>
                    <a:pt x="41" y="1053"/>
                  </a:lnTo>
                  <a:lnTo>
                    <a:pt x="42" y="1052"/>
                  </a:lnTo>
                  <a:lnTo>
                    <a:pt x="45" y="1048"/>
                  </a:lnTo>
                  <a:lnTo>
                    <a:pt x="47" y="1043"/>
                  </a:lnTo>
                  <a:lnTo>
                    <a:pt x="48" y="1040"/>
                  </a:lnTo>
                  <a:lnTo>
                    <a:pt x="48" y="1036"/>
                  </a:lnTo>
                  <a:lnTo>
                    <a:pt x="47" y="1031"/>
                  </a:lnTo>
                  <a:lnTo>
                    <a:pt x="44" y="1025"/>
                  </a:lnTo>
                  <a:lnTo>
                    <a:pt x="42" y="1013"/>
                  </a:lnTo>
                  <a:lnTo>
                    <a:pt x="42" y="1015"/>
                  </a:lnTo>
                  <a:lnTo>
                    <a:pt x="37" y="965"/>
                  </a:lnTo>
                  <a:lnTo>
                    <a:pt x="41" y="945"/>
                  </a:lnTo>
                  <a:lnTo>
                    <a:pt x="59" y="905"/>
                  </a:lnTo>
                  <a:lnTo>
                    <a:pt x="68" y="891"/>
                  </a:lnTo>
                  <a:lnTo>
                    <a:pt x="68" y="888"/>
                  </a:lnTo>
                  <a:lnTo>
                    <a:pt x="69" y="884"/>
                  </a:lnTo>
                  <a:lnTo>
                    <a:pt x="59" y="820"/>
                  </a:lnTo>
                  <a:lnTo>
                    <a:pt x="58" y="817"/>
                  </a:lnTo>
                  <a:lnTo>
                    <a:pt x="51" y="803"/>
                  </a:lnTo>
                  <a:lnTo>
                    <a:pt x="51" y="801"/>
                  </a:lnTo>
                  <a:lnTo>
                    <a:pt x="42" y="791"/>
                  </a:lnTo>
                  <a:lnTo>
                    <a:pt x="56" y="777"/>
                  </a:lnTo>
                  <a:lnTo>
                    <a:pt x="59" y="773"/>
                  </a:lnTo>
                  <a:lnTo>
                    <a:pt x="67" y="733"/>
                  </a:lnTo>
                  <a:lnTo>
                    <a:pt x="65" y="692"/>
                  </a:lnTo>
                  <a:lnTo>
                    <a:pt x="54" y="660"/>
                  </a:lnTo>
                  <a:lnTo>
                    <a:pt x="53" y="659"/>
                  </a:lnTo>
                  <a:lnTo>
                    <a:pt x="38" y="629"/>
                  </a:lnTo>
                  <a:lnTo>
                    <a:pt x="52" y="597"/>
                  </a:lnTo>
                  <a:lnTo>
                    <a:pt x="53" y="595"/>
                  </a:lnTo>
                  <a:lnTo>
                    <a:pt x="63" y="556"/>
                  </a:lnTo>
                  <a:lnTo>
                    <a:pt x="63" y="553"/>
                  </a:lnTo>
                  <a:lnTo>
                    <a:pt x="66" y="513"/>
                  </a:lnTo>
                  <a:lnTo>
                    <a:pt x="64" y="471"/>
                  </a:lnTo>
                  <a:lnTo>
                    <a:pt x="27" y="307"/>
                  </a:lnTo>
                  <a:lnTo>
                    <a:pt x="39" y="244"/>
                  </a:lnTo>
                  <a:lnTo>
                    <a:pt x="55" y="196"/>
                  </a:lnTo>
                  <a:lnTo>
                    <a:pt x="81" y="159"/>
                  </a:lnTo>
                  <a:lnTo>
                    <a:pt x="78" y="160"/>
                  </a:lnTo>
                  <a:lnTo>
                    <a:pt x="98" y="147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48" name="Freeform 907"/>
            <p:cNvSpPr>
              <a:spLocks/>
            </p:cNvSpPr>
            <p:nvPr/>
          </p:nvSpPr>
          <p:spPr bwMode="auto">
            <a:xfrm>
              <a:off x="9207500" y="3687763"/>
              <a:ext cx="117475" cy="679450"/>
            </a:xfrm>
            <a:custGeom>
              <a:avLst/>
              <a:gdLst>
                <a:gd name="T0" fmla="*/ 2147483647 w 221"/>
                <a:gd name="T1" fmla="*/ 2147483647 h 1282"/>
                <a:gd name="T2" fmla="*/ 2147483647 w 221"/>
                <a:gd name="T3" fmla="*/ 2147483647 h 1282"/>
                <a:gd name="T4" fmla="*/ 2147483647 w 221"/>
                <a:gd name="T5" fmla="*/ 2147483647 h 1282"/>
                <a:gd name="T6" fmla="*/ 2147483647 w 221"/>
                <a:gd name="T7" fmla="*/ 2147483647 h 1282"/>
                <a:gd name="T8" fmla="*/ 2147483647 w 221"/>
                <a:gd name="T9" fmla="*/ 2147483647 h 1282"/>
                <a:gd name="T10" fmla="*/ 2102790756 w 221"/>
                <a:gd name="T11" fmla="*/ 2147483647 h 1282"/>
                <a:gd name="T12" fmla="*/ 1201433503 w 221"/>
                <a:gd name="T13" fmla="*/ 2147483647 h 1282"/>
                <a:gd name="T14" fmla="*/ 600716752 w 221"/>
                <a:gd name="T15" fmla="*/ 2147483647 h 1282"/>
                <a:gd name="T16" fmla="*/ 751036870 w 221"/>
                <a:gd name="T17" fmla="*/ 2147483647 h 1282"/>
                <a:gd name="T18" fmla="*/ 0 w 221"/>
                <a:gd name="T19" fmla="*/ 2147483647 h 1282"/>
                <a:gd name="T20" fmla="*/ 150320716 w 221"/>
                <a:gd name="T21" fmla="*/ 2147483647 h 1282"/>
                <a:gd name="T22" fmla="*/ 2147483647 w 221"/>
                <a:gd name="T23" fmla="*/ 2147483647 h 1282"/>
                <a:gd name="T24" fmla="*/ 2147483647 w 221"/>
                <a:gd name="T25" fmla="*/ 2147483647 h 1282"/>
                <a:gd name="T26" fmla="*/ 2147483647 w 221"/>
                <a:gd name="T27" fmla="*/ 2147483647 h 1282"/>
                <a:gd name="T28" fmla="*/ 2147483647 w 221"/>
                <a:gd name="T29" fmla="*/ 2147483647 h 1282"/>
                <a:gd name="T30" fmla="*/ 2147483647 w 221"/>
                <a:gd name="T31" fmla="*/ 2147483647 h 1282"/>
                <a:gd name="T32" fmla="*/ 2147483647 w 221"/>
                <a:gd name="T33" fmla="*/ 2147483647 h 1282"/>
                <a:gd name="T34" fmla="*/ 2147483647 w 221"/>
                <a:gd name="T35" fmla="*/ 2147483647 h 1282"/>
                <a:gd name="T36" fmla="*/ 2147483647 w 221"/>
                <a:gd name="T37" fmla="*/ 2147483647 h 1282"/>
                <a:gd name="T38" fmla="*/ 2147483647 w 221"/>
                <a:gd name="T39" fmla="*/ 2147483647 h 1282"/>
                <a:gd name="T40" fmla="*/ 2147483647 w 221"/>
                <a:gd name="T41" fmla="*/ 2147483647 h 1282"/>
                <a:gd name="T42" fmla="*/ 2147483647 w 221"/>
                <a:gd name="T43" fmla="*/ 2147483647 h 1282"/>
                <a:gd name="T44" fmla="*/ 2147483647 w 221"/>
                <a:gd name="T45" fmla="*/ 2147483647 h 1282"/>
                <a:gd name="T46" fmla="*/ 2147483647 w 221"/>
                <a:gd name="T47" fmla="*/ 2147483647 h 1282"/>
                <a:gd name="T48" fmla="*/ 2147483647 w 221"/>
                <a:gd name="T49" fmla="*/ 2147483647 h 1282"/>
                <a:gd name="T50" fmla="*/ 2147483647 w 221"/>
                <a:gd name="T51" fmla="*/ 2147483647 h 1282"/>
                <a:gd name="T52" fmla="*/ 2147483647 w 221"/>
                <a:gd name="T53" fmla="*/ 2147483647 h 1282"/>
                <a:gd name="T54" fmla="*/ 2147483647 w 221"/>
                <a:gd name="T55" fmla="*/ 2147483647 h 1282"/>
                <a:gd name="T56" fmla="*/ 2147483647 w 221"/>
                <a:gd name="T57" fmla="*/ 2147483647 h 1282"/>
                <a:gd name="T58" fmla="*/ 2147483647 w 221"/>
                <a:gd name="T59" fmla="*/ 2147483647 h 1282"/>
                <a:gd name="T60" fmla="*/ 2147483647 w 221"/>
                <a:gd name="T61" fmla="*/ 2147483647 h 1282"/>
                <a:gd name="T62" fmla="*/ 2147483647 w 221"/>
                <a:gd name="T63" fmla="*/ 2147483647 h 1282"/>
                <a:gd name="T64" fmla="*/ 2147483647 w 221"/>
                <a:gd name="T65" fmla="*/ 2147483647 h 1282"/>
                <a:gd name="T66" fmla="*/ 2147483647 w 221"/>
                <a:gd name="T67" fmla="*/ 2147483647 h 1282"/>
                <a:gd name="T68" fmla="*/ 2147483647 w 221"/>
                <a:gd name="T69" fmla="*/ 2147483647 h 1282"/>
                <a:gd name="T70" fmla="*/ 2147483647 w 221"/>
                <a:gd name="T71" fmla="*/ 2147483647 h 1282"/>
                <a:gd name="T72" fmla="*/ 2147483647 w 221"/>
                <a:gd name="T73" fmla="*/ 2147483647 h 1282"/>
                <a:gd name="T74" fmla="*/ 2147483647 w 221"/>
                <a:gd name="T75" fmla="*/ 2147483647 h 1282"/>
                <a:gd name="T76" fmla="*/ 1201433503 w 221"/>
                <a:gd name="T77" fmla="*/ 2147483647 h 1282"/>
                <a:gd name="T78" fmla="*/ 1952469575 w 221"/>
                <a:gd name="T79" fmla="*/ 2147483647 h 1282"/>
                <a:gd name="T80" fmla="*/ 2147483647 w 221"/>
                <a:gd name="T81" fmla="*/ 2147483647 h 1282"/>
                <a:gd name="T82" fmla="*/ 2147483647 w 221"/>
                <a:gd name="T83" fmla="*/ 2147483647 h 1282"/>
                <a:gd name="T84" fmla="*/ 2147483647 w 221"/>
                <a:gd name="T85" fmla="*/ 2147483647 h 1282"/>
                <a:gd name="T86" fmla="*/ 2147483647 w 221"/>
                <a:gd name="T87" fmla="*/ 2147483647 h 1282"/>
                <a:gd name="T88" fmla="*/ 2147483647 w 221"/>
                <a:gd name="T89" fmla="*/ 2147483647 h 1282"/>
                <a:gd name="T90" fmla="*/ 2147483647 w 221"/>
                <a:gd name="T91" fmla="*/ 2147483647 h 1282"/>
                <a:gd name="T92" fmla="*/ 2147483647 w 221"/>
                <a:gd name="T93" fmla="*/ 2147483647 h 1282"/>
                <a:gd name="T94" fmla="*/ 2147483647 w 221"/>
                <a:gd name="T95" fmla="*/ 2147483647 h 1282"/>
                <a:gd name="T96" fmla="*/ 2147483647 w 221"/>
                <a:gd name="T97" fmla="*/ 0 h 1282"/>
                <a:gd name="T98" fmla="*/ 2147483647 w 221"/>
                <a:gd name="T99" fmla="*/ 2147483647 h 128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21"/>
                <a:gd name="T151" fmla="*/ 0 h 1282"/>
                <a:gd name="T152" fmla="*/ 221 w 221"/>
                <a:gd name="T153" fmla="*/ 1282 h 128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21" h="1282">
                  <a:moveTo>
                    <a:pt x="129" y="51"/>
                  </a:moveTo>
                  <a:lnTo>
                    <a:pt x="129" y="55"/>
                  </a:lnTo>
                  <a:lnTo>
                    <a:pt x="172" y="138"/>
                  </a:lnTo>
                  <a:lnTo>
                    <a:pt x="179" y="159"/>
                  </a:lnTo>
                  <a:lnTo>
                    <a:pt x="178" y="161"/>
                  </a:lnTo>
                  <a:lnTo>
                    <a:pt x="147" y="274"/>
                  </a:lnTo>
                  <a:lnTo>
                    <a:pt x="139" y="289"/>
                  </a:lnTo>
                  <a:lnTo>
                    <a:pt x="85" y="321"/>
                  </a:lnTo>
                  <a:lnTo>
                    <a:pt x="62" y="331"/>
                  </a:lnTo>
                  <a:lnTo>
                    <a:pt x="61" y="333"/>
                  </a:lnTo>
                  <a:lnTo>
                    <a:pt x="45" y="346"/>
                  </a:lnTo>
                  <a:lnTo>
                    <a:pt x="41" y="349"/>
                  </a:lnTo>
                  <a:lnTo>
                    <a:pt x="24" y="381"/>
                  </a:lnTo>
                  <a:lnTo>
                    <a:pt x="23" y="386"/>
                  </a:lnTo>
                  <a:lnTo>
                    <a:pt x="12" y="489"/>
                  </a:lnTo>
                  <a:lnTo>
                    <a:pt x="12" y="490"/>
                  </a:lnTo>
                  <a:lnTo>
                    <a:pt x="19" y="530"/>
                  </a:lnTo>
                  <a:lnTo>
                    <a:pt x="16" y="561"/>
                  </a:lnTo>
                  <a:lnTo>
                    <a:pt x="16" y="558"/>
                  </a:lnTo>
                  <a:lnTo>
                    <a:pt x="1" y="631"/>
                  </a:lnTo>
                  <a:lnTo>
                    <a:pt x="0" y="636"/>
                  </a:lnTo>
                  <a:lnTo>
                    <a:pt x="3" y="641"/>
                  </a:lnTo>
                  <a:lnTo>
                    <a:pt x="64" y="696"/>
                  </a:lnTo>
                  <a:lnTo>
                    <a:pt x="80" y="718"/>
                  </a:lnTo>
                  <a:lnTo>
                    <a:pt x="90" y="744"/>
                  </a:lnTo>
                  <a:lnTo>
                    <a:pt x="98" y="775"/>
                  </a:lnTo>
                  <a:lnTo>
                    <a:pt x="112" y="904"/>
                  </a:lnTo>
                  <a:lnTo>
                    <a:pt x="121" y="935"/>
                  </a:lnTo>
                  <a:lnTo>
                    <a:pt x="121" y="937"/>
                  </a:lnTo>
                  <a:lnTo>
                    <a:pt x="135" y="968"/>
                  </a:lnTo>
                  <a:lnTo>
                    <a:pt x="138" y="971"/>
                  </a:lnTo>
                  <a:lnTo>
                    <a:pt x="163" y="991"/>
                  </a:lnTo>
                  <a:lnTo>
                    <a:pt x="179" y="1009"/>
                  </a:lnTo>
                  <a:lnTo>
                    <a:pt x="177" y="1007"/>
                  </a:lnTo>
                  <a:lnTo>
                    <a:pt x="190" y="1030"/>
                  </a:lnTo>
                  <a:lnTo>
                    <a:pt x="189" y="1029"/>
                  </a:lnTo>
                  <a:lnTo>
                    <a:pt x="201" y="1058"/>
                  </a:lnTo>
                  <a:lnTo>
                    <a:pt x="160" y="1159"/>
                  </a:lnTo>
                  <a:lnTo>
                    <a:pt x="160" y="1162"/>
                  </a:lnTo>
                  <a:lnTo>
                    <a:pt x="156" y="1201"/>
                  </a:lnTo>
                  <a:lnTo>
                    <a:pt x="156" y="1203"/>
                  </a:lnTo>
                  <a:lnTo>
                    <a:pt x="159" y="1222"/>
                  </a:lnTo>
                  <a:lnTo>
                    <a:pt x="162" y="1235"/>
                  </a:lnTo>
                  <a:lnTo>
                    <a:pt x="168" y="1249"/>
                  </a:lnTo>
                  <a:lnTo>
                    <a:pt x="171" y="1252"/>
                  </a:lnTo>
                  <a:lnTo>
                    <a:pt x="175" y="1256"/>
                  </a:lnTo>
                  <a:lnTo>
                    <a:pt x="168" y="1276"/>
                  </a:lnTo>
                  <a:lnTo>
                    <a:pt x="188" y="1282"/>
                  </a:lnTo>
                  <a:lnTo>
                    <a:pt x="197" y="1252"/>
                  </a:lnTo>
                  <a:lnTo>
                    <a:pt x="201" y="1241"/>
                  </a:lnTo>
                  <a:lnTo>
                    <a:pt x="201" y="1237"/>
                  </a:lnTo>
                  <a:lnTo>
                    <a:pt x="200" y="1233"/>
                  </a:lnTo>
                  <a:lnTo>
                    <a:pt x="199" y="1231"/>
                  </a:lnTo>
                  <a:lnTo>
                    <a:pt x="192" y="1227"/>
                  </a:lnTo>
                  <a:lnTo>
                    <a:pt x="188" y="1226"/>
                  </a:lnTo>
                  <a:lnTo>
                    <a:pt x="186" y="1227"/>
                  </a:lnTo>
                  <a:lnTo>
                    <a:pt x="183" y="1232"/>
                  </a:lnTo>
                  <a:lnTo>
                    <a:pt x="181" y="1231"/>
                  </a:lnTo>
                  <a:lnTo>
                    <a:pt x="177" y="1200"/>
                  </a:lnTo>
                  <a:lnTo>
                    <a:pt x="179" y="1165"/>
                  </a:lnTo>
                  <a:lnTo>
                    <a:pt x="221" y="1060"/>
                  </a:lnTo>
                  <a:lnTo>
                    <a:pt x="221" y="1057"/>
                  </a:lnTo>
                  <a:lnTo>
                    <a:pt x="221" y="1054"/>
                  </a:lnTo>
                  <a:lnTo>
                    <a:pt x="209" y="1021"/>
                  </a:lnTo>
                  <a:lnTo>
                    <a:pt x="209" y="1020"/>
                  </a:lnTo>
                  <a:lnTo>
                    <a:pt x="196" y="996"/>
                  </a:lnTo>
                  <a:lnTo>
                    <a:pt x="193" y="995"/>
                  </a:lnTo>
                  <a:lnTo>
                    <a:pt x="175" y="974"/>
                  </a:lnTo>
                  <a:lnTo>
                    <a:pt x="152" y="957"/>
                  </a:lnTo>
                  <a:lnTo>
                    <a:pt x="140" y="931"/>
                  </a:lnTo>
                  <a:lnTo>
                    <a:pt x="133" y="899"/>
                  </a:lnTo>
                  <a:lnTo>
                    <a:pt x="118" y="771"/>
                  </a:lnTo>
                  <a:lnTo>
                    <a:pt x="111" y="740"/>
                  </a:lnTo>
                  <a:lnTo>
                    <a:pt x="98" y="708"/>
                  </a:lnTo>
                  <a:lnTo>
                    <a:pt x="97" y="706"/>
                  </a:lnTo>
                  <a:lnTo>
                    <a:pt x="80" y="683"/>
                  </a:lnTo>
                  <a:lnTo>
                    <a:pt x="79" y="683"/>
                  </a:lnTo>
                  <a:lnTo>
                    <a:pt x="23" y="630"/>
                  </a:lnTo>
                  <a:lnTo>
                    <a:pt x="37" y="564"/>
                  </a:lnTo>
                  <a:lnTo>
                    <a:pt x="38" y="527"/>
                  </a:lnTo>
                  <a:lnTo>
                    <a:pt x="33" y="488"/>
                  </a:lnTo>
                  <a:lnTo>
                    <a:pt x="44" y="390"/>
                  </a:lnTo>
                  <a:lnTo>
                    <a:pt x="59" y="362"/>
                  </a:lnTo>
                  <a:lnTo>
                    <a:pt x="57" y="363"/>
                  </a:lnTo>
                  <a:lnTo>
                    <a:pt x="60" y="359"/>
                  </a:lnTo>
                  <a:lnTo>
                    <a:pt x="59" y="362"/>
                  </a:lnTo>
                  <a:lnTo>
                    <a:pt x="73" y="349"/>
                  </a:lnTo>
                  <a:lnTo>
                    <a:pt x="133" y="318"/>
                  </a:lnTo>
                  <a:lnTo>
                    <a:pt x="151" y="304"/>
                  </a:lnTo>
                  <a:lnTo>
                    <a:pt x="154" y="302"/>
                  </a:lnTo>
                  <a:lnTo>
                    <a:pt x="165" y="284"/>
                  </a:lnTo>
                  <a:lnTo>
                    <a:pt x="166" y="280"/>
                  </a:lnTo>
                  <a:lnTo>
                    <a:pt x="196" y="176"/>
                  </a:lnTo>
                  <a:lnTo>
                    <a:pt x="199" y="161"/>
                  </a:lnTo>
                  <a:lnTo>
                    <a:pt x="199" y="154"/>
                  </a:lnTo>
                  <a:lnTo>
                    <a:pt x="149" y="48"/>
                  </a:lnTo>
                  <a:lnTo>
                    <a:pt x="143" y="0"/>
                  </a:lnTo>
                  <a:lnTo>
                    <a:pt x="123" y="0"/>
                  </a:lnTo>
                  <a:lnTo>
                    <a:pt x="125" y="30"/>
                  </a:lnTo>
                  <a:lnTo>
                    <a:pt x="129" y="51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49" name="Freeform 908"/>
            <p:cNvSpPr>
              <a:spLocks/>
            </p:cNvSpPr>
            <p:nvPr/>
          </p:nvSpPr>
          <p:spPr bwMode="auto">
            <a:xfrm>
              <a:off x="9251950" y="3859213"/>
              <a:ext cx="271463" cy="504825"/>
            </a:xfrm>
            <a:custGeom>
              <a:avLst/>
              <a:gdLst>
                <a:gd name="T0" fmla="*/ 1043210869 w 512"/>
                <a:gd name="T1" fmla="*/ 0 h 953"/>
                <a:gd name="T2" fmla="*/ 297979942 w 512"/>
                <a:gd name="T3" fmla="*/ 2080969164 h 953"/>
                <a:gd name="T4" fmla="*/ 148990236 w 512"/>
                <a:gd name="T5" fmla="*/ 2147483647 h 953"/>
                <a:gd name="T6" fmla="*/ 596241420 w 512"/>
                <a:gd name="T7" fmla="*/ 2147483647 h 953"/>
                <a:gd name="T8" fmla="*/ 894221229 w 512"/>
                <a:gd name="T9" fmla="*/ 2147483647 h 953"/>
                <a:gd name="T10" fmla="*/ 2147483647 w 512"/>
                <a:gd name="T11" fmla="*/ 2147483647 h 953"/>
                <a:gd name="T12" fmla="*/ 2147483647 w 512"/>
                <a:gd name="T13" fmla="*/ 2147483647 h 953"/>
                <a:gd name="T14" fmla="*/ 2147483647 w 512"/>
                <a:gd name="T15" fmla="*/ 2147483647 h 953"/>
                <a:gd name="T16" fmla="*/ 2086702744 w 512"/>
                <a:gd name="T17" fmla="*/ 2147483647 h 953"/>
                <a:gd name="T18" fmla="*/ 1043210869 w 512"/>
                <a:gd name="T19" fmla="*/ 2147483647 h 953"/>
                <a:gd name="T20" fmla="*/ 0 w 512"/>
                <a:gd name="T21" fmla="*/ 2147483647 h 953"/>
                <a:gd name="T22" fmla="*/ 148990236 w 512"/>
                <a:gd name="T23" fmla="*/ 2147483647 h 953"/>
                <a:gd name="T24" fmla="*/ 2147483647 w 512"/>
                <a:gd name="T25" fmla="*/ 2147483647 h 953"/>
                <a:gd name="T26" fmla="*/ 2147483647 w 512"/>
                <a:gd name="T27" fmla="*/ 2147483647 h 953"/>
                <a:gd name="T28" fmla="*/ 2147483647 w 512"/>
                <a:gd name="T29" fmla="*/ 2147483647 h 953"/>
                <a:gd name="T30" fmla="*/ 2147483647 w 512"/>
                <a:gd name="T31" fmla="*/ 2147483647 h 953"/>
                <a:gd name="T32" fmla="*/ 2147483647 w 512"/>
                <a:gd name="T33" fmla="*/ 2147483647 h 953"/>
                <a:gd name="T34" fmla="*/ 2147483647 w 512"/>
                <a:gd name="T35" fmla="*/ 2147483647 h 953"/>
                <a:gd name="T36" fmla="*/ 2147483647 w 512"/>
                <a:gd name="T37" fmla="*/ 2147483647 h 953"/>
                <a:gd name="T38" fmla="*/ 2147483647 w 512"/>
                <a:gd name="T39" fmla="*/ 2147483647 h 953"/>
                <a:gd name="T40" fmla="*/ 2147483647 w 512"/>
                <a:gd name="T41" fmla="*/ 2147483647 h 953"/>
                <a:gd name="T42" fmla="*/ 2147483647 w 512"/>
                <a:gd name="T43" fmla="*/ 2147483647 h 953"/>
                <a:gd name="T44" fmla="*/ 2147483647 w 512"/>
                <a:gd name="T45" fmla="*/ 2147483647 h 953"/>
                <a:gd name="T46" fmla="*/ 2147483647 w 512"/>
                <a:gd name="T47" fmla="*/ 2147483647 h 953"/>
                <a:gd name="T48" fmla="*/ 2147483647 w 512"/>
                <a:gd name="T49" fmla="*/ 2147483647 h 953"/>
                <a:gd name="T50" fmla="*/ 2147483647 w 512"/>
                <a:gd name="T51" fmla="*/ 2147483647 h 953"/>
                <a:gd name="T52" fmla="*/ 2147483647 w 512"/>
                <a:gd name="T53" fmla="*/ 2147483647 h 953"/>
                <a:gd name="T54" fmla="*/ 2147483647 w 512"/>
                <a:gd name="T55" fmla="*/ 2147483647 h 953"/>
                <a:gd name="T56" fmla="*/ 2147483647 w 512"/>
                <a:gd name="T57" fmla="*/ 2147483647 h 953"/>
                <a:gd name="T58" fmla="*/ 2147483647 w 512"/>
                <a:gd name="T59" fmla="*/ 2147483647 h 953"/>
                <a:gd name="T60" fmla="*/ 2147483647 w 512"/>
                <a:gd name="T61" fmla="*/ 2147483647 h 953"/>
                <a:gd name="T62" fmla="*/ 2147483647 w 512"/>
                <a:gd name="T63" fmla="*/ 2147483647 h 953"/>
                <a:gd name="T64" fmla="*/ 2147483647 w 512"/>
                <a:gd name="T65" fmla="*/ 2147483647 h 953"/>
                <a:gd name="T66" fmla="*/ 2147483647 w 512"/>
                <a:gd name="T67" fmla="*/ 2147483647 h 953"/>
                <a:gd name="T68" fmla="*/ 2147483647 w 512"/>
                <a:gd name="T69" fmla="*/ 2147483647 h 953"/>
                <a:gd name="T70" fmla="*/ 2147483647 w 512"/>
                <a:gd name="T71" fmla="*/ 2147483647 h 953"/>
                <a:gd name="T72" fmla="*/ 2147483647 w 512"/>
                <a:gd name="T73" fmla="*/ 2147483647 h 953"/>
                <a:gd name="T74" fmla="*/ 2147483647 w 512"/>
                <a:gd name="T75" fmla="*/ 2147483647 h 953"/>
                <a:gd name="T76" fmla="*/ 2147483647 w 512"/>
                <a:gd name="T77" fmla="*/ 2147483647 h 953"/>
                <a:gd name="T78" fmla="*/ 2147483647 w 512"/>
                <a:gd name="T79" fmla="*/ 2147483647 h 953"/>
                <a:gd name="T80" fmla="*/ 2147483647 w 512"/>
                <a:gd name="T81" fmla="*/ 2147483647 h 953"/>
                <a:gd name="T82" fmla="*/ 2147483647 w 512"/>
                <a:gd name="T83" fmla="*/ 2147483647 h 953"/>
                <a:gd name="T84" fmla="*/ 2147483647 w 512"/>
                <a:gd name="T85" fmla="*/ 2147483647 h 953"/>
                <a:gd name="T86" fmla="*/ 2147483647 w 512"/>
                <a:gd name="T87" fmla="*/ 2147483647 h 953"/>
                <a:gd name="T88" fmla="*/ 2147483647 w 512"/>
                <a:gd name="T89" fmla="*/ 2147483647 h 953"/>
                <a:gd name="T90" fmla="*/ 2147483647 w 512"/>
                <a:gd name="T91" fmla="*/ 2147483647 h 953"/>
                <a:gd name="T92" fmla="*/ 2147483647 w 512"/>
                <a:gd name="T93" fmla="*/ 2147483647 h 953"/>
                <a:gd name="T94" fmla="*/ 2147483647 w 512"/>
                <a:gd name="T95" fmla="*/ 2147483647 h 953"/>
                <a:gd name="T96" fmla="*/ 1341472480 w 512"/>
                <a:gd name="T97" fmla="*/ 2147483647 h 953"/>
                <a:gd name="T98" fmla="*/ 1788441398 w 512"/>
                <a:gd name="T99" fmla="*/ 2147483647 h 953"/>
                <a:gd name="T100" fmla="*/ 2147483647 w 512"/>
                <a:gd name="T101" fmla="*/ 2147483647 h 953"/>
                <a:gd name="T102" fmla="*/ 2147483647 w 512"/>
                <a:gd name="T103" fmla="*/ 2147483647 h 953"/>
                <a:gd name="T104" fmla="*/ 2147483647 w 512"/>
                <a:gd name="T105" fmla="*/ 2147483647 h 953"/>
                <a:gd name="T106" fmla="*/ 2147483647 w 512"/>
                <a:gd name="T107" fmla="*/ 2147483647 h 953"/>
                <a:gd name="T108" fmla="*/ 2147483647 w 512"/>
                <a:gd name="T109" fmla="*/ 2147483647 h 953"/>
                <a:gd name="T110" fmla="*/ 1937713104 w 512"/>
                <a:gd name="T111" fmla="*/ 2147483647 h 953"/>
                <a:gd name="T112" fmla="*/ 1192481780 w 512"/>
                <a:gd name="T113" fmla="*/ 2147483647 h 953"/>
                <a:gd name="T114" fmla="*/ 1341472480 w 512"/>
                <a:gd name="T115" fmla="*/ 2147483647 h 95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2"/>
                <a:gd name="T175" fmla="*/ 0 h 953"/>
                <a:gd name="T176" fmla="*/ 512 w 512"/>
                <a:gd name="T177" fmla="*/ 953 h 95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2" h="953">
                  <a:moveTo>
                    <a:pt x="41" y="6"/>
                  </a:moveTo>
                  <a:lnTo>
                    <a:pt x="20" y="0"/>
                  </a:lnTo>
                  <a:lnTo>
                    <a:pt x="7" y="40"/>
                  </a:lnTo>
                  <a:lnTo>
                    <a:pt x="7" y="42"/>
                  </a:lnTo>
                  <a:lnTo>
                    <a:pt x="3" y="79"/>
                  </a:lnTo>
                  <a:lnTo>
                    <a:pt x="4" y="116"/>
                  </a:lnTo>
                  <a:lnTo>
                    <a:pt x="11" y="161"/>
                  </a:lnTo>
                  <a:lnTo>
                    <a:pt x="12" y="166"/>
                  </a:lnTo>
                  <a:lnTo>
                    <a:pt x="14" y="167"/>
                  </a:lnTo>
                  <a:lnTo>
                    <a:pt x="18" y="169"/>
                  </a:lnTo>
                  <a:lnTo>
                    <a:pt x="32" y="174"/>
                  </a:lnTo>
                  <a:lnTo>
                    <a:pt x="45" y="181"/>
                  </a:lnTo>
                  <a:lnTo>
                    <a:pt x="43" y="178"/>
                  </a:lnTo>
                  <a:lnTo>
                    <a:pt x="54" y="192"/>
                  </a:lnTo>
                  <a:lnTo>
                    <a:pt x="53" y="191"/>
                  </a:lnTo>
                  <a:lnTo>
                    <a:pt x="55" y="196"/>
                  </a:lnTo>
                  <a:lnTo>
                    <a:pt x="53" y="207"/>
                  </a:lnTo>
                  <a:lnTo>
                    <a:pt x="41" y="214"/>
                  </a:lnTo>
                  <a:lnTo>
                    <a:pt x="25" y="227"/>
                  </a:lnTo>
                  <a:lnTo>
                    <a:pt x="21" y="230"/>
                  </a:lnTo>
                  <a:lnTo>
                    <a:pt x="1" y="271"/>
                  </a:lnTo>
                  <a:lnTo>
                    <a:pt x="0" y="276"/>
                  </a:lnTo>
                  <a:lnTo>
                    <a:pt x="1" y="280"/>
                  </a:lnTo>
                  <a:lnTo>
                    <a:pt x="3" y="283"/>
                  </a:lnTo>
                  <a:lnTo>
                    <a:pt x="6" y="285"/>
                  </a:lnTo>
                  <a:lnTo>
                    <a:pt x="88" y="316"/>
                  </a:lnTo>
                  <a:lnTo>
                    <a:pt x="119" y="339"/>
                  </a:lnTo>
                  <a:lnTo>
                    <a:pt x="147" y="384"/>
                  </a:lnTo>
                  <a:lnTo>
                    <a:pt x="162" y="394"/>
                  </a:lnTo>
                  <a:lnTo>
                    <a:pt x="192" y="422"/>
                  </a:lnTo>
                  <a:lnTo>
                    <a:pt x="200" y="433"/>
                  </a:lnTo>
                  <a:lnTo>
                    <a:pt x="197" y="448"/>
                  </a:lnTo>
                  <a:lnTo>
                    <a:pt x="197" y="445"/>
                  </a:lnTo>
                  <a:lnTo>
                    <a:pt x="189" y="465"/>
                  </a:lnTo>
                  <a:lnTo>
                    <a:pt x="189" y="468"/>
                  </a:lnTo>
                  <a:lnTo>
                    <a:pt x="179" y="520"/>
                  </a:lnTo>
                  <a:lnTo>
                    <a:pt x="179" y="524"/>
                  </a:lnTo>
                  <a:lnTo>
                    <a:pt x="180" y="529"/>
                  </a:lnTo>
                  <a:lnTo>
                    <a:pt x="181" y="543"/>
                  </a:lnTo>
                  <a:lnTo>
                    <a:pt x="203" y="646"/>
                  </a:lnTo>
                  <a:lnTo>
                    <a:pt x="222" y="693"/>
                  </a:lnTo>
                  <a:lnTo>
                    <a:pt x="222" y="694"/>
                  </a:lnTo>
                  <a:lnTo>
                    <a:pt x="225" y="696"/>
                  </a:lnTo>
                  <a:lnTo>
                    <a:pt x="230" y="698"/>
                  </a:lnTo>
                  <a:lnTo>
                    <a:pt x="315" y="707"/>
                  </a:lnTo>
                  <a:lnTo>
                    <a:pt x="330" y="711"/>
                  </a:lnTo>
                  <a:lnTo>
                    <a:pt x="337" y="716"/>
                  </a:lnTo>
                  <a:lnTo>
                    <a:pt x="345" y="731"/>
                  </a:lnTo>
                  <a:lnTo>
                    <a:pt x="352" y="756"/>
                  </a:lnTo>
                  <a:lnTo>
                    <a:pt x="357" y="795"/>
                  </a:lnTo>
                  <a:lnTo>
                    <a:pt x="357" y="797"/>
                  </a:lnTo>
                  <a:lnTo>
                    <a:pt x="370" y="829"/>
                  </a:lnTo>
                  <a:lnTo>
                    <a:pt x="372" y="832"/>
                  </a:lnTo>
                  <a:lnTo>
                    <a:pt x="386" y="847"/>
                  </a:lnTo>
                  <a:lnTo>
                    <a:pt x="401" y="857"/>
                  </a:lnTo>
                  <a:lnTo>
                    <a:pt x="424" y="877"/>
                  </a:lnTo>
                  <a:lnTo>
                    <a:pt x="425" y="879"/>
                  </a:lnTo>
                  <a:lnTo>
                    <a:pt x="449" y="893"/>
                  </a:lnTo>
                  <a:lnTo>
                    <a:pt x="496" y="953"/>
                  </a:lnTo>
                  <a:lnTo>
                    <a:pt x="512" y="941"/>
                  </a:lnTo>
                  <a:lnTo>
                    <a:pt x="461" y="877"/>
                  </a:lnTo>
                  <a:lnTo>
                    <a:pt x="459" y="875"/>
                  </a:lnTo>
                  <a:lnTo>
                    <a:pt x="436" y="861"/>
                  </a:lnTo>
                  <a:lnTo>
                    <a:pt x="415" y="840"/>
                  </a:lnTo>
                  <a:lnTo>
                    <a:pt x="399" y="831"/>
                  </a:lnTo>
                  <a:lnTo>
                    <a:pt x="399" y="832"/>
                  </a:lnTo>
                  <a:lnTo>
                    <a:pt x="387" y="820"/>
                  </a:lnTo>
                  <a:lnTo>
                    <a:pt x="382" y="807"/>
                  </a:lnTo>
                  <a:lnTo>
                    <a:pt x="378" y="789"/>
                  </a:lnTo>
                  <a:lnTo>
                    <a:pt x="378" y="791"/>
                  </a:lnTo>
                  <a:lnTo>
                    <a:pt x="366" y="725"/>
                  </a:lnTo>
                  <a:lnTo>
                    <a:pt x="365" y="723"/>
                  </a:lnTo>
                  <a:lnTo>
                    <a:pt x="365" y="722"/>
                  </a:lnTo>
                  <a:lnTo>
                    <a:pt x="355" y="706"/>
                  </a:lnTo>
                  <a:lnTo>
                    <a:pt x="352" y="702"/>
                  </a:lnTo>
                  <a:lnTo>
                    <a:pt x="340" y="693"/>
                  </a:lnTo>
                  <a:lnTo>
                    <a:pt x="339" y="690"/>
                  </a:lnTo>
                  <a:lnTo>
                    <a:pt x="336" y="690"/>
                  </a:lnTo>
                  <a:lnTo>
                    <a:pt x="320" y="687"/>
                  </a:lnTo>
                  <a:lnTo>
                    <a:pt x="318" y="687"/>
                  </a:lnTo>
                  <a:lnTo>
                    <a:pt x="238" y="680"/>
                  </a:lnTo>
                  <a:lnTo>
                    <a:pt x="222" y="638"/>
                  </a:lnTo>
                  <a:lnTo>
                    <a:pt x="200" y="522"/>
                  </a:lnTo>
                  <a:lnTo>
                    <a:pt x="208" y="472"/>
                  </a:lnTo>
                  <a:lnTo>
                    <a:pt x="216" y="454"/>
                  </a:lnTo>
                  <a:lnTo>
                    <a:pt x="217" y="452"/>
                  </a:lnTo>
                  <a:lnTo>
                    <a:pt x="220" y="432"/>
                  </a:lnTo>
                  <a:lnTo>
                    <a:pt x="218" y="425"/>
                  </a:lnTo>
                  <a:lnTo>
                    <a:pt x="209" y="411"/>
                  </a:lnTo>
                  <a:lnTo>
                    <a:pt x="208" y="410"/>
                  </a:lnTo>
                  <a:lnTo>
                    <a:pt x="173" y="378"/>
                  </a:lnTo>
                  <a:lnTo>
                    <a:pt x="165" y="371"/>
                  </a:lnTo>
                  <a:lnTo>
                    <a:pt x="134" y="326"/>
                  </a:lnTo>
                  <a:lnTo>
                    <a:pt x="132" y="323"/>
                  </a:lnTo>
                  <a:lnTo>
                    <a:pt x="101" y="300"/>
                  </a:lnTo>
                  <a:lnTo>
                    <a:pt x="97" y="298"/>
                  </a:lnTo>
                  <a:lnTo>
                    <a:pt x="24" y="270"/>
                  </a:lnTo>
                  <a:lnTo>
                    <a:pt x="28" y="258"/>
                  </a:lnTo>
                  <a:lnTo>
                    <a:pt x="40" y="241"/>
                  </a:lnTo>
                  <a:lnTo>
                    <a:pt x="37" y="243"/>
                  </a:lnTo>
                  <a:lnTo>
                    <a:pt x="67" y="220"/>
                  </a:lnTo>
                  <a:lnTo>
                    <a:pt x="71" y="216"/>
                  </a:lnTo>
                  <a:lnTo>
                    <a:pt x="77" y="200"/>
                  </a:lnTo>
                  <a:lnTo>
                    <a:pt x="76" y="197"/>
                  </a:lnTo>
                  <a:lnTo>
                    <a:pt x="76" y="196"/>
                  </a:lnTo>
                  <a:lnTo>
                    <a:pt x="76" y="192"/>
                  </a:lnTo>
                  <a:lnTo>
                    <a:pt x="70" y="182"/>
                  </a:lnTo>
                  <a:lnTo>
                    <a:pt x="70" y="180"/>
                  </a:lnTo>
                  <a:lnTo>
                    <a:pt x="59" y="166"/>
                  </a:lnTo>
                  <a:lnTo>
                    <a:pt x="56" y="163"/>
                  </a:lnTo>
                  <a:lnTo>
                    <a:pt x="42" y="154"/>
                  </a:lnTo>
                  <a:lnTo>
                    <a:pt x="39" y="153"/>
                  </a:lnTo>
                  <a:lnTo>
                    <a:pt x="30" y="152"/>
                  </a:lnTo>
                  <a:lnTo>
                    <a:pt x="24" y="78"/>
                  </a:lnTo>
                  <a:lnTo>
                    <a:pt x="28" y="45"/>
                  </a:lnTo>
                  <a:lnTo>
                    <a:pt x="28" y="48"/>
                  </a:lnTo>
                  <a:lnTo>
                    <a:pt x="41" y="6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50" name="Freeform 909"/>
            <p:cNvSpPr>
              <a:spLocks/>
            </p:cNvSpPr>
            <p:nvPr/>
          </p:nvSpPr>
          <p:spPr bwMode="auto">
            <a:xfrm>
              <a:off x="8256588" y="4649788"/>
              <a:ext cx="1239837" cy="1427162"/>
            </a:xfrm>
            <a:custGeom>
              <a:avLst/>
              <a:gdLst>
                <a:gd name="T0" fmla="*/ 2147483647 w 2341"/>
                <a:gd name="T1" fmla="*/ 2147483647 h 2698"/>
                <a:gd name="T2" fmla="*/ 2147483647 w 2341"/>
                <a:gd name="T3" fmla="*/ 2147483647 h 2698"/>
                <a:gd name="T4" fmla="*/ 2147483647 w 2341"/>
                <a:gd name="T5" fmla="*/ 2147483647 h 2698"/>
                <a:gd name="T6" fmla="*/ 2147483647 w 2341"/>
                <a:gd name="T7" fmla="*/ 2147483647 h 2698"/>
                <a:gd name="T8" fmla="*/ 2147483647 w 2341"/>
                <a:gd name="T9" fmla="*/ 2147483647 h 2698"/>
                <a:gd name="T10" fmla="*/ 2147483647 w 2341"/>
                <a:gd name="T11" fmla="*/ 2147483647 h 2698"/>
                <a:gd name="T12" fmla="*/ 2147483647 w 2341"/>
                <a:gd name="T13" fmla="*/ 2147483647 h 2698"/>
                <a:gd name="T14" fmla="*/ 2147483647 w 2341"/>
                <a:gd name="T15" fmla="*/ 2147483647 h 2698"/>
                <a:gd name="T16" fmla="*/ 2147483647 w 2341"/>
                <a:gd name="T17" fmla="*/ 2147483647 h 2698"/>
                <a:gd name="T18" fmla="*/ 2147483647 w 2341"/>
                <a:gd name="T19" fmla="*/ 2147483647 h 2698"/>
                <a:gd name="T20" fmla="*/ 2147483647 w 2341"/>
                <a:gd name="T21" fmla="*/ 2147483647 h 2698"/>
                <a:gd name="T22" fmla="*/ 2147483647 w 2341"/>
                <a:gd name="T23" fmla="*/ 2147483647 h 2698"/>
                <a:gd name="T24" fmla="*/ 2147483647 w 2341"/>
                <a:gd name="T25" fmla="*/ 2147483647 h 2698"/>
                <a:gd name="T26" fmla="*/ 2147483647 w 2341"/>
                <a:gd name="T27" fmla="*/ 2147483647 h 2698"/>
                <a:gd name="T28" fmla="*/ 2147483647 w 2341"/>
                <a:gd name="T29" fmla="*/ 2147483647 h 2698"/>
                <a:gd name="T30" fmla="*/ 2147483647 w 2341"/>
                <a:gd name="T31" fmla="*/ 2147483647 h 2698"/>
                <a:gd name="T32" fmla="*/ 2147483647 w 2341"/>
                <a:gd name="T33" fmla="*/ 2147483647 h 2698"/>
                <a:gd name="T34" fmla="*/ 2147483647 w 2341"/>
                <a:gd name="T35" fmla="*/ 2147483647 h 2698"/>
                <a:gd name="T36" fmla="*/ 2147483647 w 2341"/>
                <a:gd name="T37" fmla="*/ 2147483647 h 2698"/>
                <a:gd name="T38" fmla="*/ 2147483647 w 2341"/>
                <a:gd name="T39" fmla="*/ 2147483647 h 2698"/>
                <a:gd name="T40" fmla="*/ 2147483647 w 2341"/>
                <a:gd name="T41" fmla="*/ 2147483647 h 2698"/>
                <a:gd name="T42" fmla="*/ 2147483647 w 2341"/>
                <a:gd name="T43" fmla="*/ 2147483647 h 2698"/>
                <a:gd name="T44" fmla="*/ 1485505765 w 2341"/>
                <a:gd name="T45" fmla="*/ 2147483647 h 2698"/>
                <a:gd name="T46" fmla="*/ 2079875219 w 2341"/>
                <a:gd name="T47" fmla="*/ 2147483647 h 2698"/>
                <a:gd name="T48" fmla="*/ 1485505765 w 2341"/>
                <a:gd name="T49" fmla="*/ 2147483647 h 2698"/>
                <a:gd name="T50" fmla="*/ 1931212417 w 2341"/>
                <a:gd name="T51" fmla="*/ 2147483647 h 2698"/>
                <a:gd name="T52" fmla="*/ 2147483647 w 2341"/>
                <a:gd name="T53" fmla="*/ 2147483647 h 2698"/>
                <a:gd name="T54" fmla="*/ 2147483647 w 2341"/>
                <a:gd name="T55" fmla="*/ 2147483647 h 2698"/>
                <a:gd name="T56" fmla="*/ 2147483647 w 2341"/>
                <a:gd name="T57" fmla="*/ 2147483647 h 2698"/>
                <a:gd name="T58" fmla="*/ 2147483647 w 2341"/>
                <a:gd name="T59" fmla="*/ 2147483647 h 2698"/>
                <a:gd name="T60" fmla="*/ 2147483647 w 2341"/>
                <a:gd name="T61" fmla="*/ 2147483647 h 2698"/>
                <a:gd name="T62" fmla="*/ 2147483647 w 2341"/>
                <a:gd name="T63" fmla="*/ 2147483647 h 2698"/>
                <a:gd name="T64" fmla="*/ 2147483647 w 2341"/>
                <a:gd name="T65" fmla="*/ 2147483647 h 2698"/>
                <a:gd name="T66" fmla="*/ 2147483647 w 2341"/>
                <a:gd name="T67" fmla="*/ 2147483647 h 2698"/>
                <a:gd name="T68" fmla="*/ 2147483647 w 2341"/>
                <a:gd name="T69" fmla="*/ 2147483647 h 2698"/>
                <a:gd name="T70" fmla="*/ 2147483647 w 2341"/>
                <a:gd name="T71" fmla="*/ 2147483647 h 2698"/>
                <a:gd name="T72" fmla="*/ 2147483647 w 2341"/>
                <a:gd name="T73" fmla="*/ 2147483647 h 2698"/>
                <a:gd name="T74" fmla="*/ 2147483647 w 2341"/>
                <a:gd name="T75" fmla="*/ 2147483647 h 2698"/>
                <a:gd name="T76" fmla="*/ 2147483647 w 2341"/>
                <a:gd name="T77" fmla="*/ 2147483647 h 2698"/>
                <a:gd name="T78" fmla="*/ 2147483647 w 2341"/>
                <a:gd name="T79" fmla="*/ 2147483647 h 2698"/>
                <a:gd name="T80" fmla="*/ 2147483647 w 2341"/>
                <a:gd name="T81" fmla="*/ 2147483647 h 2698"/>
                <a:gd name="T82" fmla="*/ 2147483647 w 2341"/>
                <a:gd name="T83" fmla="*/ 2147483647 h 2698"/>
                <a:gd name="T84" fmla="*/ 2147483647 w 2341"/>
                <a:gd name="T85" fmla="*/ 2147483647 h 2698"/>
                <a:gd name="T86" fmla="*/ 2147483647 w 2341"/>
                <a:gd name="T87" fmla="*/ 2147483647 h 2698"/>
                <a:gd name="T88" fmla="*/ 2147483647 w 2341"/>
                <a:gd name="T89" fmla="*/ 2147483647 h 2698"/>
                <a:gd name="T90" fmla="*/ 2147483647 w 2341"/>
                <a:gd name="T91" fmla="*/ 2147483647 h 2698"/>
                <a:gd name="T92" fmla="*/ 2147483647 w 2341"/>
                <a:gd name="T93" fmla="*/ 2147483647 h 2698"/>
                <a:gd name="T94" fmla="*/ 2147483647 w 2341"/>
                <a:gd name="T95" fmla="*/ 2147483647 h 2698"/>
                <a:gd name="T96" fmla="*/ 2147483647 w 2341"/>
                <a:gd name="T97" fmla="*/ 2147483647 h 2698"/>
                <a:gd name="T98" fmla="*/ 2147483647 w 2341"/>
                <a:gd name="T99" fmla="*/ 2147483647 h 2698"/>
                <a:gd name="T100" fmla="*/ 2147483647 w 2341"/>
                <a:gd name="T101" fmla="*/ 2147483647 h 2698"/>
                <a:gd name="T102" fmla="*/ 2147483647 w 2341"/>
                <a:gd name="T103" fmla="*/ 2147483647 h 2698"/>
                <a:gd name="T104" fmla="*/ 2147483647 w 2341"/>
                <a:gd name="T105" fmla="*/ 2147483647 h 269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341"/>
                <a:gd name="T160" fmla="*/ 0 h 2698"/>
                <a:gd name="T161" fmla="*/ 2341 w 2341"/>
                <a:gd name="T162" fmla="*/ 2698 h 269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341" h="2698">
                  <a:moveTo>
                    <a:pt x="2012" y="0"/>
                  </a:moveTo>
                  <a:lnTo>
                    <a:pt x="1998" y="14"/>
                  </a:lnTo>
                  <a:lnTo>
                    <a:pt x="2022" y="39"/>
                  </a:lnTo>
                  <a:lnTo>
                    <a:pt x="2047" y="59"/>
                  </a:lnTo>
                  <a:lnTo>
                    <a:pt x="2091" y="103"/>
                  </a:lnTo>
                  <a:lnTo>
                    <a:pt x="2109" y="132"/>
                  </a:lnTo>
                  <a:lnTo>
                    <a:pt x="2122" y="163"/>
                  </a:lnTo>
                  <a:lnTo>
                    <a:pt x="2155" y="220"/>
                  </a:lnTo>
                  <a:lnTo>
                    <a:pt x="2161" y="225"/>
                  </a:lnTo>
                  <a:lnTo>
                    <a:pt x="2171" y="228"/>
                  </a:lnTo>
                  <a:lnTo>
                    <a:pt x="2184" y="230"/>
                  </a:lnTo>
                  <a:lnTo>
                    <a:pt x="2260" y="256"/>
                  </a:lnTo>
                  <a:lnTo>
                    <a:pt x="2258" y="256"/>
                  </a:lnTo>
                  <a:lnTo>
                    <a:pt x="2273" y="265"/>
                  </a:lnTo>
                  <a:lnTo>
                    <a:pt x="2280" y="271"/>
                  </a:lnTo>
                  <a:lnTo>
                    <a:pt x="2279" y="269"/>
                  </a:lnTo>
                  <a:lnTo>
                    <a:pt x="2281" y="273"/>
                  </a:lnTo>
                  <a:lnTo>
                    <a:pt x="2280" y="271"/>
                  </a:lnTo>
                  <a:lnTo>
                    <a:pt x="2286" y="288"/>
                  </a:lnTo>
                  <a:lnTo>
                    <a:pt x="2286" y="286"/>
                  </a:lnTo>
                  <a:lnTo>
                    <a:pt x="2289" y="307"/>
                  </a:lnTo>
                  <a:lnTo>
                    <a:pt x="2300" y="349"/>
                  </a:lnTo>
                  <a:lnTo>
                    <a:pt x="2315" y="445"/>
                  </a:lnTo>
                  <a:lnTo>
                    <a:pt x="2322" y="625"/>
                  </a:lnTo>
                  <a:lnTo>
                    <a:pt x="2302" y="702"/>
                  </a:lnTo>
                  <a:lnTo>
                    <a:pt x="2281" y="723"/>
                  </a:lnTo>
                  <a:lnTo>
                    <a:pt x="2279" y="728"/>
                  </a:lnTo>
                  <a:lnTo>
                    <a:pt x="2268" y="768"/>
                  </a:lnTo>
                  <a:lnTo>
                    <a:pt x="2242" y="807"/>
                  </a:lnTo>
                  <a:lnTo>
                    <a:pt x="2243" y="805"/>
                  </a:lnTo>
                  <a:lnTo>
                    <a:pt x="2146" y="905"/>
                  </a:lnTo>
                  <a:lnTo>
                    <a:pt x="2147" y="902"/>
                  </a:lnTo>
                  <a:lnTo>
                    <a:pt x="2130" y="911"/>
                  </a:lnTo>
                  <a:lnTo>
                    <a:pt x="2119" y="922"/>
                  </a:lnTo>
                  <a:lnTo>
                    <a:pt x="2116" y="923"/>
                  </a:lnTo>
                  <a:lnTo>
                    <a:pt x="2101" y="944"/>
                  </a:lnTo>
                  <a:lnTo>
                    <a:pt x="2090" y="963"/>
                  </a:lnTo>
                  <a:lnTo>
                    <a:pt x="2073" y="981"/>
                  </a:lnTo>
                  <a:lnTo>
                    <a:pt x="2056" y="994"/>
                  </a:lnTo>
                  <a:lnTo>
                    <a:pt x="2054" y="993"/>
                  </a:lnTo>
                  <a:lnTo>
                    <a:pt x="2047" y="990"/>
                  </a:lnTo>
                  <a:lnTo>
                    <a:pt x="2041" y="994"/>
                  </a:lnTo>
                  <a:lnTo>
                    <a:pt x="2039" y="996"/>
                  </a:lnTo>
                  <a:lnTo>
                    <a:pt x="2038" y="997"/>
                  </a:lnTo>
                  <a:lnTo>
                    <a:pt x="2033" y="1006"/>
                  </a:lnTo>
                  <a:lnTo>
                    <a:pt x="2021" y="1021"/>
                  </a:lnTo>
                  <a:lnTo>
                    <a:pt x="1995" y="1034"/>
                  </a:lnTo>
                  <a:lnTo>
                    <a:pt x="1994" y="1035"/>
                  </a:lnTo>
                  <a:lnTo>
                    <a:pt x="1972" y="1053"/>
                  </a:lnTo>
                  <a:lnTo>
                    <a:pt x="1970" y="1056"/>
                  </a:lnTo>
                  <a:lnTo>
                    <a:pt x="1936" y="1100"/>
                  </a:lnTo>
                  <a:lnTo>
                    <a:pt x="1935" y="1102"/>
                  </a:lnTo>
                  <a:lnTo>
                    <a:pt x="1884" y="1214"/>
                  </a:lnTo>
                  <a:lnTo>
                    <a:pt x="1876" y="1218"/>
                  </a:lnTo>
                  <a:lnTo>
                    <a:pt x="1837" y="1249"/>
                  </a:lnTo>
                  <a:lnTo>
                    <a:pt x="1707" y="1394"/>
                  </a:lnTo>
                  <a:lnTo>
                    <a:pt x="1597" y="1432"/>
                  </a:lnTo>
                  <a:lnTo>
                    <a:pt x="1500" y="1495"/>
                  </a:lnTo>
                  <a:lnTo>
                    <a:pt x="1496" y="1496"/>
                  </a:lnTo>
                  <a:lnTo>
                    <a:pt x="1494" y="1497"/>
                  </a:lnTo>
                  <a:lnTo>
                    <a:pt x="1485" y="1502"/>
                  </a:lnTo>
                  <a:lnTo>
                    <a:pt x="1425" y="1528"/>
                  </a:lnTo>
                  <a:lnTo>
                    <a:pt x="1378" y="1562"/>
                  </a:lnTo>
                  <a:lnTo>
                    <a:pt x="1350" y="1587"/>
                  </a:lnTo>
                  <a:lnTo>
                    <a:pt x="1322" y="1588"/>
                  </a:lnTo>
                  <a:lnTo>
                    <a:pt x="1277" y="1595"/>
                  </a:lnTo>
                  <a:lnTo>
                    <a:pt x="1274" y="1596"/>
                  </a:lnTo>
                  <a:lnTo>
                    <a:pt x="1229" y="1615"/>
                  </a:lnTo>
                  <a:lnTo>
                    <a:pt x="1227" y="1617"/>
                  </a:lnTo>
                  <a:lnTo>
                    <a:pt x="1210" y="1632"/>
                  </a:lnTo>
                  <a:lnTo>
                    <a:pt x="1209" y="1635"/>
                  </a:lnTo>
                  <a:lnTo>
                    <a:pt x="1199" y="1656"/>
                  </a:lnTo>
                  <a:lnTo>
                    <a:pt x="1198" y="1659"/>
                  </a:lnTo>
                  <a:lnTo>
                    <a:pt x="1187" y="1773"/>
                  </a:lnTo>
                  <a:lnTo>
                    <a:pt x="1162" y="1797"/>
                  </a:lnTo>
                  <a:lnTo>
                    <a:pt x="1151" y="1822"/>
                  </a:lnTo>
                  <a:lnTo>
                    <a:pt x="1150" y="1822"/>
                  </a:lnTo>
                  <a:lnTo>
                    <a:pt x="1150" y="1823"/>
                  </a:lnTo>
                  <a:lnTo>
                    <a:pt x="1137" y="1884"/>
                  </a:lnTo>
                  <a:lnTo>
                    <a:pt x="1084" y="1894"/>
                  </a:lnTo>
                  <a:lnTo>
                    <a:pt x="1082" y="1895"/>
                  </a:lnTo>
                  <a:lnTo>
                    <a:pt x="1064" y="1903"/>
                  </a:lnTo>
                  <a:lnTo>
                    <a:pt x="1062" y="1903"/>
                  </a:lnTo>
                  <a:lnTo>
                    <a:pt x="1061" y="1905"/>
                  </a:lnTo>
                  <a:lnTo>
                    <a:pt x="1050" y="1916"/>
                  </a:lnTo>
                  <a:lnTo>
                    <a:pt x="1041" y="1933"/>
                  </a:lnTo>
                  <a:lnTo>
                    <a:pt x="1041" y="1936"/>
                  </a:lnTo>
                  <a:lnTo>
                    <a:pt x="1031" y="2027"/>
                  </a:lnTo>
                  <a:lnTo>
                    <a:pt x="1029" y="2027"/>
                  </a:lnTo>
                  <a:lnTo>
                    <a:pt x="972" y="2051"/>
                  </a:lnTo>
                  <a:lnTo>
                    <a:pt x="970" y="2052"/>
                  </a:lnTo>
                  <a:lnTo>
                    <a:pt x="947" y="2070"/>
                  </a:lnTo>
                  <a:lnTo>
                    <a:pt x="945" y="2072"/>
                  </a:lnTo>
                  <a:lnTo>
                    <a:pt x="899" y="2139"/>
                  </a:lnTo>
                  <a:lnTo>
                    <a:pt x="800" y="2102"/>
                  </a:lnTo>
                  <a:lnTo>
                    <a:pt x="735" y="2085"/>
                  </a:lnTo>
                  <a:lnTo>
                    <a:pt x="720" y="2076"/>
                  </a:lnTo>
                  <a:lnTo>
                    <a:pt x="722" y="2080"/>
                  </a:lnTo>
                  <a:lnTo>
                    <a:pt x="698" y="2048"/>
                  </a:lnTo>
                  <a:lnTo>
                    <a:pt x="699" y="2049"/>
                  </a:lnTo>
                  <a:lnTo>
                    <a:pt x="661" y="1974"/>
                  </a:lnTo>
                  <a:lnTo>
                    <a:pt x="639" y="1939"/>
                  </a:lnTo>
                  <a:lnTo>
                    <a:pt x="633" y="1934"/>
                  </a:lnTo>
                  <a:lnTo>
                    <a:pt x="569" y="1919"/>
                  </a:lnTo>
                  <a:lnTo>
                    <a:pt x="568" y="1919"/>
                  </a:lnTo>
                  <a:lnTo>
                    <a:pt x="376" y="1909"/>
                  </a:lnTo>
                  <a:lnTo>
                    <a:pt x="353" y="1914"/>
                  </a:lnTo>
                  <a:lnTo>
                    <a:pt x="333" y="1922"/>
                  </a:lnTo>
                  <a:lnTo>
                    <a:pt x="329" y="1924"/>
                  </a:lnTo>
                  <a:lnTo>
                    <a:pt x="302" y="1954"/>
                  </a:lnTo>
                  <a:lnTo>
                    <a:pt x="301" y="1955"/>
                  </a:lnTo>
                  <a:lnTo>
                    <a:pt x="250" y="2056"/>
                  </a:lnTo>
                  <a:lnTo>
                    <a:pt x="250" y="2058"/>
                  </a:lnTo>
                  <a:lnTo>
                    <a:pt x="243" y="2080"/>
                  </a:lnTo>
                  <a:lnTo>
                    <a:pt x="242" y="2100"/>
                  </a:lnTo>
                  <a:lnTo>
                    <a:pt x="243" y="2106"/>
                  </a:lnTo>
                  <a:lnTo>
                    <a:pt x="248" y="2112"/>
                  </a:lnTo>
                  <a:lnTo>
                    <a:pt x="250" y="2115"/>
                  </a:lnTo>
                  <a:lnTo>
                    <a:pt x="253" y="2116"/>
                  </a:lnTo>
                  <a:lnTo>
                    <a:pt x="261" y="2119"/>
                  </a:lnTo>
                  <a:lnTo>
                    <a:pt x="263" y="2120"/>
                  </a:lnTo>
                  <a:lnTo>
                    <a:pt x="266" y="2121"/>
                  </a:lnTo>
                  <a:lnTo>
                    <a:pt x="254" y="2138"/>
                  </a:lnTo>
                  <a:lnTo>
                    <a:pt x="180" y="2236"/>
                  </a:lnTo>
                  <a:lnTo>
                    <a:pt x="179" y="2240"/>
                  </a:lnTo>
                  <a:lnTo>
                    <a:pt x="168" y="2328"/>
                  </a:lnTo>
                  <a:lnTo>
                    <a:pt x="146" y="2356"/>
                  </a:lnTo>
                  <a:lnTo>
                    <a:pt x="144" y="2358"/>
                  </a:lnTo>
                  <a:lnTo>
                    <a:pt x="130" y="2381"/>
                  </a:lnTo>
                  <a:lnTo>
                    <a:pt x="129" y="2384"/>
                  </a:lnTo>
                  <a:lnTo>
                    <a:pt x="108" y="2455"/>
                  </a:lnTo>
                  <a:lnTo>
                    <a:pt x="84" y="2479"/>
                  </a:lnTo>
                  <a:lnTo>
                    <a:pt x="29" y="2519"/>
                  </a:lnTo>
                  <a:lnTo>
                    <a:pt x="3" y="2545"/>
                  </a:lnTo>
                  <a:lnTo>
                    <a:pt x="0" y="2549"/>
                  </a:lnTo>
                  <a:lnTo>
                    <a:pt x="0" y="2555"/>
                  </a:lnTo>
                  <a:lnTo>
                    <a:pt x="7" y="2563"/>
                  </a:lnTo>
                  <a:lnTo>
                    <a:pt x="30" y="2570"/>
                  </a:lnTo>
                  <a:lnTo>
                    <a:pt x="28" y="2568"/>
                  </a:lnTo>
                  <a:lnTo>
                    <a:pt x="39" y="2576"/>
                  </a:lnTo>
                  <a:lnTo>
                    <a:pt x="45" y="2592"/>
                  </a:lnTo>
                  <a:lnTo>
                    <a:pt x="43" y="2625"/>
                  </a:lnTo>
                  <a:lnTo>
                    <a:pt x="43" y="2624"/>
                  </a:lnTo>
                  <a:lnTo>
                    <a:pt x="42" y="2628"/>
                  </a:lnTo>
                  <a:lnTo>
                    <a:pt x="28" y="2640"/>
                  </a:lnTo>
                  <a:lnTo>
                    <a:pt x="26" y="2641"/>
                  </a:lnTo>
                  <a:lnTo>
                    <a:pt x="24" y="2644"/>
                  </a:lnTo>
                  <a:lnTo>
                    <a:pt x="22" y="2652"/>
                  </a:lnTo>
                  <a:lnTo>
                    <a:pt x="22" y="2658"/>
                  </a:lnTo>
                  <a:lnTo>
                    <a:pt x="30" y="2682"/>
                  </a:lnTo>
                  <a:lnTo>
                    <a:pt x="45" y="2698"/>
                  </a:lnTo>
                  <a:lnTo>
                    <a:pt x="61" y="2687"/>
                  </a:lnTo>
                  <a:lnTo>
                    <a:pt x="47" y="2669"/>
                  </a:lnTo>
                  <a:lnTo>
                    <a:pt x="42" y="2656"/>
                  </a:lnTo>
                  <a:lnTo>
                    <a:pt x="40" y="2658"/>
                  </a:lnTo>
                  <a:lnTo>
                    <a:pt x="40" y="2656"/>
                  </a:lnTo>
                  <a:lnTo>
                    <a:pt x="42" y="2655"/>
                  </a:lnTo>
                  <a:lnTo>
                    <a:pt x="41" y="2655"/>
                  </a:lnTo>
                  <a:lnTo>
                    <a:pt x="43" y="2651"/>
                  </a:lnTo>
                  <a:lnTo>
                    <a:pt x="42" y="2655"/>
                  </a:lnTo>
                  <a:lnTo>
                    <a:pt x="48" y="2650"/>
                  </a:lnTo>
                  <a:lnTo>
                    <a:pt x="55" y="2644"/>
                  </a:lnTo>
                  <a:lnTo>
                    <a:pt x="62" y="2632"/>
                  </a:lnTo>
                  <a:lnTo>
                    <a:pt x="62" y="2630"/>
                  </a:lnTo>
                  <a:lnTo>
                    <a:pt x="62" y="2629"/>
                  </a:lnTo>
                  <a:lnTo>
                    <a:pt x="63" y="2629"/>
                  </a:lnTo>
                  <a:lnTo>
                    <a:pt x="64" y="2586"/>
                  </a:lnTo>
                  <a:lnTo>
                    <a:pt x="58" y="2566"/>
                  </a:lnTo>
                  <a:lnTo>
                    <a:pt x="53" y="2562"/>
                  </a:lnTo>
                  <a:lnTo>
                    <a:pt x="39" y="2552"/>
                  </a:lnTo>
                  <a:lnTo>
                    <a:pt x="37" y="2550"/>
                  </a:lnTo>
                  <a:lnTo>
                    <a:pt x="29" y="2548"/>
                  </a:lnTo>
                  <a:lnTo>
                    <a:pt x="41" y="2536"/>
                  </a:lnTo>
                  <a:lnTo>
                    <a:pt x="97" y="2495"/>
                  </a:lnTo>
                  <a:lnTo>
                    <a:pt x="123" y="2469"/>
                  </a:lnTo>
                  <a:lnTo>
                    <a:pt x="124" y="2467"/>
                  </a:lnTo>
                  <a:lnTo>
                    <a:pt x="126" y="2464"/>
                  </a:lnTo>
                  <a:lnTo>
                    <a:pt x="148" y="2390"/>
                  </a:lnTo>
                  <a:lnTo>
                    <a:pt x="148" y="2392"/>
                  </a:lnTo>
                  <a:lnTo>
                    <a:pt x="163" y="2368"/>
                  </a:lnTo>
                  <a:lnTo>
                    <a:pt x="162" y="2369"/>
                  </a:lnTo>
                  <a:lnTo>
                    <a:pt x="187" y="2338"/>
                  </a:lnTo>
                  <a:lnTo>
                    <a:pt x="187" y="2336"/>
                  </a:lnTo>
                  <a:lnTo>
                    <a:pt x="189" y="2333"/>
                  </a:lnTo>
                  <a:lnTo>
                    <a:pt x="191" y="2286"/>
                  </a:lnTo>
                  <a:lnTo>
                    <a:pt x="199" y="2244"/>
                  </a:lnTo>
                  <a:lnTo>
                    <a:pt x="199" y="2247"/>
                  </a:lnTo>
                  <a:lnTo>
                    <a:pt x="216" y="2217"/>
                  </a:lnTo>
                  <a:lnTo>
                    <a:pt x="270" y="2151"/>
                  </a:lnTo>
                  <a:lnTo>
                    <a:pt x="291" y="2118"/>
                  </a:lnTo>
                  <a:lnTo>
                    <a:pt x="293" y="2112"/>
                  </a:lnTo>
                  <a:lnTo>
                    <a:pt x="292" y="2109"/>
                  </a:lnTo>
                  <a:lnTo>
                    <a:pt x="289" y="2103"/>
                  </a:lnTo>
                  <a:lnTo>
                    <a:pt x="285" y="2102"/>
                  </a:lnTo>
                  <a:lnTo>
                    <a:pt x="266" y="2100"/>
                  </a:lnTo>
                  <a:lnTo>
                    <a:pt x="267" y="2100"/>
                  </a:lnTo>
                  <a:lnTo>
                    <a:pt x="265" y="2099"/>
                  </a:lnTo>
                  <a:lnTo>
                    <a:pt x="263" y="2099"/>
                  </a:lnTo>
                  <a:lnTo>
                    <a:pt x="263" y="2098"/>
                  </a:lnTo>
                  <a:lnTo>
                    <a:pt x="262" y="2095"/>
                  </a:lnTo>
                  <a:lnTo>
                    <a:pt x="264" y="2097"/>
                  </a:lnTo>
                  <a:lnTo>
                    <a:pt x="264" y="2084"/>
                  </a:lnTo>
                  <a:lnTo>
                    <a:pt x="269" y="2062"/>
                  </a:lnTo>
                  <a:lnTo>
                    <a:pt x="291" y="2012"/>
                  </a:lnTo>
                  <a:lnTo>
                    <a:pt x="319" y="1966"/>
                  </a:lnTo>
                  <a:lnTo>
                    <a:pt x="343" y="1939"/>
                  </a:lnTo>
                  <a:lnTo>
                    <a:pt x="340" y="1941"/>
                  </a:lnTo>
                  <a:lnTo>
                    <a:pt x="359" y="1933"/>
                  </a:lnTo>
                  <a:lnTo>
                    <a:pt x="379" y="1930"/>
                  </a:lnTo>
                  <a:lnTo>
                    <a:pt x="565" y="1939"/>
                  </a:lnTo>
                  <a:lnTo>
                    <a:pt x="624" y="1954"/>
                  </a:lnTo>
                  <a:lnTo>
                    <a:pt x="644" y="1984"/>
                  </a:lnTo>
                  <a:lnTo>
                    <a:pt x="681" y="2059"/>
                  </a:lnTo>
                  <a:lnTo>
                    <a:pt x="682" y="2060"/>
                  </a:lnTo>
                  <a:lnTo>
                    <a:pt x="706" y="2093"/>
                  </a:lnTo>
                  <a:lnTo>
                    <a:pt x="709" y="2095"/>
                  </a:lnTo>
                  <a:lnTo>
                    <a:pt x="726" y="2105"/>
                  </a:lnTo>
                  <a:lnTo>
                    <a:pt x="729" y="2106"/>
                  </a:lnTo>
                  <a:lnTo>
                    <a:pt x="755" y="2114"/>
                  </a:lnTo>
                  <a:lnTo>
                    <a:pt x="781" y="2119"/>
                  </a:lnTo>
                  <a:lnTo>
                    <a:pt x="899" y="2160"/>
                  </a:lnTo>
                  <a:lnTo>
                    <a:pt x="901" y="2161"/>
                  </a:lnTo>
                  <a:lnTo>
                    <a:pt x="906" y="2161"/>
                  </a:lnTo>
                  <a:lnTo>
                    <a:pt x="908" y="2159"/>
                  </a:lnTo>
                  <a:lnTo>
                    <a:pt x="911" y="2157"/>
                  </a:lnTo>
                  <a:lnTo>
                    <a:pt x="960" y="2085"/>
                  </a:lnTo>
                  <a:lnTo>
                    <a:pt x="983" y="2069"/>
                  </a:lnTo>
                  <a:lnTo>
                    <a:pt x="1020" y="2052"/>
                  </a:lnTo>
                  <a:lnTo>
                    <a:pt x="1036" y="2048"/>
                  </a:lnTo>
                  <a:lnTo>
                    <a:pt x="1044" y="2044"/>
                  </a:lnTo>
                  <a:lnTo>
                    <a:pt x="1046" y="2042"/>
                  </a:lnTo>
                  <a:lnTo>
                    <a:pt x="1048" y="2040"/>
                  </a:lnTo>
                  <a:lnTo>
                    <a:pt x="1048" y="2038"/>
                  </a:lnTo>
                  <a:lnTo>
                    <a:pt x="1048" y="2037"/>
                  </a:lnTo>
                  <a:lnTo>
                    <a:pt x="1049" y="2037"/>
                  </a:lnTo>
                  <a:lnTo>
                    <a:pt x="1050" y="2035"/>
                  </a:lnTo>
                  <a:lnTo>
                    <a:pt x="1061" y="1939"/>
                  </a:lnTo>
                  <a:lnTo>
                    <a:pt x="1060" y="1942"/>
                  </a:lnTo>
                  <a:lnTo>
                    <a:pt x="1066" y="1926"/>
                  </a:lnTo>
                  <a:lnTo>
                    <a:pt x="1065" y="1930"/>
                  </a:lnTo>
                  <a:lnTo>
                    <a:pt x="1074" y="1921"/>
                  </a:lnTo>
                  <a:lnTo>
                    <a:pt x="1088" y="1914"/>
                  </a:lnTo>
                  <a:lnTo>
                    <a:pt x="1147" y="1903"/>
                  </a:lnTo>
                  <a:lnTo>
                    <a:pt x="1149" y="1900"/>
                  </a:lnTo>
                  <a:lnTo>
                    <a:pt x="1149" y="1899"/>
                  </a:lnTo>
                  <a:lnTo>
                    <a:pt x="1150" y="1899"/>
                  </a:lnTo>
                  <a:lnTo>
                    <a:pt x="1152" y="1899"/>
                  </a:lnTo>
                  <a:lnTo>
                    <a:pt x="1153" y="1897"/>
                  </a:lnTo>
                  <a:lnTo>
                    <a:pt x="1155" y="1895"/>
                  </a:lnTo>
                  <a:lnTo>
                    <a:pt x="1170" y="1829"/>
                  </a:lnTo>
                  <a:lnTo>
                    <a:pt x="1179" y="1808"/>
                  </a:lnTo>
                  <a:lnTo>
                    <a:pt x="1203" y="1784"/>
                  </a:lnTo>
                  <a:lnTo>
                    <a:pt x="1205" y="1780"/>
                  </a:lnTo>
                  <a:lnTo>
                    <a:pt x="1206" y="1778"/>
                  </a:lnTo>
                  <a:lnTo>
                    <a:pt x="1218" y="1663"/>
                  </a:lnTo>
                  <a:lnTo>
                    <a:pt x="1227" y="1644"/>
                  </a:lnTo>
                  <a:lnTo>
                    <a:pt x="1240" y="1633"/>
                  </a:lnTo>
                  <a:lnTo>
                    <a:pt x="1280" y="1616"/>
                  </a:lnTo>
                  <a:lnTo>
                    <a:pt x="1325" y="1608"/>
                  </a:lnTo>
                  <a:lnTo>
                    <a:pt x="1355" y="1606"/>
                  </a:lnTo>
                  <a:lnTo>
                    <a:pt x="1357" y="1605"/>
                  </a:lnTo>
                  <a:lnTo>
                    <a:pt x="1362" y="1604"/>
                  </a:lnTo>
                  <a:lnTo>
                    <a:pt x="1413" y="1560"/>
                  </a:lnTo>
                  <a:lnTo>
                    <a:pt x="1452" y="1537"/>
                  </a:lnTo>
                  <a:lnTo>
                    <a:pt x="1493" y="1519"/>
                  </a:lnTo>
                  <a:lnTo>
                    <a:pt x="1503" y="1516"/>
                  </a:lnTo>
                  <a:lnTo>
                    <a:pt x="1501" y="1517"/>
                  </a:lnTo>
                  <a:lnTo>
                    <a:pt x="1505" y="1516"/>
                  </a:lnTo>
                  <a:lnTo>
                    <a:pt x="1508" y="1514"/>
                  </a:lnTo>
                  <a:lnTo>
                    <a:pt x="1557" y="1478"/>
                  </a:lnTo>
                  <a:lnTo>
                    <a:pt x="1660" y="1428"/>
                  </a:lnTo>
                  <a:lnTo>
                    <a:pt x="1715" y="1413"/>
                  </a:lnTo>
                  <a:lnTo>
                    <a:pt x="1719" y="1410"/>
                  </a:lnTo>
                  <a:lnTo>
                    <a:pt x="1780" y="1350"/>
                  </a:lnTo>
                  <a:lnTo>
                    <a:pt x="1835" y="1279"/>
                  </a:lnTo>
                  <a:lnTo>
                    <a:pt x="1851" y="1263"/>
                  </a:lnTo>
                  <a:lnTo>
                    <a:pt x="1889" y="1235"/>
                  </a:lnTo>
                  <a:lnTo>
                    <a:pt x="1896" y="1231"/>
                  </a:lnTo>
                  <a:lnTo>
                    <a:pt x="1900" y="1226"/>
                  </a:lnTo>
                  <a:lnTo>
                    <a:pt x="1952" y="1113"/>
                  </a:lnTo>
                  <a:lnTo>
                    <a:pt x="1986" y="1067"/>
                  </a:lnTo>
                  <a:lnTo>
                    <a:pt x="1985" y="1070"/>
                  </a:lnTo>
                  <a:lnTo>
                    <a:pt x="2007" y="1051"/>
                  </a:lnTo>
                  <a:lnTo>
                    <a:pt x="2032" y="1038"/>
                  </a:lnTo>
                  <a:lnTo>
                    <a:pt x="2036" y="1035"/>
                  </a:lnTo>
                  <a:lnTo>
                    <a:pt x="2051" y="1015"/>
                  </a:lnTo>
                  <a:lnTo>
                    <a:pt x="2054" y="1014"/>
                  </a:lnTo>
                  <a:lnTo>
                    <a:pt x="2064" y="1011"/>
                  </a:lnTo>
                  <a:lnTo>
                    <a:pt x="2066" y="1010"/>
                  </a:lnTo>
                  <a:lnTo>
                    <a:pt x="2085" y="997"/>
                  </a:lnTo>
                  <a:lnTo>
                    <a:pt x="2086" y="997"/>
                  </a:lnTo>
                  <a:lnTo>
                    <a:pt x="2109" y="973"/>
                  </a:lnTo>
                  <a:lnTo>
                    <a:pt x="2133" y="937"/>
                  </a:lnTo>
                  <a:lnTo>
                    <a:pt x="2142" y="928"/>
                  </a:lnTo>
                  <a:lnTo>
                    <a:pt x="2157" y="921"/>
                  </a:lnTo>
                  <a:lnTo>
                    <a:pt x="2160" y="919"/>
                  </a:lnTo>
                  <a:lnTo>
                    <a:pt x="2258" y="820"/>
                  </a:lnTo>
                  <a:lnTo>
                    <a:pt x="2259" y="818"/>
                  </a:lnTo>
                  <a:lnTo>
                    <a:pt x="2289" y="772"/>
                  </a:lnTo>
                  <a:lnTo>
                    <a:pt x="2299" y="735"/>
                  </a:lnTo>
                  <a:lnTo>
                    <a:pt x="2319" y="711"/>
                  </a:lnTo>
                  <a:lnTo>
                    <a:pt x="2322" y="709"/>
                  </a:lnTo>
                  <a:lnTo>
                    <a:pt x="2336" y="660"/>
                  </a:lnTo>
                  <a:lnTo>
                    <a:pt x="2339" y="637"/>
                  </a:lnTo>
                  <a:lnTo>
                    <a:pt x="2341" y="630"/>
                  </a:lnTo>
                  <a:lnTo>
                    <a:pt x="2336" y="444"/>
                  </a:lnTo>
                  <a:lnTo>
                    <a:pt x="2320" y="344"/>
                  </a:lnTo>
                  <a:lnTo>
                    <a:pt x="2305" y="282"/>
                  </a:lnTo>
                  <a:lnTo>
                    <a:pt x="2305" y="281"/>
                  </a:lnTo>
                  <a:lnTo>
                    <a:pt x="2298" y="263"/>
                  </a:lnTo>
                  <a:lnTo>
                    <a:pt x="2297" y="258"/>
                  </a:lnTo>
                  <a:lnTo>
                    <a:pt x="2286" y="249"/>
                  </a:lnTo>
                  <a:lnTo>
                    <a:pt x="2284" y="248"/>
                  </a:lnTo>
                  <a:lnTo>
                    <a:pt x="2268" y="238"/>
                  </a:lnTo>
                  <a:lnTo>
                    <a:pt x="2266" y="237"/>
                  </a:lnTo>
                  <a:lnTo>
                    <a:pt x="2190" y="211"/>
                  </a:lnTo>
                  <a:lnTo>
                    <a:pt x="2170" y="206"/>
                  </a:lnTo>
                  <a:lnTo>
                    <a:pt x="2153" y="181"/>
                  </a:lnTo>
                  <a:lnTo>
                    <a:pt x="2110" y="92"/>
                  </a:lnTo>
                  <a:lnTo>
                    <a:pt x="2108" y="90"/>
                  </a:lnTo>
                  <a:lnTo>
                    <a:pt x="2086" y="65"/>
                  </a:lnTo>
                  <a:lnTo>
                    <a:pt x="2012" y="0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51" name="Freeform 910"/>
            <p:cNvSpPr>
              <a:spLocks/>
            </p:cNvSpPr>
            <p:nvPr/>
          </p:nvSpPr>
          <p:spPr bwMode="auto">
            <a:xfrm>
              <a:off x="8467725" y="3086100"/>
              <a:ext cx="63500" cy="230188"/>
            </a:xfrm>
            <a:custGeom>
              <a:avLst/>
              <a:gdLst>
                <a:gd name="T0" fmla="*/ 1410095742 w 122"/>
                <a:gd name="T1" fmla="*/ 2147483647 h 435"/>
                <a:gd name="T2" fmla="*/ 1410095742 w 122"/>
                <a:gd name="T3" fmla="*/ 2147483647 h 435"/>
                <a:gd name="T4" fmla="*/ 2147483647 w 122"/>
                <a:gd name="T5" fmla="*/ 296259943 h 435"/>
                <a:gd name="T6" fmla="*/ 2115008024 w 122"/>
                <a:gd name="T7" fmla="*/ 0 h 435"/>
                <a:gd name="T8" fmla="*/ 422893369 w 122"/>
                <a:gd name="T9" fmla="*/ 2147483647 h 435"/>
                <a:gd name="T10" fmla="*/ 422893369 w 122"/>
                <a:gd name="T11" fmla="*/ 2147483647 h 435"/>
                <a:gd name="T12" fmla="*/ 0 w 122"/>
                <a:gd name="T13" fmla="*/ 2147483647 h 435"/>
                <a:gd name="T14" fmla="*/ 0 w 122"/>
                <a:gd name="T15" fmla="*/ 2147483647 h 435"/>
                <a:gd name="T16" fmla="*/ 422893369 w 122"/>
                <a:gd name="T17" fmla="*/ 2147483647 h 435"/>
                <a:gd name="T18" fmla="*/ 422893369 w 122"/>
                <a:gd name="T19" fmla="*/ 2147483647 h 435"/>
                <a:gd name="T20" fmla="*/ 564038349 w 122"/>
                <a:gd name="T21" fmla="*/ 2147483647 h 435"/>
                <a:gd name="T22" fmla="*/ 1550969936 w 122"/>
                <a:gd name="T23" fmla="*/ 2147483647 h 435"/>
                <a:gd name="T24" fmla="*/ 2147483647 w 122"/>
                <a:gd name="T25" fmla="*/ 2147483647 h 435"/>
                <a:gd name="T26" fmla="*/ 2147483647 w 122"/>
                <a:gd name="T27" fmla="*/ 2147483647 h 435"/>
                <a:gd name="T28" fmla="*/ 2147483647 w 122"/>
                <a:gd name="T29" fmla="*/ 2147483647 h 435"/>
                <a:gd name="T30" fmla="*/ 2147483647 w 122"/>
                <a:gd name="T31" fmla="*/ 2147483647 h 435"/>
                <a:gd name="T32" fmla="*/ 2147483647 w 122"/>
                <a:gd name="T33" fmla="*/ 2147483647 h 435"/>
                <a:gd name="T34" fmla="*/ 2147483647 w 122"/>
                <a:gd name="T35" fmla="*/ 2147483647 h 435"/>
                <a:gd name="T36" fmla="*/ 2147483647 w 122"/>
                <a:gd name="T37" fmla="*/ 2147483647 h 435"/>
                <a:gd name="T38" fmla="*/ 2147483647 w 122"/>
                <a:gd name="T39" fmla="*/ 2147483647 h 435"/>
                <a:gd name="T40" fmla="*/ 2147483647 w 122"/>
                <a:gd name="T41" fmla="*/ 2147483647 h 435"/>
                <a:gd name="T42" fmla="*/ 2147483647 w 122"/>
                <a:gd name="T43" fmla="*/ 2147483647 h 435"/>
                <a:gd name="T44" fmla="*/ 2147483647 w 122"/>
                <a:gd name="T45" fmla="*/ 2147483647 h 435"/>
                <a:gd name="T46" fmla="*/ 2147483647 w 122"/>
                <a:gd name="T47" fmla="*/ 2147483647 h 435"/>
                <a:gd name="T48" fmla="*/ 2147483647 w 122"/>
                <a:gd name="T49" fmla="*/ 2147483647 h 435"/>
                <a:gd name="T50" fmla="*/ 2147483647 w 122"/>
                <a:gd name="T51" fmla="*/ 2147483647 h 435"/>
                <a:gd name="T52" fmla="*/ 2147483647 w 122"/>
                <a:gd name="T53" fmla="*/ 2147483647 h 435"/>
                <a:gd name="T54" fmla="*/ 2147483647 w 122"/>
                <a:gd name="T55" fmla="*/ 2147483647 h 435"/>
                <a:gd name="T56" fmla="*/ 2147483647 w 122"/>
                <a:gd name="T57" fmla="*/ 2147483647 h 435"/>
                <a:gd name="T58" fmla="*/ 2147483647 w 122"/>
                <a:gd name="T59" fmla="*/ 2147483647 h 435"/>
                <a:gd name="T60" fmla="*/ 2147483647 w 122"/>
                <a:gd name="T61" fmla="*/ 2147483647 h 435"/>
                <a:gd name="T62" fmla="*/ 2147483647 w 122"/>
                <a:gd name="T63" fmla="*/ 2147483647 h 435"/>
                <a:gd name="T64" fmla="*/ 2147483647 w 122"/>
                <a:gd name="T65" fmla="*/ 2147483647 h 435"/>
                <a:gd name="T66" fmla="*/ 2147483647 w 122"/>
                <a:gd name="T67" fmla="*/ 2147483647 h 435"/>
                <a:gd name="T68" fmla="*/ 2147483647 w 122"/>
                <a:gd name="T69" fmla="*/ 2147483647 h 435"/>
                <a:gd name="T70" fmla="*/ 1410095742 w 122"/>
                <a:gd name="T71" fmla="*/ 2147483647 h 435"/>
                <a:gd name="T72" fmla="*/ 986931587 w 122"/>
                <a:gd name="T73" fmla="*/ 2147483647 h 435"/>
                <a:gd name="T74" fmla="*/ 1410095742 w 122"/>
                <a:gd name="T75" fmla="*/ 2147483647 h 43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22"/>
                <a:gd name="T115" fmla="*/ 0 h 435"/>
                <a:gd name="T116" fmla="*/ 122 w 122"/>
                <a:gd name="T117" fmla="*/ 435 h 43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22" h="435">
                  <a:moveTo>
                    <a:pt x="29" y="117"/>
                  </a:moveTo>
                  <a:lnTo>
                    <a:pt x="29" y="119"/>
                  </a:lnTo>
                  <a:lnTo>
                    <a:pt x="63" y="7"/>
                  </a:lnTo>
                  <a:lnTo>
                    <a:pt x="45" y="0"/>
                  </a:lnTo>
                  <a:lnTo>
                    <a:pt x="8" y="113"/>
                  </a:lnTo>
                  <a:lnTo>
                    <a:pt x="8" y="114"/>
                  </a:lnTo>
                  <a:lnTo>
                    <a:pt x="0" y="174"/>
                  </a:lnTo>
                  <a:lnTo>
                    <a:pt x="0" y="177"/>
                  </a:lnTo>
                  <a:lnTo>
                    <a:pt x="8" y="238"/>
                  </a:lnTo>
                  <a:lnTo>
                    <a:pt x="8" y="240"/>
                  </a:lnTo>
                  <a:lnTo>
                    <a:pt x="11" y="244"/>
                  </a:lnTo>
                  <a:lnTo>
                    <a:pt x="35" y="268"/>
                  </a:lnTo>
                  <a:lnTo>
                    <a:pt x="55" y="293"/>
                  </a:lnTo>
                  <a:lnTo>
                    <a:pt x="69" y="319"/>
                  </a:lnTo>
                  <a:lnTo>
                    <a:pt x="83" y="356"/>
                  </a:lnTo>
                  <a:lnTo>
                    <a:pt x="83" y="359"/>
                  </a:lnTo>
                  <a:lnTo>
                    <a:pt x="94" y="376"/>
                  </a:lnTo>
                  <a:lnTo>
                    <a:pt x="95" y="377"/>
                  </a:lnTo>
                  <a:lnTo>
                    <a:pt x="101" y="397"/>
                  </a:lnTo>
                  <a:lnTo>
                    <a:pt x="98" y="412"/>
                  </a:lnTo>
                  <a:lnTo>
                    <a:pt x="98" y="410"/>
                  </a:lnTo>
                  <a:lnTo>
                    <a:pt x="92" y="428"/>
                  </a:lnTo>
                  <a:lnTo>
                    <a:pt x="111" y="435"/>
                  </a:lnTo>
                  <a:lnTo>
                    <a:pt x="118" y="416"/>
                  </a:lnTo>
                  <a:lnTo>
                    <a:pt x="119" y="415"/>
                  </a:lnTo>
                  <a:lnTo>
                    <a:pt x="122" y="395"/>
                  </a:lnTo>
                  <a:lnTo>
                    <a:pt x="121" y="393"/>
                  </a:lnTo>
                  <a:lnTo>
                    <a:pt x="121" y="392"/>
                  </a:lnTo>
                  <a:lnTo>
                    <a:pt x="121" y="390"/>
                  </a:lnTo>
                  <a:lnTo>
                    <a:pt x="113" y="369"/>
                  </a:lnTo>
                  <a:lnTo>
                    <a:pt x="113" y="367"/>
                  </a:lnTo>
                  <a:lnTo>
                    <a:pt x="101" y="348"/>
                  </a:lnTo>
                  <a:lnTo>
                    <a:pt x="101" y="350"/>
                  </a:lnTo>
                  <a:lnTo>
                    <a:pt x="71" y="281"/>
                  </a:lnTo>
                  <a:lnTo>
                    <a:pt x="71" y="280"/>
                  </a:lnTo>
                  <a:lnTo>
                    <a:pt x="29" y="233"/>
                  </a:lnTo>
                  <a:lnTo>
                    <a:pt x="21" y="176"/>
                  </a:lnTo>
                  <a:lnTo>
                    <a:pt x="29" y="117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52" name="Freeform 911"/>
            <p:cNvSpPr>
              <a:spLocks/>
            </p:cNvSpPr>
            <p:nvPr/>
          </p:nvSpPr>
          <p:spPr bwMode="auto">
            <a:xfrm>
              <a:off x="8410575" y="3073400"/>
              <a:ext cx="120650" cy="230188"/>
            </a:xfrm>
            <a:custGeom>
              <a:avLst/>
              <a:gdLst>
                <a:gd name="T0" fmla="*/ 1462554210 w 229"/>
                <a:gd name="T1" fmla="*/ 441516959 h 436"/>
                <a:gd name="T2" fmla="*/ 1316270602 w 229"/>
                <a:gd name="T3" fmla="*/ 294345035 h 436"/>
                <a:gd name="T4" fmla="*/ 1023704703 w 229"/>
                <a:gd name="T5" fmla="*/ 294345035 h 436"/>
                <a:gd name="T6" fmla="*/ 877421623 w 229"/>
                <a:gd name="T7" fmla="*/ 0 h 436"/>
                <a:gd name="T8" fmla="*/ 0 w 229"/>
                <a:gd name="T9" fmla="*/ 441516959 h 436"/>
                <a:gd name="T10" fmla="*/ 584855461 w 229"/>
                <a:gd name="T11" fmla="*/ 1765789076 h 436"/>
                <a:gd name="T12" fmla="*/ 584855461 w 229"/>
                <a:gd name="T13" fmla="*/ 2060133979 h 436"/>
                <a:gd name="T14" fmla="*/ 731138542 w 229"/>
                <a:gd name="T15" fmla="*/ 2060133979 h 436"/>
                <a:gd name="T16" fmla="*/ 877421623 w 229"/>
                <a:gd name="T17" fmla="*/ 2060133979 h 436"/>
                <a:gd name="T18" fmla="*/ 1169988048 w 229"/>
                <a:gd name="T19" fmla="*/ 2060133979 h 436"/>
                <a:gd name="T20" fmla="*/ 1169988048 w 229"/>
                <a:gd name="T21" fmla="*/ 2060133979 h 436"/>
                <a:gd name="T22" fmla="*/ 1169988048 w 229"/>
                <a:gd name="T23" fmla="*/ 2060133979 h 436"/>
                <a:gd name="T24" fmla="*/ 1316270602 w 229"/>
                <a:gd name="T25" fmla="*/ 2060133979 h 436"/>
                <a:gd name="T26" fmla="*/ 2047408353 w 229"/>
                <a:gd name="T27" fmla="*/ 2147483647 h 436"/>
                <a:gd name="T28" fmla="*/ 2147483647 w 229"/>
                <a:gd name="T29" fmla="*/ 2147483647 h 436"/>
                <a:gd name="T30" fmla="*/ 2147483647 w 229"/>
                <a:gd name="T31" fmla="*/ 2147483647 h 436"/>
                <a:gd name="T32" fmla="*/ 2147483647 w 229"/>
                <a:gd name="T33" fmla="*/ 2147483647 h 436"/>
                <a:gd name="T34" fmla="*/ 2147483647 w 229"/>
                <a:gd name="T35" fmla="*/ 2147483647 h 436"/>
                <a:gd name="T36" fmla="*/ 2147483647 w 229"/>
                <a:gd name="T37" fmla="*/ 2147483647 h 436"/>
                <a:gd name="T38" fmla="*/ 2147483647 w 229"/>
                <a:gd name="T39" fmla="*/ 2147483647 h 436"/>
                <a:gd name="T40" fmla="*/ 2147483647 w 229"/>
                <a:gd name="T41" fmla="*/ 2147483647 h 436"/>
                <a:gd name="T42" fmla="*/ 2147483647 w 229"/>
                <a:gd name="T43" fmla="*/ 2147483647 h 436"/>
                <a:gd name="T44" fmla="*/ 2147483647 w 229"/>
                <a:gd name="T45" fmla="*/ 2147483647 h 436"/>
                <a:gd name="T46" fmla="*/ 2147483647 w 229"/>
                <a:gd name="T47" fmla="*/ 2147483647 h 436"/>
                <a:gd name="T48" fmla="*/ 2147483647 w 229"/>
                <a:gd name="T49" fmla="*/ 2147483647 h 436"/>
                <a:gd name="T50" fmla="*/ 2147483647 w 229"/>
                <a:gd name="T51" fmla="*/ 2147483647 h 436"/>
                <a:gd name="T52" fmla="*/ 2147483647 w 229"/>
                <a:gd name="T53" fmla="*/ 2147483647 h 436"/>
                <a:gd name="T54" fmla="*/ 2147483647 w 229"/>
                <a:gd name="T55" fmla="*/ 2147483647 h 436"/>
                <a:gd name="T56" fmla="*/ 2147483647 w 229"/>
                <a:gd name="T57" fmla="*/ 2147483647 h 436"/>
                <a:gd name="T58" fmla="*/ 2147483647 w 229"/>
                <a:gd name="T59" fmla="*/ 2147483647 h 436"/>
                <a:gd name="T60" fmla="*/ 2147483647 w 229"/>
                <a:gd name="T61" fmla="*/ 2147483647 h 436"/>
                <a:gd name="T62" fmla="*/ 2147483647 w 229"/>
                <a:gd name="T63" fmla="*/ 2147483647 h 436"/>
                <a:gd name="T64" fmla="*/ 2147483647 w 229"/>
                <a:gd name="T65" fmla="*/ 2147483647 h 436"/>
                <a:gd name="T66" fmla="*/ 2147483647 w 229"/>
                <a:gd name="T67" fmla="*/ 2147483647 h 436"/>
                <a:gd name="T68" fmla="*/ 2147483647 w 229"/>
                <a:gd name="T69" fmla="*/ 2147483647 h 436"/>
                <a:gd name="T70" fmla="*/ 2147483647 w 229"/>
                <a:gd name="T71" fmla="*/ 2147483647 h 436"/>
                <a:gd name="T72" fmla="*/ 2147483647 w 229"/>
                <a:gd name="T73" fmla="*/ 2147483647 h 436"/>
                <a:gd name="T74" fmla="*/ 2147483647 w 229"/>
                <a:gd name="T75" fmla="*/ 2147483647 h 436"/>
                <a:gd name="T76" fmla="*/ 2147483647 w 229"/>
                <a:gd name="T77" fmla="*/ 2147483647 h 436"/>
                <a:gd name="T78" fmla="*/ 2147483647 w 229"/>
                <a:gd name="T79" fmla="*/ 2147483647 h 436"/>
                <a:gd name="T80" fmla="*/ 2147483647 w 229"/>
                <a:gd name="T81" fmla="*/ 2147483647 h 436"/>
                <a:gd name="T82" fmla="*/ 2147483647 w 229"/>
                <a:gd name="T83" fmla="*/ 2147483647 h 436"/>
                <a:gd name="T84" fmla="*/ 2147483647 w 229"/>
                <a:gd name="T85" fmla="*/ 2147483647 h 436"/>
                <a:gd name="T86" fmla="*/ 2147483647 w 229"/>
                <a:gd name="T87" fmla="*/ 2147483647 h 436"/>
                <a:gd name="T88" fmla="*/ 2147483647 w 229"/>
                <a:gd name="T89" fmla="*/ 2147483647 h 436"/>
                <a:gd name="T90" fmla="*/ 2147483647 w 229"/>
                <a:gd name="T91" fmla="*/ 2147483647 h 436"/>
                <a:gd name="T92" fmla="*/ 2147483647 w 229"/>
                <a:gd name="T93" fmla="*/ 2147483647 h 436"/>
                <a:gd name="T94" fmla="*/ 2147483647 w 229"/>
                <a:gd name="T95" fmla="*/ 2147483647 h 436"/>
                <a:gd name="T96" fmla="*/ 2147483647 w 229"/>
                <a:gd name="T97" fmla="*/ 2147483647 h 436"/>
                <a:gd name="T98" fmla="*/ 2147483647 w 229"/>
                <a:gd name="T99" fmla="*/ 2147483647 h 436"/>
                <a:gd name="T100" fmla="*/ 2147483647 w 229"/>
                <a:gd name="T101" fmla="*/ 2147483647 h 436"/>
                <a:gd name="T102" fmla="*/ 2147483647 w 229"/>
                <a:gd name="T103" fmla="*/ 2147483647 h 436"/>
                <a:gd name="T104" fmla="*/ 2147483647 w 229"/>
                <a:gd name="T105" fmla="*/ 2147483647 h 436"/>
                <a:gd name="T106" fmla="*/ 2147483647 w 229"/>
                <a:gd name="T107" fmla="*/ 2147483647 h 436"/>
                <a:gd name="T108" fmla="*/ 2147483647 w 229"/>
                <a:gd name="T109" fmla="*/ 2147483647 h 436"/>
                <a:gd name="T110" fmla="*/ 2147483647 w 229"/>
                <a:gd name="T111" fmla="*/ 2147483647 h 436"/>
                <a:gd name="T112" fmla="*/ 2147483647 w 229"/>
                <a:gd name="T113" fmla="*/ 2147483647 h 436"/>
                <a:gd name="T114" fmla="*/ 2147483647 w 229"/>
                <a:gd name="T115" fmla="*/ 2147483647 h 436"/>
                <a:gd name="T116" fmla="*/ 2147483647 w 229"/>
                <a:gd name="T117" fmla="*/ 2147483647 h 436"/>
                <a:gd name="T118" fmla="*/ 2147483647 w 229"/>
                <a:gd name="T119" fmla="*/ 2147483647 h 436"/>
                <a:gd name="T120" fmla="*/ 2147483647 w 229"/>
                <a:gd name="T121" fmla="*/ 2147483647 h 436"/>
                <a:gd name="T122" fmla="*/ 1462554210 w 229"/>
                <a:gd name="T123" fmla="*/ 441516959 h 4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29"/>
                <a:gd name="T187" fmla="*/ 0 h 436"/>
                <a:gd name="T188" fmla="*/ 229 w 229"/>
                <a:gd name="T189" fmla="*/ 436 h 4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29" h="436">
                  <a:moveTo>
                    <a:pt x="29" y="10"/>
                  </a:moveTo>
                  <a:lnTo>
                    <a:pt x="26" y="7"/>
                  </a:lnTo>
                  <a:lnTo>
                    <a:pt x="22" y="7"/>
                  </a:lnTo>
                  <a:lnTo>
                    <a:pt x="18" y="0"/>
                  </a:lnTo>
                  <a:lnTo>
                    <a:pt x="0" y="8"/>
                  </a:lnTo>
                  <a:lnTo>
                    <a:pt x="11" y="37"/>
                  </a:lnTo>
                  <a:lnTo>
                    <a:pt x="13" y="41"/>
                  </a:lnTo>
                  <a:lnTo>
                    <a:pt x="16" y="43"/>
                  </a:lnTo>
                  <a:lnTo>
                    <a:pt x="19" y="43"/>
                  </a:lnTo>
                  <a:lnTo>
                    <a:pt x="24" y="42"/>
                  </a:lnTo>
                  <a:lnTo>
                    <a:pt x="24" y="41"/>
                  </a:lnTo>
                  <a:lnTo>
                    <a:pt x="25" y="41"/>
                  </a:lnTo>
                  <a:lnTo>
                    <a:pt x="27" y="41"/>
                  </a:lnTo>
                  <a:lnTo>
                    <a:pt x="42" y="62"/>
                  </a:lnTo>
                  <a:lnTo>
                    <a:pt x="55" y="94"/>
                  </a:lnTo>
                  <a:lnTo>
                    <a:pt x="54" y="92"/>
                  </a:lnTo>
                  <a:lnTo>
                    <a:pt x="60" y="131"/>
                  </a:lnTo>
                  <a:lnTo>
                    <a:pt x="62" y="212"/>
                  </a:lnTo>
                  <a:lnTo>
                    <a:pt x="63" y="218"/>
                  </a:lnTo>
                  <a:lnTo>
                    <a:pt x="68" y="221"/>
                  </a:lnTo>
                  <a:lnTo>
                    <a:pt x="105" y="239"/>
                  </a:lnTo>
                  <a:lnTo>
                    <a:pt x="103" y="237"/>
                  </a:lnTo>
                  <a:lnTo>
                    <a:pt x="128" y="260"/>
                  </a:lnTo>
                  <a:lnTo>
                    <a:pt x="127" y="258"/>
                  </a:lnTo>
                  <a:lnTo>
                    <a:pt x="146" y="288"/>
                  </a:lnTo>
                  <a:lnTo>
                    <a:pt x="145" y="287"/>
                  </a:lnTo>
                  <a:lnTo>
                    <a:pt x="166" y="332"/>
                  </a:lnTo>
                  <a:lnTo>
                    <a:pt x="177" y="371"/>
                  </a:lnTo>
                  <a:lnTo>
                    <a:pt x="178" y="373"/>
                  </a:lnTo>
                  <a:lnTo>
                    <a:pt x="190" y="397"/>
                  </a:lnTo>
                  <a:lnTo>
                    <a:pt x="191" y="399"/>
                  </a:lnTo>
                  <a:lnTo>
                    <a:pt x="198" y="408"/>
                  </a:lnTo>
                  <a:lnTo>
                    <a:pt x="200" y="409"/>
                  </a:lnTo>
                  <a:lnTo>
                    <a:pt x="203" y="411"/>
                  </a:lnTo>
                  <a:lnTo>
                    <a:pt x="208" y="436"/>
                  </a:lnTo>
                  <a:lnTo>
                    <a:pt x="229" y="430"/>
                  </a:lnTo>
                  <a:lnTo>
                    <a:pt x="224" y="413"/>
                  </a:lnTo>
                  <a:lnTo>
                    <a:pt x="221" y="399"/>
                  </a:lnTo>
                  <a:lnTo>
                    <a:pt x="217" y="386"/>
                  </a:lnTo>
                  <a:lnTo>
                    <a:pt x="215" y="380"/>
                  </a:lnTo>
                  <a:lnTo>
                    <a:pt x="213" y="378"/>
                  </a:lnTo>
                  <a:lnTo>
                    <a:pt x="209" y="376"/>
                  </a:lnTo>
                  <a:lnTo>
                    <a:pt x="206" y="377"/>
                  </a:lnTo>
                  <a:lnTo>
                    <a:pt x="203" y="378"/>
                  </a:lnTo>
                  <a:lnTo>
                    <a:pt x="196" y="364"/>
                  </a:lnTo>
                  <a:lnTo>
                    <a:pt x="196" y="366"/>
                  </a:lnTo>
                  <a:lnTo>
                    <a:pt x="187" y="327"/>
                  </a:lnTo>
                  <a:lnTo>
                    <a:pt x="186" y="325"/>
                  </a:lnTo>
                  <a:lnTo>
                    <a:pt x="164" y="278"/>
                  </a:lnTo>
                  <a:lnTo>
                    <a:pt x="163" y="278"/>
                  </a:lnTo>
                  <a:lnTo>
                    <a:pt x="143" y="247"/>
                  </a:lnTo>
                  <a:lnTo>
                    <a:pt x="142" y="245"/>
                  </a:lnTo>
                  <a:lnTo>
                    <a:pt x="117" y="222"/>
                  </a:lnTo>
                  <a:lnTo>
                    <a:pt x="115" y="221"/>
                  </a:lnTo>
                  <a:lnTo>
                    <a:pt x="114" y="221"/>
                  </a:lnTo>
                  <a:lnTo>
                    <a:pt x="82" y="206"/>
                  </a:lnTo>
                  <a:lnTo>
                    <a:pt x="75" y="88"/>
                  </a:lnTo>
                  <a:lnTo>
                    <a:pt x="74" y="86"/>
                  </a:lnTo>
                  <a:lnTo>
                    <a:pt x="74" y="85"/>
                  </a:lnTo>
                  <a:lnTo>
                    <a:pt x="60" y="51"/>
                  </a:lnTo>
                  <a:lnTo>
                    <a:pt x="59" y="50"/>
                  </a:lnTo>
                  <a:lnTo>
                    <a:pt x="29" y="10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53" name="Freeform 912"/>
            <p:cNvSpPr>
              <a:spLocks/>
            </p:cNvSpPr>
            <p:nvPr/>
          </p:nvSpPr>
          <p:spPr bwMode="auto">
            <a:xfrm>
              <a:off x="8367713" y="3082925"/>
              <a:ext cx="163512" cy="231775"/>
            </a:xfrm>
            <a:custGeom>
              <a:avLst/>
              <a:gdLst>
                <a:gd name="T0" fmla="*/ 2147483647 w 309"/>
                <a:gd name="T1" fmla="*/ 1185313424 h 438"/>
                <a:gd name="T2" fmla="*/ 2147483647 w 309"/>
                <a:gd name="T3" fmla="*/ 889055050 h 438"/>
                <a:gd name="T4" fmla="*/ 1481841996 w 309"/>
                <a:gd name="T5" fmla="*/ 296258241 h 438"/>
                <a:gd name="T6" fmla="*/ 1333434542 w 309"/>
                <a:gd name="T7" fmla="*/ 148129121 h 438"/>
                <a:gd name="T8" fmla="*/ 296256772 w 309"/>
                <a:gd name="T9" fmla="*/ 0 h 438"/>
                <a:gd name="T10" fmla="*/ 0 w 309"/>
                <a:gd name="T11" fmla="*/ 889055050 h 438"/>
                <a:gd name="T12" fmla="*/ 889049582 w 309"/>
                <a:gd name="T13" fmla="*/ 1185313424 h 438"/>
                <a:gd name="T14" fmla="*/ 1481841996 w 309"/>
                <a:gd name="T15" fmla="*/ 1629980517 h 438"/>
                <a:gd name="T16" fmla="*/ 1926227220 w 309"/>
                <a:gd name="T17" fmla="*/ 2147483647 h 438"/>
                <a:gd name="T18" fmla="*/ 1926227220 w 309"/>
                <a:gd name="T19" fmla="*/ 2147483647 h 438"/>
                <a:gd name="T20" fmla="*/ 2074355275 w 309"/>
                <a:gd name="T21" fmla="*/ 2147483647 h 438"/>
                <a:gd name="T22" fmla="*/ 2147483647 w 309"/>
                <a:gd name="T23" fmla="*/ 2147483647 h 438"/>
                <a:gd name="T24" fmla="*/ 2147483647 w 309"/>
                <a:gd name="T25" fmla="*/ 2147483647 h 438"/>
                <a:gd name="T26" fmla="*/ 2147483647 w 309"/>
                <a:gd name="T27" fmla="*/ 2147483647 h 438"/>
                <a:gd name="T28" fmla="*/ 2147483647 w 309"/>
                <a:gd name="T29" fmla="*/ 2147483647 h 438"/>
                <a:gd name="T30" fmla="*/ 2147483647 w 309"/>
                <a:gd name="T31" fmla="*/ 2147483647 h 438"/>
                <a:gd name="T32" fmla="*/ 2147483647 w 309"/>
                <a:gd name="T33" fmla="*/ 2147483647 h 438"/>
                <a:gd name="T34" fmla="*/ 2147483647 w 309"/>
                <a:gd name="T35" fmla="*/ 2147483647 h 438"/>
                <a:gd name="T36" fmla="*/ 2147483647 w 309"/>
                <a:gd name="T37" fmla="*/ 2147483647 h 438"/>
                <a:gd name="T38" fmla="*/ 2147483647 w 309"/>
                <a:gd name="T39" fmla="*/ 2147483647 h 438"/>
                <a:gd name="T40" fmla="*/ 2147483647 w 309"/>
                <a:gd name="T41" fmla="*/ 2147483647 h 438"/>
                <a:gd name="T42" fmla="*/ 2147483647 w 309"/>
                <a:gd name="T43" fmla="*/ 2147483647 h 438"/>
                <a:gd name="T44" fmla="*/ 2147483647 w 309"/>
                <a:gd name="T45" fmla="*/ 2147483647 h 438"/>
                <a:gd name="T46" fmla="*/ 2147483647 w 309"/>
                <a:gd name="T47" fmla="*/ 2147483647 h 438"/>
                <a:gd name="T48" fmla="*/ 2147483647 w 309"/>
                <a:gd name="T49" fmla="*/ 2147483647 h 438"/>
                <a:gd name="T50" fmla="*/ 2147483647 w 309"/>
                <a:gd name="T51" fmla="*/ 2147483647 h 438"/>
                <a:gd name="T52" fmla="*/ 2147483647 w 309"/>
                <a:gd name="T53" fmla="*/ 2147483647 h 438"/>
                <a:gd name="T54" fmla="*/ 2147483647 w 309"/>
                <a:gd name="T55" fmla="*/ 2147483647 h 438"/>
                <a:gd name="T56" fmla="*/ 2147483647 w 309"/>
                <a:gd name="T57" fmla="*/ 2147483647 h 438"/>
                <a:gd name="T58" fmla="*/ 2147483647 w 309"/>
                <a:gd name="T59" fmla="*/ 2147483647 h 438"/>
                <a:gd name="T60" fmla="*/ 2147483647 w 309"/>
                <a:gd name="T61" fmla="*/ 2147483647 h 438"/>
                <a:gd name="T62" fmla="*/ 2147483647 w 309"/>
                <a:gd name="T63" fmla="*/ 2147483647 h 438"/>
                <a:gd name="T64" fmla="*/ 2147483647 w 309"/>
                <a:gd name="T65" fmla="*/ 2147483647 h 438"/>
                <a:gd name="T66" fmla="*/ 2147483647 w 309"/>
                <a:gd name="T67" fmla="*/ 2147483647 h 438"/>
                <a:gd name="T68" fmla="*/ 2147483647 w 309"/>
                <a:gd name="T69" fmla="*/ 2147483647 h 438"/>
                <a:gd name="T70" fmla="*/ 2147483647 w 309"/>
                <a:gd name="T71" fmla="*/ 2147483647 h 438"/>
                <a:gd name="T72" fmla="*/ 2147483647 w 309"/>
                <a:gd name="T73" fmla="*/ 2074368209 h 438"/>
                <a:gd name="T74" fmla="*/ 2147483647 w 309"/>
                <a:gd name="T75" fmla="*/ 1185313424 h 43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9"/>
                <a:gd name="T115" fmla="*/ 0 h 438"/>
                <a:gd name="T116" fmla="*/ 309 w 309"/>
                <a:gd name="T117" fmla="*/ 438 h 43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9" h="438">
                  <a:moveTo>
                    <a:pt x="47" y="24"/>
                  </a:moveTo>
                  <a:lnTo>
                    <a:pt x="45" y="19"/>
                  </a:lnTo>
                  <a:lnTo>
                    <a:pt x="30" y="6"/>
                  </a:lnTo>
                  <a:lnTo>
                    <a:pt x="26" y="4"/>
                  </a:lnTo>
                  <a:lnTo>
                    <a:pt x="5" y="0"/>
                  </a:lnTo>
                  <a:lnTo>
                    <a:pt x="0" y="19"/>
                  </a:lnTo>
                  <a:lnTo>
                    <a:pt x="19" y="25"/>
                  </a:lnTo>
                  <a:lnTo>
                    <a:pt x="31" y="34"/>
                  </a:lnTo>
                  <a:lnTo>
                    <a:pt x="40" y="51"/>
                  </a:lnTo>
                  <a:lnTo>
                    <a:pt x="39" y="50"/>
                  </a:lnTo>
                  <a:lnTo>
                    <a:pt x="43" y="71"/>
                  </a:lnTo>
                  <a:lnTo>
                    <a:pt x="53" y="173"/>
                  </a:lnTo>
                  <a:lnTo>
                    <a:pt x="54" y="177"/>
                  </a:lnTo>
                  <a:lnTo>
                    <a:pt x="77" y="220"/>
                  </a:lnTo>
                  <a:lnTo>
                    <a:pt x="80" y="223"/>
                  </a:lnTo>
                  <a:lnTo>
                    <a:pt x="161" y="283"/>
                  </a:lnTo>
                  <a:lnTo>
                    <a:pt x="186" y="311"/>
                  </a:lnTo>
                  <a:lnTo>
                    <a:pt x="224" y="333"/>
                  </a:lnTo>
                  <a:lnTo>
                    <a:pt x="223" y="331"/>
                  </a:lnTo>
                  <a:lnTo>
                    <a:pt x="250" y="356"/>
                  </a:lnTo>
                  <a:lnTo>
                    <a:pt x="273" y="392"/>
                  </a:lnTo>
                  <a:lnTo>
                    <a:pt x="274" y="393"/>
                  </a:lnTo>
                  <a:lnTo>
                    <a:pt x="291" y="438"/>
                  </a:lnTo>
                  <a:lnTo>
                    <a:pt x="309" y="432"/>
                  </a:lnTo>
                  <a:lnTo>
                    <a:pt x="292" y="385"/>
                  </a:lnTo>
                  <a:lnTo>
                    <a:pt x="292" y="383"/>
                  </a:lnTo>
                  <a:lnTo>
                    <a:pt x="269" y="345"/>
                  </a:lnTo>
                  <a:lnTo>
                    <a:pt x="267" y="344"/>
                  </a:lnTo>
                  <a:lnTo>
                    <a:pt x="235" y="315"/>
                  </a:lnTo>
                  <a:lnTo>
                    <a:pt x="199" y="295"/>
                  </a:lnTo>
                  <a:lnTo>
                    <a:pt x="174" y="268"/>
                  </a:lnTo>
                  <a:lnTo>
                    <a:pt x="174" y="267"/>
                  </a:lnTo>
                  <a:lnTo>
                    <a:pt x="94" y="209"/>
                  </a:lnTo>
                  <a:lnTo>
                    <a:pt x="73" y="170"/>
                  </a:lnTo>
                  <a:lnTo>
                    <a:pt x="64" y="70"/>
                  </a:lnTo>
                  <a:lnTo>
                    <a:pt x="58" y="44"/>
                  </a:lnTo>
                  <a:lnTo>
                    <a:pt x="57" y="42"/>
                  </a:lnTo>
                  <a:lnTo>
                    <a:pt x="47" y="24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54" name="Freeform 913"/>
            <p:cNvSpPr>
              <a:spLocks/>
            </p:cNvSpPr>
            <p:nvPr/>
          </p:nvSpPr>
          <p:spPr bwMode="auto">
            <a:xfrm>
              <a:off x="8524875" y="3157538"/>
              <a:ext cx="68263" cy="160337"/>
            </a:xfrm>
            <a:custGeom>
              <a:avLst/>
              <a:gdLst>
                <a:gd name="T0" fmla="*/ 2147483647 w 130"/>
                <a:gd name="T1" fmla="*/ 898047439 h 302"/>
                <a:gd name="T2" fmla="*/ 2147483647 w 130"/>
                <a:gd name="T3" fmla="*/ 0 h 302"/>
                <a:gd name="T4" fmla="*/ 2147483647 w 130"/>
                <a:gd name="T5" fmla="*/ 299349191 h 302"/>
                <a:gd name="T6" fmla="*/ 2147483647 w 130"/>
                <a:gd name="T7" fmla="*/ 898047439 h 302"/>
                <a:gd name="T8" fmla="*/ 2147483647 w 130"/>
                <a:gd name="T9" fmla="*/ 2147483647 h 302"/>
                <a:gd name="T10" fmla="*/ 2147483647 w 130"/>
                <a:gd name="T11" fmla="*/ 2147483647 h 302"/>
                <a:gd name="T12" fmla="*/ 2026889774 w 130"/>
                <a:gd name="T13" fmla="*/ 2147483647 h 302"/>
                <a:gd name="T14" fmla="*/ 2026889774 w 130"/>
                <a:gd name="T15" fmla="*/ 2147483647 h 302"/>
                <a:gd name="T16" fmla="*/ 1882132375 w 130"/>
                <a:gd name="T17" fmla="*/ 2147483647 h 302"/>
                <a:gd name="T18" fmla="*/ 1303099625 w 130"/>
                <a:gd name="T19" fmla="*/ 2147483647 h 302"/>
                <a:gd name="T20" fmla="*/ 1158341176 w 130"/>
                <a:gd name="T21" fmla="*/ 2147483647 h 302"/>
                <a:gd name="T22" fmla="*/ 1158341176 w 130"/>
                <a:gd name="T23" fmla="*/ 2147483647 h 302"/>
                <a:gd name="T24" fmla="*/ 868825064 w 130"/>
                <a:gd name="T25" fmla="*/ 2147483647 h 302"/>
                <a:gd name="T26" fmla="*/ 723790936 w 130"/>
                <a:gd name="T27" fmla="*/ 2147483647 h 302"/>
                <a:gd name="T28" fmla="*/ 0 w 130"/>
                <a:gd name="T29" fmla="*/ 2147483647 h 302"/>
                <a:gd name="T30" fmla="*/ 579033012 w 130"/>
                <a:gd name="T31" fmla="*/ 2147483647 h 302"/>
                <a:gd name="T32" fmla="*/ 1158341176 w 130"/>
                <a:gd name="T33" fmla="*/ 2147483647 h 302"/>
                <a:gd name="T34" fmla="*/ 1303099625 w 130"/>
                <a:gd name="T35" fmla="*/ 2147483647 h 302"/>
                <a:gd name="T36" fmla="*/ 1592615475 w 130"/>
                <a:gd name="T37" fmla="*/ 2147483647 h 302"/>
                <a:gd name="T38" fmla="*/ 1737373925 w 130"/>
                <a:gd name="T39" fmla="*/ 2147483647 h 302"/>
                <a:gd name="T40" fmla="*/ 2026889774 w 130"/>
                <a:gd name="T41" fmla="*/ 2147483647 h 302"/>
                <a:gd name="T42" fmla="*/ 2026889774 w 130"/>
                <a:gd name="T43" fmla="*/ 2147483647 h 302"/>
                <a:gd name="T44" fmla="*/ 2147483647 w 130"/>
                <a:gd name="T45" fmla="*/ 2147483647 h 302"/>
                <a:gd name="T46" fmla="*/ 2147483647 w 130"/>
                <a:gd name="T47" fmla="*/ 2147483647 h 302"/>
                <a:gd name="T48" fmla="*/ 2147483647 w 130"/>
                <a:gd name="T49" fmla="*/ 2147483647 h 302"/>
                <a:gd name="T50" fmla="*/ 2147483647 w 130"/>
                <a:gd name="T51" fmla="*/ 2147483647 h 302"/>
                <a:gd name="T52" fmla="*/ 2147483647 w 130"/>
                <a:gd name="T53" fmla="*/ 1795812431 h 302"/>
                <a:gd name="T54" fmla="*/ 2147483647 w 130"/>
                <a:gd name="T55" fmla="*/ 1795812431 h 302"/>
                <a:gd name="T56" fmla="*/ 2147483647 w 130"/>
                <a:gd name="T57" fmla="*/ 1047440052 h 302"/>
                <a:gd name="T58" fmla="*/ 2147483647 w 130"/>
                <a:gd name="T59" fmla="*/ 898047439 h 30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0"/>
                <a:gd name="T91" fmla="*/ 0 h 302"/>
                <a:gd name="T92" fmla="*/ 130 w 130"/>
                <a:gd name="T93" fmla="*/ 302 h 30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0" h="302">
                  <a:moveTo>
                    <a:pt x="130" y="17"/>
                  </a:moveTo>
                  <a:lnTo>
                    <a:pt x="122" y="0"/>
                  </a:lnTo>
                  <a:lnTo>
                    <a:pt x="110" y="5"/>
                  </a:lnTo>
                  <a:lnTo>
                    <a:pt x="89" y="19"/>
                  </a:lnTo>
                  <a:lnTo>
                    <a:pt x="63" y="47"/>
                  </a:lnTo>
                  <a:lnTo>
                    <a:pt x="61" y="50"/>
                  </a:lnTo>
                  <a:lnTo>
                    <a:pt x="42" y="89"/>
                  </a:lnTo>
                  <a:lnTo>
                    <a:pt x="41" y="92"/>
                  </a:lnTo>
                  <a:lnTo>
                    <a:pt x="39" y="105"/>
                  </a:lnTo>
                  <a:lnTo>
                    <a:pt x="28" y="230"/>
                  </a:lnTo>
                  <a:lnTo>
                    <a:pt x="23" y="263"/>
                  </a:lnTo>
                  <a:lnTo>
                    <a:pt x="23" y="262"/>
                  </a:lnTo>
                  <a:lnTo>
                    <a:pt x="17" y="272"/>
                  </a:lnTo>
                  <a:lnTo>
                    <a:pt x="14" y="276"/>
                  </a:lnTo>
                  <a:lnTo>
                    <a:pt x="0" y="285"/>
                  </a:lnTo>
                  <a:lnTo>
                    <a:pt x="11" y="302"/>
                  </a:lnTo>
                  <a:lnTo>
                    <a:pt x="25" y="292"/>
                  </a:lnTo>
                  <a:lnTo>
                    <a:pt x="27" y="291"/>
                  </a:lnTo>
                  <a:lnTo>
                    <a:pt x="34" y="284"/>
                  </a:lnTo>
                  <a:lnTo>
                    <a:pt x="36" y="281"/>
                  </a:lnTo>
                  <a:lnTo>
                    <a:pt x="41" y="270"/>
                  </a:lnTo>
                  <a:lnTo>
                    <a:pt x="42" y="268"/>
                  </a:lnTo>
                  <a:lnTo>
                    <a:pt x="46" y="254"/>
                  </a:lnTo>
                  <a:lnTo>
                    <a:pt x="60" y="107"/>
                  </a:lnTo>
                  <a:lnTo>
                    <a:pt x="62" y="97"/>
                  </a:lnTo>
                  <a:lnTo>
                    <a:pt x="79" y="59"/>
                  </a:lnTo>
                  <a:lnTo>
                    <a:pt x="102" y="35"/>
                  </a:lnTo>
                  <a:lnTo>
                    <a:pt x="100" y="36"/>
                  </a:lnTo>
                  <a:lnTo>
                    <a:pt x="122" y="22"/>
                  </a:lnTo>
                  <a:lnTo>
                    <a:pt x="130" y="17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55" name="Freeform 914"/>
            <p:cNvSpPr>
              <a:spLocks/>
            </p:cNvSpPr>
            <p:nvPr/>
          </p:nvSpPr>
          <p:spPr bwMode="auto">
            <a:xfrm>
              <a:off x="8013700" y="5618163"/>
              <a:ext cx="554038" cy="274637"/>
            </a:xfrm>
            <a:custGeom>
              <a:avLst/>
              <a:gdLst>
                <a:gd name="T0" fmla="*/ 2147483647 w 1047"/>
                <a:gd name="T1" fmla="*/ 2147483647 h 519"/>
                <a:gd name="T2" fmla="*/ 2147483647 w 1047"/>
                <a:gd name="T3" fmla="*/ 2147483647 h 519"/>
                <a:gd name="T4" fmla="*/ 889056215 w 1047"/>
                <a:gd name="T5" fmla="*/ 2147483647 h 519"/>
                <a:gd name="T6" fmla="*/ 1037185904 w 1047"/>
                <a:gd name="T7" fmla="*/ 2147483647 h 519"/>
                <a:gd name="T8" fmla="*/ 2147483647 w 1047"/>
                <a:gd name="T9" fmla="*/ 2147483647 h 519"/>
                <a:gd name="T10" fmla="*/ 2147483647 w 1047"/>
                <a:gd name="T11" fmla="*/ 2147483647 h 519"/>
                <a:gd name="T12" fmla="*/ 2147483647 w 1047"/>
                <a:gd name="T13" fmla="*/ 2147483647 h 519"/>
                <a:gd name="T14" fmla="*/ 2147483647 w 1047"/>
                <a:gd name="T15" fmla="*/ 2147483647 h 519"/>
                <a:gd name="T16" fmla="*/ 2147483647 w 1047"/>
                <a:gd name="T17" fmla="*/ 2147483647 h 519"/>
                <a:gd name="T18" fmla="*/ 2147483647 w 1047"/>
                <a:gd name="T19" fmla="*/ 2147483647 h 519"/>
                <a:gd name="T20" fmla="*/ 2147483647 w 1047"/>
                <a:gd name="T21" fmla="*/ 2147483647 h 519"/>
                <a:gd name="T22" fmla="*/ 2147483647 w 1047"/>
                <a:gd name="T23" fmla="*/ 2147483647 h 519"/>
                <a:gd name="T24" fmla="*/ 2147483647 w 1047"/>
                <a:gd name="T25" fmla="*/ 2147483647 h 519"/>
                <a:gd name="T26" fmla="*/ 2147483647 w 1047"/>
                <a:gd name="T27" fmla="*/ 2147483647 h 519"/>
                <a:gd name="T28" fmla="*/ 2147483647 w 1047"/>
                <a:gd name="T29" fmla="*/ 2147483647 h 519"/>
                <a:gd name="T30" fmla="*/ 2147483647 w 1047"/>
                <a:gd name="T31" fmla="*/ 2147483647 h 519"/>
                <a:gd name="T32" fmla="*/ 2147483647 w 1047"/>
                <a:gd name="T33" fmla="*/ 2147483647 h 519"/>
                <a:gd name="T34" fmla="*/ 2147483647 w 1047"/>
                <a:gd name="T35" fmla="*/ 2147483647 h 519"/>
                <a:gd name="T36" fmla="*/ 2147483647 w 1047"/>
                <a:gd name="T37" fmla="*/ 2147483647 h 519"/>
                <a:gd name="T38" fmla="*/ 2147483647 w 1047"/>
                <a:gd name="T39" fmla="*/ 2147483647 h 519"/>
                <a:gd name="T40" fmla="*/ 2147483647 w 1047"/>
                <a:gd name="T41" fmla="*/ 2147483647 h 519"/>
                <a:gd name="T42" fmla="*/ 2147483647 w 1047"/>
                <a:gd name="T43" fmla="*/ 2147483647 h 519"/>
                <a:gd name="T44" fmla="*/ 2147483647 w 1047"/>
                <a:gd name="T45" fmla="*/ 1926231575 h 519"/>
                <a:gd name="T46" fmla="*/ 2147483647 w 1047"/>
                <a:gd name="T47" fmla="*/ 1037179901 h 519"/>
                <a:gd name="T48" fmla="*/ 2147483647 w 1047"/>
                <a:gd name="T49" fmla="*/ 2147483647 h 519"/>
                <a:gd name="T50" fmla="*/ 2147483647 w 1047"/>
                <a:gd name="T51" fmla="*/ 2147483647 h 519"/>
                <a:gd name="T52" fmla="*/ 2147483647 w 1047"/>
                <a:gd name="T53" fmla="*/ 2147483647 h 519"/>
                <a:gd name="T54" fmla="*/ 2147483647 w 1047"/>
                <a:gd name="T55" fmla="*/ 2147483647 h 519"/>
                <a:gd name="T56" fmla="*/ 2147483647 w 1047"/>
                <a:gd name="T57" fmla="*/ 2147483647 h 519"/>
                <a:gd name="T58" fmla="*/ 2147483647 w 1047"/>
                <a:gd name="T59" fmla="*/ 2147483647 h 519"/>
                <a:gd name="T60" fmla="*/ 2147483647 w 1047"/>
                <a:gd name="T61" fmla="*/ 889051674 h 519"/>
                <a:gd name="T62" fmla="*/ 2147483647 w 1047"/>
                <a:gd name="T63" fmla="*/ 0 h 519"/>
                <a:gd name="T64" fmla="*/ 2147483647 w 1047"/>
                <a:gd name="T65" fmla="*/ 1037179901 h 519"/>
                <a:gd name="T66" fmla="*/ 2147483647 w 1047"/>
                <a:gd name="T67" fmla="*/ 2147483647 h 519"/>
                <a:gd name="T68" fmla="*/ 2147483647 w 1047"/>
                <a:gd name="T69" fmla="*/ 2147483647 h 519"/>
                <a:gd name="T70" fmla="*/ 2147483647 w 1047"/>
                <a:gd name="T71" fmla="*/ 2147483647 h 519"/>
                <a:gd name="T72" fmla="*/ 2147483647 w 1047"/>
                <a:gd name="T73" fmla="*/ 2147483647 h 519"/>
                <a:gd name="T74" fmla="*/ 2147483647 w 1047"/>
                <a:gd name="T75" fmla="*/ 2147483647 h 519"/>
                <a:gd name="T76" fmla="*/ 2147483647 w 1047"/>
                <a:gd name="T77" fmla="*/ 2147483647 h 519"/>
                <a:gd name="T78" fmla="*/ 2147483647 w 1047"/>
                <a:gd name="T79" fmla="*/ 2147483647 h 519"/>
                <a:gd name="T80" fmla="*/ 2147483647 w 1047"/>
                <a:gd name="T81" fmla="*/ 2147483647 h 519"/>
                <a:gd name="T82" fmla="*/ 2147483647 w 1047"/>
                <a:gd name="T83" fmla="*/ 2147483647 h 519"/>
                <a:gd name="T84" fmla="*/ 2147483647 w 1047"/>
                <a:gd name="T85" fmla="*/ 2147483647 h 519"/>
                <a:gd name="T86" fmla="*/ 2147483647 w 1047"/>
                <a:gd name="T87" fmla="*/ 2147483647 h 519"/>
                <a:gd name="T88" fmla="*/ 2147483647 w 1047"/>
                <a:gd name="T89" fmla="*/ 2147483647 h 519"/>
                <a:gd name="T90" fmla="*/ 2147483647 w 1047"/>
                <a:gd name="T91" fmla="*/ 2147483647 h 519"/>
                <a:gd name="T92" fmla="*/ 2147483647 w 1047"/>
                <a:gd name="T93" fmla="*/ 2147483647 h 519"/>
                <a:gd name="T94" fmla="*/ 2147483647 w 1047"/>
                <a:gd name="T95" fmla="*/ 2147483647 h 51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047"/>
                <a:gd name="T145" fmla="*/ 0 h 519"/>
                <a:gd name="T146" fmla="*/ 1047 w 1047"/>
                <a:gd name="T147" fmla="*/ 519 h 51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047" h="519">
                  <a:moveTo>
                    <a:pt x="130" y="462"/>
                  </a:moveTo>
                  <a:lnTo>
                    <a:pt x="123" y="466"/>
                  </a:lnTo>
                  <a:lnTo>
                    <a:pt x="120" y="469"/>
                  </a:lnTo>
                  <a:lnTo>
                    <a:pt x="107" y="487"/>
                  </a:lnTo>
                  <a:lnTo>
                    <a:pt x="74" y="498"/>
                  </a:lnTo>
                  <a:lnTo>
                    <a:pt x="52" y="486"/>
                  </a:lnTo>
                  <a:lnTo>
                    <a:pt x="39" y="472"/>
                  </a:lnTo>
                  <a:lnTo>
                    <a:pt x="29" y="450"/>
                  </a:lnTo>
                  <a:lnTo>
                    <a:pt x="19" y="417"/>
                  </a:lnTo>
                  <a:lnTo>
                    <a:pt x="0" y="422"/>
                  </a:lnTo>
                  <a:lnTo>
                    <a:pt x="20" y="482"/>
                  </a:lnTo>
                  <a:lnTo>
                    <a:pt x="22" y="484"/>
                  </a:lnTo>
                  <a:lnTo>
                    <a:pt x="39" y="502"/>
                  </a:lnTo>
                  <a:lnTo>
                    <a:pt x="42" y="505"/>
                  </a:lnTo>
                  <a:lnTo>
                    <a:pt x="68" y="518"/>
                  </a:lnTo>
                  <a:lnTo>
                    <a:pt x="74" y="519"/>
                  </a:lnTo>
                  <a:lnTo>
                    <a:pt x="95" y="514"/>
                  </a:lnTo>
                  <a:lnTo>
                    <a:pt x="117" y="506"/>
                  </a:lnTo>
                  <a:lnTo>
                    <a:pt x="119" y="505"/>
                  </a:lnTo>
                  <a:lnTo>
                    <a:pt x="121" y="502"/>
                  </a:lnTo>
                  <a:lnTo>
                    <a:pt x="137" y="483"/>
                  </a:lnTo>
                  <a:lnTo>
                    <a:pt x="134" y="484"/>
                  </a:lnTo>
                  <a:lnTo>
                    <a:pt x="137" y="483"/>
                  </a:lnTo>
                  <a:lnTo>
                    <a:pt x="146" y="484"/>
                  </a:lnTo>
                  <a:lnTo>
                    <a:pt x="191" y="499"/>
                  </a:lnTo>
                  <a:lnTo>
                    <a:pt x="205" y="506"/>
                  </a:lnTo>
                  <a:lnTo>
                    <a:pt x="208" y="506"/>
                  </a:lnTo>
                  <a:lnTo>
                    <a:pt x="212" y="507"/>
                  </a:lnTo>
                  <a:lnTo>
                    <a:pt x="272" y="487"/>
                  </a:lnTo>
                  <a:lnTo>
                    <a:pt x="312" y="471"/>
                  </a:lnTo>
                  <a:lnTo>
                    <a:pt x="357" y="501"/>
                  </a:lnTo>
                  <a:lnTo>
                    <a:pt x="360" y="502"/>
                  </a:lnTo>
                  <a:lnTo>
                    <a:pt x="374" y="507"/>
                  </a:lnTo>
                  <a:lnTo>
                    <a:pt x="379" y="507"/>
                  </a:lnTo>
                  <a:lnTo>
                    <a:pt x="392" y="505"/>
                  </a:lnTo>
                  <a:lnTo>
                    <a:pt x="395" y="504"/>
                  </a:lnTo>
                  <a:lnTo>
                    <a:pt x="409" y="496"/>
                  </a:lnTo>
                  <a:lnTo>
                    <a:pt x="412" y="494"/>
                  </a:lnTo>
                  <a:lnTo>
                    <a:pt x="426" y="479"/>
                  </a:lnTo>
                  <a:lnTo>
                    <a:pt x="430" y="474"/>
                  </a:lnTo>
                  <a:lnTo>
                    <a:pt x="437" y="453"/>
                  </a:lnTo>
                  <a:lnTo>
                    <a:pt x="435" y="396"/>
                  </a:lnTo>
                  <a:lnTo>
                    <a:pt x="440" y="374"/>
                  </a:lnTo>
                  <a:lnTo>
                    <a:pt x="449" y="365"/>
                  </a:lnTo>
                  <a:lnTo>
                    <a:pt x="507" y="340"/>
                  </a:lnTo>
                  <a:lnTo>
                    <a:pt x="512" y="334"/>
                  </a:lnTo>
                  <a:lnTo>
                    <a:pt x="536" y="289"/>
                  </a:lnTo>
                  <a:lnTo>
                    <a:pt x="541" y="276"/>
                  </a:lnTo>
                  <a:lnTo>
                    <a:pt x="554" y="256"/>
                  </a:lnTo>
                  <a:lnTo>
                    <a:pt x="575" y="233"/>
                  </a:lnTo>
                  <a:lnTo>
                    <a:pt x="576" y="230"/>
                  </a:lnTo>
                  <a:lnTo>
                    <a:pt x="586" y="194"/>
                  </a:lnTo>
                  <a:lnTo>
                    <a:pt x="632" y="137"/>
                  </a:lnTo>
                  <a:lnTo>
                    <a:pt x="658" y="144"/>
                  </a:lnTo>
                  <a:lnTo>
                    <a:pt x="659" y="144"/>
                  </a:lnTo>
                  <a:lnTo>
                    <a:pt x="690" y="147"/>
                  </a:lnTo>
                  <a:lnTo>
                    <a:pt x="695" y="146"/>
                  </a:lnTo>
                  <a:lnTo>
                    <a:pt x="716" y="138"/>
                  </a:lnTo>
                  <a:lnTo>
                    <a:pt x="721" y="135"/>
                  </a:lnTo>
                  <a:lnTo>
                    <a:pt x="733" y="119"/>
                  </a:lnTo>
                  <a:lnTo>
                    <a:pt x="733" y="117"/>
                  </a:lnTo>
                  <a:lnTo>
                    <a:pt x="733" y="116"/>
                  </a:lnTo>
                  <a:lnTo>
                    <a:pt x="734" y="116"/>
                  </a:lnTo>
                  <a:lnTo>
                    <a:pt x="741" y="96"/>
                  </a:lnTo>
                  <a:lnTo>
                    <a:pt x="741" y="95"/>
                  </a:lnTo>
                  <a:lnTo>
                    <a:pt x="752" y="78"/>
                  </a:lnTo>
                  <a:lnTo>
                    <a:pt x="752" y="80"/>
                  </a:lnTo>
                  <a:lnTo>
                    <a:pt x="778" y="53"/>
                  </a:lnTo>
                  <a:lnTo>
                    <a:pt x="798" y="39"/>
                  </a:lnTo>
                  <a:lnTo>
                    <a:pt x="797" y="40"/>
                  </a:lnTo>
                  <a:lnTo>
                    <a:pt x="816" y="29"/>
                  </a:lnTo>
                  <a:lnTo>
                    <a:pt x="840" y="20"/>
                  </a:lnTo>
                  <a:lnTo>
                    <a:pt x="908" y="37"/>
                  </a:lnTo>
                  <a:lnTo>
                    <a:pt x="907" y="36"/>
                  </a:lnTo>
                  <a:lnTo>
                    <a:pt x="969" y="69"/>
                  </a:lnTo>
                  <a:lnTo>
                    <a:pt x="971" y="69"/>
                  </a:lnTo>
                  <a:lnTo>
                    <a:pt x="1014" y="85"/>
                  </a:lnTo>
                  <a:lnTo>
                    <a:pt x="1024" y="94"/>
                  </a:lnTo>
                  <a:lnTo>
                    <a:pt x="1026" y="101"/>
                  </a:lnTo>
                  <a:lnTo>
                    <a:pt x="1026" y="99"/>
                  </a:lnTo>
                  <a:lnTo>
                    <a:pt x="1028" y="114"/>
                  </a:lnTo>
                  <a:lnTo>
                    <a:pt x="1047" y="112"/>
                  </a:lnTo>
                  <a:lnTo>
                    <a:pt x="1046" y="95"/>
                  </a:lnTo>
                  <a:lnTo>
                    <a:pt x="1045" y="94"/>
                  </a:lnTo>
                  <a:lnTo>
                    <a:pt x="1041" y="83"/>
                  </a:lnTo>
                  <a:lnTo>
                    <a:pt x="1040" y="81"/>
                  </a:lnTo>
                  <a:lnTo>
                    <a:pt x="1040" y="80"/>
                  </a:lnTo>
                  <a:lnTo>
                    <a:pt x="1039" y="78"/>
                  </a:lnTo>
                  <a:lnTo>
                    <a:pt x="1024" y="67"/>
                  </a:lnTo>
                  <a:lnTo>
                    <a:pt x="1020" y="65"/>
                  </a:lnTo>
                  <a:lnTo>
                    <a:pt x="980" y="52"/>
                  </a:lnTo>
                  <a:lnTo>
                    <a:pt x="916" y="18"/>
                  </a:lnTo>
                  <a:lnTo>
                    <a:pt x="915" y="17"/>
                  </a:lnTo>
                  <a:lnTo>
                    <a:pt x="882" y="7"/>
                  </a:lnTo>
                  <a:lnTo>
                    <a:pt x="839" y="0"/>
                  </a:lnTo>
                  <a:lnTo>
                    <a:pt x="835" y="1"/>
                  </a:lnTo>
                  <a:lnTo>
                    <a:pt x="805" y="11"/>
                  </a:lnTo>
                  <a:lnTo>
                    <a:pt x="786" y="21"/>
                  </a:lnTo>
                  <a:lnTo>
                    <a:pt x="786" y="22"/>
                  </a:lnTo>
                  <a:lnTo>
                    <a:pt x="764" y="39"/>
                  </a:lnTo>
                  <a:lnTo>
                    <a:pt x="737" y="66"/>
                  </a:lnTo>
                  <a:lnTo>
                    <a:pt x="736" y="68"/>
                  </a:lnTo>
                  <a:lnTo>
                    <a:pt x="724" y="87"/>
                  </a:lnTo>
                  <a:lnTo>
                    <a:pt x="722" y="89"/>
                  </a:lnTo>
                  <a:lnTo>
                    <a:pt x="714" y="109"/>
                  </a:lnTo>
                  <a:lnTo>
                    <a:pt x="705" y="122"/>
                  </a:lnTo>
                  <a:lnTo>
                    <a:pt x="691" y="128"/>
                  </a:lnTo>
                  <a:lnTo>
                    <a:pt x="662" y="123"/>
                  </a:lnTo>
                  <a:lnTo>
                    <a:pt x="630" y="115"/>
                  </a:lnTo>
                  <a:lnTo>
                    <a:pt x="624" y="115"/>
                  </a:lnTo>
                  <a:lnTo>
                    <a:pt x="620" y="119"/>
                  </a:lnTo>
                  <a:lnTo>
                    <a:pt x="614" y="125"/>
                  </a:lnTo>
                  <a:lnTo>
                    <a:pt x="567" y="183"/>
                  </a:lnTo>
                  <a:lnTo>
                    <a:pt x="566" y="186"/>
                  </a:lnTo>
                  <a:lnTo>
                    <a:pt x="560" y="205"/>
                  </a:lnTo>
                  <a:lnTo>
                    <a:pt x="558" y="222"/>
                  </a:lnTo>
                  <a:lnTo>
                    <a:pt x="528" y="257"/>
                  </a:lnTo>
                  <a:lnTo>
                    <a:pt x="496" y="323"/>
                  </a:lnTo>
                  <a:lnTo>
                    <a:pt x="483" y="327"/>
                  </a:lnTo>
                  <a:lnTo>
                    <a:pt x="436" y="347"/>
                  </a:lnTo>
                  <a:lnTo>
                    <a:pt x="434" y="349"/>
                  </a:lnTo>
                  <a:lnTo>
                    <a:pt x="423" y="362"/>
                  </a:lnTo>
                  <a:lnTo>
                    <a:pt x="420" y="367"/>
                  </a:lnTo>
                  <a:lnTo>
                    <a:pt x="415" y="392"/>
                  </a:lnTo>
                  <a:lnTo>
                    <a:pt x="417" y="447"/>
                  </a:lnTo>
                  <a:lnTo>
                    <a:pt x="409" y="468"/>
                  </a:lnTo>
                  <a:lnTo>
                    <a:pt x="412" y="464"/>
                  </a:lnTo>
                  <a:lnTo>
                    <a:pt x="398" y="480"/>
                  </a:lnTo>
                  <a:lnTo>
                    <a:pt x="399" y="477"/>
                  </a:lnTo>
                  <a:lnTo>
                    <a:pt x="386" y="485"/>
                  </a:lnTo>
                  <a:lnTo>
                    <a:pt x="379" y="486"/>
                  </a:lnTo>
                  <a:lnTo>
                    <a:pt x="380" y="486"/>
                  </a:lnTo>
                  <a:lnTo>
                    <a:pt x="375" y="486"/>
                  </a:lnTo>
                  <a:lnTo>
                    <a:pt x="379" y="486"/>
                  </a:lnTo>
                  <a:lnTo>
                    <a:pt x="364" y="483"/>
                  </a:lnTo>
                  <a:lnTo>
                    <a:pt x="368" y="483"/>
                  </a:lnTo>
                  <a:lnTo>
                    <a:pt x="343" y="469"/>
                  </a:lnTo>
                  <a:lnTo>
                    <a:pt x="320" y="450"/>
                  </a:lnTo>
                  <a:lnTo>
                    <a:pt x="313" y="448"/>
                  </a:lnTo>
                  <a:lnTo>
                    <a:pt x="309" y="449"/>
                  </a:lnTo>
                  <a:lnTo>
                    <a:pt x="304" y="453"/>
                  </a:lnTo>
                  <a:lnTo>
                    <a:pt x="208" y="485"/>
                  </a:lnTo>
                  <a:lnTo>
                    <a:pt x="152" y="464"/>
                  </a:lnTo>
                  <a:lnTo>
                    <a:pt x="137" y="461"/>
                  </a:lnTo>
                  <a:lnTo>
                    <a:pt x="134" y="460"/>
                  </a:lnTo>
                  <a:lnTo>
                    <a:pt x="130" y="462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56" name="Freeform 915"/>
            <p:cNvSpPr>
              <a:spLocks/>
            </p:cNvSpPr>
            <p:nvPr/>
          </p:nvSpPr>
          <p:spPr bwMode="auto">
            <a:xfrm>
              <a:off x="9620250" y="2608263"/>
              <a:ext cx="806450" cy="1628775"/>
            </a:xfrm>
            <a:custGeom>
              <a:avLst/>
              <a:gdLst>
                <a:gd name="T0" fmla="*/ 2147483647 w 1524"/>
                <a:gd name="T1" fmla="*/ 2147483647 h 3078"/>
                <a:gd name="T2" fmla="*/ 2147483647 w 1524"/>
                <a:gd name="T3" fmla="*/ 2147483647 h 3078"/>
                <a:gd name="T4" fmla="*/ 0 w 1524"/>
                <a:gd name="T5" fmla="*/ 2147483647 h 3078"/>
                <a:gd name="T6" fmla="*/ 2074368123 w 1524"/>
                <a:gd name="T7" fmla="*/ 2147483647 h 3078"/>
                <a:gd name="T8" fmla="*/ 2147483647 w 1524"/>
                <a:gd name="T9" fmla="*/ 2147483647 h 3078"/>
                <a:gd name="T10" fmla="*/ 2147483647 w 1524"/>
                <a:gd name="T11" fmla="*/ 2147483647 h 3078"/>
                <a:gd name="T12" fmla="*/ 2147483647 w 1524"/>
                <a:gd name="T13" fmla="*/ 2147483647 h 3078"/>
                <a:gd name="T14" fmla="*/ 2147483647 w 1524"/>
                <a:gd name="T15" fmla="*/ 2147483647 h 3078"/>
                <a:gd name="T16" fmla="*/ 2147483647 w 1524"/>
                <a:gd name="T17" fmla="*/ 2147483647 h 3078"/>
                <a:gd name="T18" fmla="*/ 2147483647 w 1524"/>
                <a:gd name="T19" fmla="*/ 2147483647 h 3078"/>
                <a:gd name="T20" fmla="*/ 2147483647 w 1524"/>
                <a:gd name="T21" fmla="*/ 2147483647 h 3078"/>
                <a:gd name="T22" fmla="*/ 2147483647 w 1524"/>
                <a:gd name="T23" fmla="*/ 2147483647 h 3078"/>
                <a:gd name="T24" fmla="*/ 2147483647 w 1524"/>
                <a:gd name="T25" fmla="*/ 2147483647 h 3078"/>
                <a:gd name="T26" fmla="*/ 2147483647 w 1524"/>
                <a:gd name="T27" fmla="*/ 2147483647 h 3078"/>
                <a:gd name="T28" fmla="*/ 2147483647 w 1524"/>
                <a:gd name="T29" fmla="*/ 2147483647 h 3078"/>
                <a:gd name="T30" fmla="*/ 2147483647 w 1524"/>
                <a:gd name="T31" fmla="*/ 2147483647 h 3078"/>
                <a:gd name="T32" fmla="*/ 2147483647 w 1524"/>
                <a:gd name="T33" fmla="*/ 2147483647 h 3078"/>
                <a:gd name="T34" fmla="*/ 2147483647 w 1524"/>
                <a:gd name="T35" fmla="*/ 2147483647 h 3078"/>
                <a:gd name="T36" fmla="*/ 2147483647 w 1524"/>
                <a:gd name="T37" fmla="*/ 2147483647 h 3078"/>
                <a:gd name="T38" fmla="*/ 2147483647 w 1524"/>
                <a:gd name="T39" fmla="*/ 2147483647 h 3078"/>
                <a:gd name="T40" fmla="*/ 2147483647 w 1524"/>
                <a:gd name="T41" fmla="*/ 2147483647 h 3078"/>
                <a:gd name="T42" fmla="*/ 2147483647 w 1524"/>
                <a:gd name="T43" fmla="*/ 2147483647 h 3078"/>
                <a:gd name="T44" fmla="*/ 2147483647 w 1524"/>
                <a:gd name="T45" fmla="*/ 2147483647 h 3078"/>
                <a:gd name="T46" fmla="*/ 2147483647 w 1524"/>
                <a:gd name="T47" fmla="*/ 2147483647 h 3078"/>
                <a:gd name="T48" fmla="*/ 2147483647 w 1524"/>
                <a:gd name="T49" fmla="*/ 2147483647 h 3078"/>
                <a:gd name="T50" fmla="*/ 2147483647 w 1524"/>
                <a:gd name="T51" fmla="*/ 2147483647 h 3078"/>
                <a:gd name="T52" fmla="*/ 2147483647 w 1524"/>
                <a:gd name="T53" fmla="*/ 2147483647 h 3078"/>
                <a:gd name="T54" fmla="*/ 2147483647 w 1524"/>
                <a:gd name="T55" fmla="*/ 2147483647 h 3078"/>
                <a:gd name="T56" fmla="*/ 2147483647 w 1524"/>
                <a:gd name="T57" fmla="*/ 2147483647 h 3078"/>
                <a:gd name="T58" fmla="*/ 2147483647 w 1524"/>
                <a:gd name="T59" fmla="*/ 2147483647 h 3078"/>
                <a:gd name="T60" fmla="*/ 2147483647 w 1524"/>
                <a:gd name="T61" fmla="*/ 2147483647 h 3078"/>
                <a:gd name="T62" fmla="*/ 2147483647 w 1524"/>
                <a:gd name="T63" fmla="*/ 2147483647 h 3078"/>
                <a:gd name="T64" fmla="*/ 2147483647 w 1524"/>
                <a:gd name="T65" fmla="*/ 2147483647 h 3078"/>
                <a:gd name="T66" fmla="*/ 2147483647 w 1524"/>
                <a:gd name="T67" fmla="*/ 2147483647 h 3078"/>
                <a:gd name="T68" fmla="*/ 2147483647 w 1524"/>
                <a:gd name="T69" fmla="*/ 2147483647 h 3078"/>
                <a:gd name="T70" fmla="*/ 2147483647 w 1524"/>
                <a:gd name="T71" fmla="*/ 2147483647 h 3078"/>
                <a:gd name="T72" fmla="*/ 2147483647 w 1524"/>
                <a:gd name="T73" fmla="*/ 2147483647 h 3078"/>
                <a:gd name="T74" fmla="*/ 2147483647 w 1524"/>
                <a:gd name="T75" fmla="*/ 2147483647 h 3078"/>
                <a:gd name="T76" fmla="*/ 2147483647 w 1524"/>
                <a:gd name="T77" fmla="*/ 2147483647 h 3078"/>
                <a:gd name="T78" fmla="*/ 2147483647 w 1524"/>
                <a:gd name="T79" fmla="*/ 2147483647 h 3078"/>
                <a:gd name="T80" fmla="*/ 2147483647 w 1524"/>
                <a:gd name="T81" fmla="*/ 2147483647 h 3078"/>
                <a:gd name="T82" fmla="*/ 2147483647 w 1524"/>
                <a:gd name="T83" fmla="*/ 2147483647 h 3078"/>
                <a:gd name="T84" fmla="*/ 2147483647 w 1524"/>
                <a:gd name="T85" fmla="*/ 2147483647 h 3078"/>
                <a:gd name="T86" fmla="*/ 2147483647 w 1524"/>
                <a:gd name="T87" fmla="*/ 2147483647 h 3078"/>
                <a:gd name="T88" fmla="*/ 2147483647 w 1524"/>
                <a:gd name="T89" fmla="*/ 2147483647 h 3078"/>
                <a:gd name="T90" fmla="*/ 2147483647 w 1524"/>
                <a:gd name="T91" fmla="*/ 2147483647 h 3078"/>
                <a:gd name="T92" fmla="*/ 2147483647 w 1524"/>
                <a:gd name="T93" fmla="*/ 2147483647 h 3078"/>
                <a:gd name="T94" fmla="*/ 2147483647 w 1524"/>
                <a:gd name="T95" fmla="*/ 2147483647 h 3078"/>
                <a:gd name="T96" fmla="*/ 2147483647 w 1524"/>
                <a:gd name="T97" fmla="*/ 2147483647 h 3078"/>
                <a:gd name="T98" fmla="*/ 2147483647 w 1524"/>
                <a:gd name="T99" fmla="*/ 2147483647 h 3078"/>
                <a:gd name="T100" fmla="*/ 2147483647 w 1524"/>
                <a:gd name="T101" fmla="*/ 2147483647 h 3078"/>
                <a:gd name="T102" fmla="*/ 2147483647 w 1524"/>
                <a:gd name="T103" fmla="*/ 2147483647 h 3078"/>
                <a:gd name="T104" fmla="*/ 2147483647 w 1524"/>
                <a:gd name="T105" fmla="*/ 2147483647 h 3078"/>
                <a:gd name="T106" fmla="*/ 2147483647 w 1524"/>
                <a:gd name="T107" fmla="*/ 2147483647 h 3078"/>
                <a:gd name="T108" fmla="*/ 2147483647 w 1524"/>
                <a:gd name="T109" fmla="*/ 2147483647 h 3078"/>
                <a:gd name="T110" fmla="*/ 2147483647 w 1524"/>
                <a:gd name="T111" fmla="*/ 2147483647 h 3078"/>
                <a:gd name="T112" fmla="*/ 2147483647 w 1524"/>
                <a:gd name="T113" fmla="*/ 2147483647 h 3078"/>
                <a:gd name="T114" fmla="*/ 2147483647 w 1524"/>
                <a:gd name="T115" fmla="*/ 2147483647 h 3078"/>
                <a:gd name="T116" fmla="*/ 2147483647 w 1524"/>
                <a:gd name="T117" fmla="*/ 1629980454 h 3078"/>
                <a:gd name="T118" fmla="*/ 2147483647 w 1524"/>
                <a:gd name="T119" fmla="*/ 2147483647 h 30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524"/>
                <a:gd name="T181" fmla="*/ 0 h 3078"/>
                <a:gd name="T182" fmla="*/ 1524 w 1524"/>
                <a:gd name="T183" fmla="*/ 3078 h 30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524" h="3078">
                  <a:moveTo>
                    <a:pt x="242" y="82"/>
                  </a:moveTo>
                  <a:lnTo>
                    <a:pt x="244" y="80"/>
                  </a:lnTo>
                  <a:lnTo>
                    <a:pt x="100" y="258"/>
                  </a:lnTo>
                  <a:lnTo>
                    <a:pt x="100" y="259"/>
                  </a:lnTo>
                  <a:lnTo>
                    <a:pt x="82" y="270"/>
                  </a:lnTo>
                  <a:lnTo>
                    <a:pt x="81" y="271"/>
                  </a:lnTo>
                  <a:lnTo>
                    <a:pt x="66" y="284"/>
                  </a:lnTo>
                  <a:lnTo>
                    <a:pt x="65" y="285"/>
                  </a:lnTo>
                  <a:lnTo>
                    <a:pt x="64" y="290"/>
                  </a:lnTo>
                  <a:lnTo>
                    <a:pt x="55" y="322"/>
                  </a:lnTo>
                  <a:lnTo>
                    <a:pt x="55" y="323"/>
                  </a:lnTo>
                  <a:lnTo>
                    <a:pt x="52" y="350"/>
                  </a:lnTo>
                  <a:lnTo>
                    <a:pt x="52" y="391"/>
                  </a:lnTo>
                  <a:lnTo>
                    <a:pt x="50" y="405"/>
                  </a:lnTo>
                  <a:lnTo>
                    <a:pt x="44" y="414"/>
                  </a:lnTo>
                  <a:lnTo>
                    <a:pt x="30" y="425"/>
                  </a:lnTo>
                  <a:lnTo>
                    <a:pt x="31" y="425"/>
                  </a:lnTo>
                  <a:lnTo>
                    <a:pt x="6" y="438"/>
                  </a:lnTo>
                  <a:lnTo>
                    <a:pt x="2" y="439"/>
                  </a:lnTo>
                  <a:lnTo>
                    <a:pt x="0" y="443"/>
                  </a:lnTo>
                  <a:lnTo>
                    <a:pt x="0" y="450"/>
                  </a:lnTo>
                  <a:lnTo>
                    <a:pt x="11" y="488"/>
                  </a:lnTo>
                  <a:lnTo>
                    <a:pt x="32" y="515"/>
                  </a:lnTo>
                  <a:lnTo>
                    <a:pt x="31" y="513"/>
                  </a:lnTo>
                  <a:lnTo>
                    <a:pt x="33" y="518"/>
                  </a:lnTo>
                  <a:lnTo>
                    <a:pt x="32" y="515"/>
                  </a:lnTo>
                  <a:lnTo>
                    <a:pt x="40" y="550"/>
                  </a:lnTo>
                  <a:lnTo>
                    <a:pt x="42" y="588"/>
                  </a:lnTo>
                  <a:lnTo>
                    <a:pt x="43" y="594"/>
                  </a:lnTo>
                  <a:lnTo>
                    <a:pt x="49" y="597"/>
                  </a:lnTo>
                  <a:lnTo>
                    <a:pt x="77" y="608"/>
                  </a:lnTo>
                  <a:lnTo>
                    <a:pt x="86" y="615"/>
                  </a:lnTo>
                  <a:lnTo>
                    <a:pt x="87" y="616"/>
                  </a:lnTo>
                  <a:lnTo>
                    <a:pt x="96" y="632"/>
                  </a:lnTo>
                  <a:lnTo>
                    <a:pt x="100" y="651"/>
                  </a:lnTo>
                  <a:lnTo>
                    <a:pt x="106" y="670"/>
                  </a:lnTo>
                  <a:lnTo>
                    <a:pt x="107" y="671"/>
                  </a:lnTo>
                  <a:lnTo>
                    <a:pt x="111" y="675"/>
                  </a:lnTo>
                  <a:lnTo>
                    <a:pt x="125" y="684"/>
                  </a:lnTo>
                  <a:lnTo>
                    <a:pt x="128" y="685"/>
                  </a:lnTo>
                  <a:lnTo>
                    <a:pt x="177" y="692"/>
                  </a:lnTo>
                  <a:lnTo>
                    <a:pt x="205" y="700"/>
                  </a:lnTo>
                  <a:lnTo>
                    <a:pt x="207" y="702"/>
                  </a:lnTo>
                  <a:lnTo>
                    <a:pt x="231" y="744"/>
                  </a:lnTo>
                  <a:lnTo>
                    <a:pt x="254" y="797"/>
                  </a:lnTo>
                  <a:lnTo>
                    <a:pt x="255" y="800"/>
                  </a:lnTo>
                  <a:lnTo>
                    <a:pt x="277" y="827"/>
                  </a:lnTo>
                  <a:lnTo>
                    <a:pt x="278" y="829"/>
                  </a:lnTo>
                  <a:lnTo>
                    <a:pt x="337" y="878"/>
                  </a:lnTo>
                  <a:lnTo>
                    <a:pt x="343" y="893"/>
                  </a:lnTo>
                  <a:lnTo>
                    <a:pt x="347" y="914"/>
                  </a:lnTo>
                  <a:lnTo>
                    <a:pt x="350" y="918"/>
                  </a:lnTo>
                  <a:lnTo>
                    <a:pt x="365" y="932"/>
                  </a:lnTo>
                  <a:lnTo>
                    <a:pt x="367" y="934"/>
                  </a:lnTo>
                  <a:lnTo>
                    <a:pt x="375" y="939"/>
                  </a:lnTo>
                  <a:lnTo>
                    <a:pt x="364" y="965"/>
                  </a:lnTo>
                  <a:lnTo>
                    <a:pt x="362" y="970"/>
                  </a:lnTo>
                  <a:lnTo>
                    <a:pt x="364" y="987"/>
                  </a:lnTo>
                  <a:lnTo>
                    <a:pt x="366" y="991"/>
                  </a:lnTo>
                  <a:lnTo>
                    <a:pt x="378" y="1008"/>
                  </a:lnTo>
                  <a:lnTo>
                    <a:pt x="377" y="1007"/>
                  </a:lnTo>
                  <a:lnTo>
                    <a:pt x="387" y="1037"/>
                  </a:lnTo>
                  <a:lnTo>
                    <a:pt x="356" y="1074"/>
                  </a:lnTo>
                  <a:lnTo>
                    <a:pt x="355" y="1074"/>
                  </a:lnTo>
                  <a:lnTo>
                    <a:pt x="340" y="1100"/>
                  </a:lnTo>
                  <a:lnTo>
                    <a:pt x="339" y="1102"/>
                  </a:lnTo>
                  <a:lnTo>
                    <a:pt x="335" y="1115"/>
                  </a:lnTo>
                  <a:lnTo>
                    <a:pt x="335" y="1119"/>
                  </a:lnTo>
                  <a:lnTo>
                    <a:pt x="336" y="1131"/>
                  </a:lnTo>
                  <a:lnTo>
                    <a:pt x="337" y="1133"/>
                  </a:lnTo>
                  <a:lnTo>
                    <a:pt x="341" y="1138"/>
                  </a:lnTo>
                  <a:lnTo>
                    <a:pt x="346" y="1142"/>
                  </a:lnTo>
                  <a:lnTo>
                    <a:pt x="350" y="1144"/>
                  </a:lnTo>
                  <a:lnTo>
                    <a:pt x="369" y="1147"/>
                  </a:lnTo>
                  <a:lnTo>
                    <a:pt x="370" y="1149"/>
                  </a:lnTo>
                  <a:lnTo>
                    <a:pt x="377" y="1176"/>
                  </a:lnTo>
                  <a:lnTo>
                    <a:pt x="378" y="1200"/>
                  </a:lnTo>
                  <a:lnTo>
                    <a:pt x="370" y="1202"/>
                  </a:lnTo>
                  <a:lnTo>
                    <a:pt x="369" y="1202"/>
                  </a:lnTo>
                  <a:lnTo>
                    <a:pt x="369" y="1203"/>
                  </a:lnTo>
                  <a:lnTo>
                    <a:pt x="352" y="1212"/>
                  </a:lnTo>
                  <a:lnTo>
                    <a:pt x="349" y="1215"/>
                  </a:lnTo>
                  <a:lnTo>
                    <a:pt x="337" y="1228"/>
                  </a:lnTo>
                  <a:lnTo>
                    <a:pt x="335" y="1231"/>
                  </a:lnTo>
                  <a:lnTo>
                    <a:pt x="335" y="1234"/>
                  </a:lnTo>
                  <a:lnTo>
                    <a:pt x="336" y="1259"/>
                  </a:lnTo>
                  <a:lnTo>
                    <a:pt x="336" y="1262"/>
                  </a:lnTo>
                  <a:lnTo>
                    <a:pt x="339" y="1266"/>
                  </a:lnTo>
                  <a:lnTo>
                    <a:pt x="345" y="1273"/>
                  </a:lnTo>
                  <a:lnTo>
                    <a:pt x="346" y="1275"/>
                  </a:lnTo>
                  <a:lnTo>
                    <a:pt x="349" y="1276"/>
                  </a:lnTo>
                  <a:lnTo>
                    <a:pt x="365" y="1284"/>
                  </a:lnTo>
                  <a:lnTo>
                    <a:pt x="370" y="1291"/>
                  </a:lnTo>
                  <a:lnTo>
                    <a:pt x="378" y="1395"/>
                  </a:lnTo>
                  <a:lnTo>
                    <a:pt x="356" y="1412"/>
                  </a:lnTo>
                  <a:lnTo>
                    <a:pt x="353" y="1417"/>
                  </a:lnTo>
                  <a:lnTo>
                    <a:pt x="347" y="1428"/>
                  </a:lnTo>
                  <a:lnTo>
                    <a:pt x="346" y="1435"/>
                  </a:lnTo>
                  <a:lnTo>
                    <a:pt x="348" y="1444"/>
                  </a:lnTo>
                  <a:lnTo>
                    <a:pt x="349" y="1444"/>
                  </a:lnTo>
                  <a:lnTo>
                    <a:pt x="353" y="1457"/>
                  </a:lnTo>
                  <a:lnTo>
                    <a:pt x="367" y="1498"/>
                  </a:lnTo>
                  <a:lnTo>
                    <a:pt x="339" y="1512"/>
                  </a:lnTo>
                  <a:lnTo>
                    <a:pt x="336" y="1515"/>
                  </a:lnTo>
                  <a:lnTo>
                    <a:pt x="311" y="1537"/>
                  </a:lnTo>
                  <a:lnTo>
                    <a:pt x="310" y="1539"/>
                  </a:lnTo>
                  <a:lnTo>
                    <a:pt x="293" y="1567"/>
                  </a:lnTo>
                  <a:lnTo>
                    <a:pt x="293" y="1569"/>
                  </a:lnTo>
                  <a:lnTo>
                    <a:pt x="283" y="1600"/>
                  </a:lnTo>
                  <a:lnTo>
                    <a:pt x="274" y="1773"/>
                  </a:lnTo>
                  <a:lnTo>
                    <a:pt x="276" y="1779"/>
                  </a:lnTo>
                  <a:lnTo>
                    <a:pt x="281" y="1784"/>
                  </a:lnTo>
                  <a:lnTo>
                    <a:pt x="283" y="1784"/>
                  </a:lnTo>
                  <a:lnTo>
                    <a:pt x="292" y="1788"/>
                  </a:lnTo>
                  <a:lnTo>
                    <a:pt x="372" y="1822"/>
                  </a:lnTo>
                  <a:lnTo>
                    <a:pt x="387" y="1832"/>
                  </a:lnTo>
                  <a:lnTo>
                    <a:pt x="385" y="1831"/>
                  </a:lnTo>
                  <a:lnTo>
                    <a:pt x="390" y="1836"/>
                  </a:lnTo>
                  <a:lnTo>
                    <a:pt x="390" y="1832"/>
                  </a:lnTo>
                  <a:lnTo>
                    <a:pt x="392" y="1838"/>
                  </a:lnTo>
                  <a:lnTo>
                    <a:pt x="390" y="1836"/>
                  </a:lnTo>
                  <a:lnTo>
                    <a:pt x="390" y="1838"/>
                  </a:lnTo>
                  <a:lnTo>
                    <a:pt x="388" y="1841"/>
                  </a:lnTo>
                  <a:lnTo>
                    <a:pt x="390" y="1849"/>
                  </a:lnTo>
                  <a:lnTo>
                    <a:pt x="393" y="1854"/>
                  </a:lnTo>
                  <a:lnTo>
                    <a:pt x="396" y="1858"/>
                  </a:lnTo>
                  <a:lnTo>
                    <a:pt x="468" y="1890"/>
                  </a:lnTo>
                  <a:lnTo>
                    <a:pt x="483" y="1895"/>
                  </a:lnTo>
                  <a:lnTo>
                    <a:pt x="506" y="1934"/>
                  </a:lnTo>
                  <a:lnTo>
                    <a:pt x="507" y="1936"/>
                  </a:lnTo>
                  <a:lnTo>
                    <a:pt x="512" y="1939"/>
                  </a:lnTo>
                  <a:lnTo>
                    <a:pt x="542" y="1949"/>
                  </a:lnTo>
                  <a:lnTo>
                    <a:pt x="541" y="1948"/>
                  </a:lnTo>
                  <a:lnTo>
                    <a:pt x="560" y="1958"/>
                  </a:lnTo>
                  <a:lnTo>
                    <a:pt x="574" y="1968"/>
                  </a:lnTo>
                  <a:lnTo>
                    <a:pt x="584" y="1983"/>
                  </a:lnTo>
                  <a:lnTo>
                    <a:pt x="620" y="2118"/>
                  </a:lnTo>
                  <a:lnTo>
                    <a:pt x="622" y="2131"/>
                  </a:lnTo>
                  <a:lnTo>
                    <a:pt x="611" y="2170"/>
                  </a:lnTo>
                  <a:lnTo>
                    <a:pt x="612" y="2177"/>
                  </a:lnTo>
                  <a:lnTo>
                    <a:pt x="622" y="2203"/>
                  </a:lnTo>
                  <a:lnTo>
                    <a:pt x="622" y="2205"/>
                  </a:lnTo>
                  <a:lnTo>
                    <a:pt x="634" y="2221"/>
                  </a:lnTo>
                  <a:lnTo>
                    <a:pt x="650" y="2232"/>
                  </a:lnTo>
                  <a:lnTo>
                    <a:pt x="653" y="2234"/>
                  </a:lnTo>
                  <a:lnTo>
                    <a:pt x="669" y="2238"/>
                  </a:lnTo>
                  <a:lnTo>
                    <a:pt x="672" y="2238"/>
                  </a:lnTo>
                  <a:lnTo>
                    <a:pt x="742" y="2225"/>
                  </a:lnTo>
                  <a:lnTo>
                    <a:pt x="753" y="2241"/>
                  </a:lnTo>
                  <a:lnTo>
                    <a:pt x="790" y="2320"/>
                  </a:lnTo>
                  <a:lnTo>
                    <a:pt x="790" y="2321"/>
                  </a:lnTo>
                  <a:lnTo>
                    <a:pt x="794" y="2325"/>
                  </a:lnTo>
                  <a:lnTo>
                    <a:pt x="818" y="2340"/>
                  </a:lnTo>
                  <a:lnTo>
                    <a:pt x="840" y="2357"/>
                  </a:lnTo>
                  <a:lnTo>
                    <a:pt x="855" y="2375"/>
                  </a:lnTo>
                  <a:lnTo>
                    <a:pt x="852" y="2371"/>
                  </a:lnTo>
                  <a:lnTo>
                    <a:pt x="864" y="2403"/>
                  </a:lnTo>
                  <a:lnTo>
                    <a:pt x="864" y="2401"/>
                  </a:lnTo>
                  <a:lnTo>
                    <a:pt x="874" y="2507"/>
                  </a:lnTo>
                  <a:lnTo>
                    <a:pt x="841" y="2612"/>
                  </a:lnTo>
                  <a:lnTo>
                    <a:pt x="841" y="2617"/>
                  </a:lnTo>
                  <a:lnTo>
                    <a:pt x="847" y="2648"/>
                  </a:lnTo>
                  <a:lnTo>
                    <a:pt x="852" y="2667"/>
                  </a:lnTo>
                  <a:lnTo>
                    <a:pt x="856" y="2672"/>
                  </a:lnTo>
                  <a:lnTo>
                    <a:pt x="896" y="2699"/>
                  </a:lnTo>
                  <a:lnTo>
                    <a:pt x="898" y="2699"/>
                  </a:lnTo>
                  <a:lnTo>
                    <a:pt x="938" y="2717"/>
                  </a:lnTo>
                  <a:lnTo>
                    <a:pt x="940" y="2718"/>
                  </a:lnTo>
                  <a:lnTo>
                    <a:pt x="1028" y="2738"/>
                  </a:lnTo>
                  <a:lnTo>
                    <a:pt x="1033" y="2738"/>
                  </a:lnTo>
                  <a:lnTo>
                    <a:pt x="1098" y="2721"/>
                  </a:lnTo>
                  <a:lnTo>
                    <a:pt x="1095" y="2721"/>
                  </a:lnTo>
                  <a:lnTo>
                    <a:pt x="1294" y="2700"/>
                  </a:lnTo>
                  <a:lnTo>
                    <a:pt x="1314" y="2708"/>
                  </a:lnTo>
                  <a:lnTo>
                    <a:pt x="1313" y="2708"/>
                  </a:lnTo>
                  <a:lnTo>
                    <a:pt x="1324" y="2717"/>
                  </a:lnTo>
                  <a:lnTo>
                    <a:pt x="1323" y="2713"/>
                  </a:lnTo>
                  <a:lnTo>
                    <a:pt x="1328" y="2719"/>
                  </a:lnTo>
                  <a:lnTo>
                    <a:pt x="1324" y="2717"/>
                  </a:lnTo>
                  <a:lnTo>
                    <a:pt x="1330" y="2737"/>
                  </a:lnTo>
                  <a:lnTo>
                    <a:pt x="1330" y="2751"/>
                  </a:lnTo>
                  <a:lnTo>
                    <a:pt x="1326" y="2777"/>
                  </a:lnTo>
                  <a:lnTo>
                    <a:pt x="1322" y="2784"/>
                  </a:lnTo>
                  <a:lnTo>
                    <a:pt x="1302" y="2802"/>
                  </a:lnTo>
                  <a:lnTo>
                    <a:pt x="1295" y="2813"/>
                  </a:lnTo>
                  <a:lnTo>
                    <a:pt x="1294" y="2820"/>
                  </a:lnTo>
                  <a:lnTo>
                    <a:pt x="1296" y="2839"/>
                  </a:lnTo>
                  <a:lnTo>
                    <a:pt x="1297" y="2843"/>
                  </a:lnTo>
                  <a:lnTo>
                    <a:pt x="1305" y="2860"/>
                  </a:lnTo>
                  <a:lnTo>
                    <a:pt x="1313" y="2866"/>
                  </a:lnTo>
                  <a:lnTo>
                    <a:pt x="1435" y="2900"/>
                  </a:lnTo>
                  <a:lnTo>
                    <a:pt x="1436" y="2900"/>
                  </a:lnTo>
                  <a:lnTo>
                    <a:pt x="1466" y="2919"/>
                  </a:lnTo>
                  <a:lnTo>
                    <a:pt x="1470" y="2929"/>
                  </a:lnTo>
                  <a:lnTo>
                    <a:pt x="1469" y="2927"/>
                  </a:lnTo>
                  <a:lnTo>
                    <a:pt x="1472" y="2948"/>
                  </a:lnTo>
                  <a:lnTo>
                    <a:pt x="1473" y="2951"/>
                  </a:lnTo>
                  <a:lnTo>
                    <a:pt x="1492" y="2989"/>
                  </a:lnTo>
                  <a:lnTo>
                    <a:pt x="1497" y="2994"/>
                  </a:lnTo>
                  <a:lnTo>
                    <a:pt x="1505" y="3078"/>
                  </a:lnTo>
                  <a:lnTo>
                    <a:pt x="1524" y="3075"/>
                  </a:lnTo>
                  <a:lnTo>
                    <a:pt x="1517" y="3000"/>
                  </a:lnTo>
                  <a:lnTo>
                    <a:pt x="1517" y="2986"/>
                  </a:lnTo>
                  <a:lnTo>
                    <a:pt x="1516" y="2983"/>
                  </a:lnTo>
                  <a:lnTo>
                    <a:pt x="1512" y="2977"/>
                  </a:lnTo>
                  <a:lnTo>
                    <a:pt x="1509" y="2976"/>
                  </a:lnTo>
                  <a:lnTo>
                    <a:pt x="1504" y="2967"/>
                  </a:lnTo>
                  <a:lnTo>
                    <a:pt x="1492" y="2942"/>
                  </a:lnTo>
                  <a:lnTo>
                    <a:pt x="1493" y="2944"/>
                  </a:lnTo>
                  <a:lnTo>
                    <a:pt x="1490" y="2924"/>
                  </a:lnTo>
                  <a:lnTo>
                    <a:pt x="1488" y="2923"/>
                  </a:lnTo>
                  <a:lnTo>
                    <a:pt x="1481" y="2906"/>
                  </a:lnTo>
                  <a:lnTo>
                    <a:pt x="1480" y="2902"/>
                  </a:lnTo>
                  <a:lnTo>
                    <a:pt x="1478" y="2900"/>
                  </a:lnTo>
                  <a:lnTo>
                    <a:pt x="1445" y="2881"/>
                  </a:lnTo>
                  <a:lnTo>
                    <a:pt x="1443" y="2880"/>
                  </a:lnTo>
                  <a:lnTo>
                    <a:pt x="1321" y="2847"/>
                  </a:lnTo>
                  <a:lnTo>
                    <a:pt x="1317" y="2836"/>
                  </a:lnTo>
                  <a:lnTo>
                    <a:pt x="1315" y="2822"/>
                  </a:lnTo>
                  <a:lnTo>
                    <a:pt x="1319" y="2813"/>
                  </a:lnTo>
                  <a:lnTo>
                    <a:pt x="1318" y="2815"/>
                  </a:lnTo>
                  <a:lnTo>
                    <a:pt x="1338" y="2798"/>
                  </a:lnTo>
                  <a:lnTo>
                    <a:pt x="1339" y="2795"/>
                  </a:lnTo>
                  <a:lnTo>
                    <a:pt x="1345" y="2784"/>
                  </a:lnTo>
                  <a:lnTo>
                    <a:pt x="1345" y="2782"/>
                  </a:lnTo>
                  <a:lnTo>
                    <a:pt x="1345" y="2781"/>
                  </a:lnTo>
                  <a:lnTo>
                    <a:pt x="1346" y="2781"/>
                  </a:lnTo>
                  <a:lnTo>
                    <a:pt x="1351" y="2733"/>
                  </a:lnTo>
                  <a:lnTo>
                    <a:pt x="1344" y="2708"/>
                  </a:lnTo>
                  <a:lnTo>
                    <a:pt x="1342" y="2705"/>
                  </a:lnTo>
                  <a:lnTo>
                    <a:pt x="1340" y="2703"/>
                  </a:lnTo>
                  <a:lnTo>
                    <a:pt x="1324" y="2692"/>
                  </a:lnTo>
                  <a:lnTo>
                    <a:pt x="1322" y="2691"/>
                  </a:lnTo>
                  <a:lnTo>
                    <a:pt x="1298" y="2680"/>
                  </a:lnTo>
                  <a:lnTo>
                    <a:pt x="1293" y="2679"/>
                  </a:lnTo>
                  <a:lnTo>
                    <a:pt x="1094" y="2700"/>
                  </a:lnTo>
                  <a:lnTo>
                    <a:pt x="1093" y="2700"/>
                  </a:lnTo>
                  <a:lnTo>
                    <a:pt x="1030" y="2718"/>
                  </a:lnTo>
                  <a:lnTo>
                    <a:pt x="944" y="2698"/>
                  </a:lnTo>
                  <a:lnTo>
                    <a:pt x="947" y="2699"/>
                  </a:lnTo>
                  <a:lnTo>
                    <a:pt x="906" y="2682"/>
                  </a:lnTo>
                  <a:lnTo>
                    <a:pt x="908" y="2683"/>
                  </a:lnTo>
                  <a:lnTo>
                    <a:pt x="873" y="2659"/>
                  </a:lnTo>
                  <a:lnTo>
                    <a:pt x="866" y="2641"/>
                  </a:lnTo>
                  <a:lnTo>
                    <a:pt x="863" y="2618"/>
                  </a:lnTo>
                  <a:lnTo>
                    <a:pt x="890" y="2526"/>
                  </a:lnTo>
                  <a:lnTo>
                    <a:pt x="893" y="2510"/>
                  </a:lnTo>
                  <a:lnTo>
                    <a:pt x="893" y="2506"/>
                  </a:lnTo>
                  <a:lnTo>
                    <a:pt x="884" y="2397"/>
                  </a:lnTo>
                  <a:lnTo>
                    <a:pt x="883" y="2396"/>
                  </a:lnTo>
                  <a:lnTo>
                    <a:pt x="872" y="2364"/>
                  </a:lnTo>
                  <a:lnTo>
                    <a:pt x="871" y="2362"/>
                  </a:lnTo>
                  <a:lnTo>
                    <a:pt x="870" y="2360"/>
                  </a:lnTo>
                  <a:lnTo>
                    <a:pt x="852" y="2341"/>
                  </a:lnTo>
                  <a:lnTo>
                    <a:pt x="832" y="2324"/>
                  </a:lnTo>
                  <a:lnTo>
                    <a:pt x="805" y="2307"/>
                  </a:lnTo>
                  <a:lnTo>
                    <a:pt x="772" y="2232"/>
                  </a:lnTo>
                  <a:lnTo>
                    <a:pt x="754" y="2206"/>
                  </a:lnTo>
                  <a:lnTo>
                    <a:pt x="751" y="2203"/>
                  </a:lnTo>
                  <a:lnTo>
                    <a:pt x="749" y="2202"/>
                  </a:lnTo>
                  <a:lnTo>
                    <a:pt x="744" y="2203"/>
                  </a:lnTo>
                  <a:lnTo>
                    <a:pt x="672" y="2218"/>
                  </a:lnTo>
                  <a:lnTo>
                    <a:pt x="661" y="2215"/>
                  </a:lnTo>
                  <a:lnTo>
                    <a:pt x="649" y="2207"/>
                  </a:lnTo>
                  <a:lnTo>
                    <a:pt x="639" y="2194"/>
                  </a:lnTo>
                  <a:lnTo>
                    <a:pt x="632" y="2175"/>
                  </a:lnTo>
                  <a:lnTo>
                    <a:pt x="636" y="2161"/>
                  </a:lnTo>
                  <a:lnTo>
                    <a:pt x="641" y="2135"/>
                  </a:lnTo>
                  <a:lnTo>
                    <a:pt x="641" y="2130"/>
                  </a:lnTo>
                  <a:lnTo>
                    <a:pt x="639" y="2114"/>
                  </a:lnTo>
                  <a:lnTo>
                    <a:pt x="639" y="2113"/>
                  </a:lnTo>
                  <a:lnTo>
                    <a:pt x="610" y="1992"/>
                  </a:lnTo>
                  <a:lnTo>
                    <a:pt x="601" y="1973"/>
                  </a:lnTo>
                  <a:lnTo>
                    <a:pt x="600" y="1971"/>
                  </a:lnTo>
                  <a:lnTo>
                    <a:pt x="600" y="1970"/>
                  </a:lnTo>
                  <a:lnTo>
                    <a:pt x="589" y="1955"/>
                  </a:lnTo>
                  <a:lnTo>
                    <a:pt x="588" y="1953"/>
                  </a:lnTo>
                  <a:lnTo>
                    <a:pt x="572" y="1941"/>
                  </a:lnTo>
                  <a:lnTo>
                    <a:pt x="571" y="1940"/>
                  </a:lnTo>
                  <a:lnTo>
                    <a:pt x="549" y="1929"/>
                  </a:lnTo>
                  <a:lnTo>
                    <a:pt x="548" y="1928"/>
                  </a:lnTo>
                  <a:lnTo>
                    <a:pt x="522" y="1920"/>
                  </a:lnTo>
                  <a:lnTo>
                    <a:pt x="507" y="1892"/>
                  </a:lnTo>
                  <a:lnTo>
                    <a:pt x="496" y="1879"/>
                  </a:lnTo>
                  <a:lnTo>
                    <a:pt x="492" y="1875"/>
                  </a:lnTo>
                  <a:lnTo>
                    <a:pt x="458" y="1864"/>
                  </a:lnTo>
                  <a:lnTo>
                    <a:pt x="410" y="1842"/>
                  </a:lnTo>
                  <a:lnTo>
                    <a:pt x="409" y="1841"/>
                  </a:lnTo>
                  <a:lnTo>
                    <a:pt x="408" y="1839"/>
                  </a:lnTo>
                  <a:lnTo>
                    <a:pt x="410" y="1842"/>
                  </a:lnTo>
                  <a:lnTo>
                    <a:pt x="410" y="1832"/>
                  </a:lnTo>
                  <a:lnTo>
                    <a:pt x="409" y="1829"/>
                  </a:lnTo>
                  <a:lnTo>
                    <a:pt x="409" y="1828"/>
                  </a:lnTo>
                  <a:lnTo>
                    <a:pt x="408" y="1826"/>
                  </a:lnTo>
                  <a:lnTo>
                    <a:pt x="408" y="1825"/>
                  </a:lnTo>
                  <a:lnTo>
                    <a:pt x="403" y="1817"/>
                  </a:lnTo>
                  <a:lnTo>
                    <a:pt x="400" y="1815"/>
                  </a:lnTo>
                  <a:lnTo>
                    <a:pt x="385" y="1806"/>
                  </a:lnTo>
                  <a:lnTo>
                    <a:pt x="383" y="1804"/>
                  </a:lnTo>
                  <a:lnTo>
                    <a:pt x="299" y="1770"/>
                  </a:lnTo>
                  <a:lnTo>
                    <a:pt x="294" y="1766"/>
                  </a:lnTo>
                  <a:lnTo>
                    <a:pt x="303" y="1607"/>
                  </a:lnTo>
                  <a:lnTo>
                    <a:pt x="312" y="1576"/>
                  </a:lnTo>
                  <a:lnTo>
                    <a:pt x="328" y="1550"/>
                  </a:lnTo>
                  <a:lnTo>
                    <a:pt x="327" y="1553"/>
                  </a:lnTo>
                  <a:lnTo>
                    <a:pt x="349" y="1531"/>
                  </a:lnTo>
                  <a:lnTo>
                    <a:pt x="384" y="1511"/>
                  </a:lnTo>
                  <a:lnTo>
                    <a:pt x="386" y="1508"/>
                  </a:lnTo>
                  <a:lnTo>
                    <a:pt x="388" y="1506"/>
                  </a:lnTo>
                  <a:lnTo>
                    <a:pt x="388" y="1499"/>
                  </a:lnTo>
                  <a:lnTo>
                    <a:pt x="368" y="1437"/>
                  </a:lnTo>
                  <a:lnTo>
                    <a:pt x="369" y="1439"/>
                  </a:lnTo>
                  <a:lnTo>
                    <a:pt x="368" y="1433"/>
                  </a:lnTo>
                  <a:lnTo>
                    <a:pt x="370" y="1428"/>
                  </a:lnTo>
                  <a:lnTo>
                    <a:pt x="394" y="1408"/>
                  </a:lnTo>
                  <a:lnTo>
                    <a:pt x="398" y="1399"/>
                  </a:lnTo>
                  <a:lnTo>
                    <a:pt x="388" y="1283"/>
                  </a:lnTo>
                  <a:lnTo>
                    <a:pt x="387" y="1281"/>
                  </a:lnTo>
                  <a:lnTo>
                    <a:pt x="387" y="1280"/>
                  </a:lnTo>
                  <a:lnTo>
                    <a:pt x="385" y="1277"/>
                  </a:lnTo>
                  <a:lnTo>
                    <a:pt x="379" y="1269"/>
                  </a:lnTo>
                  <a:lnTo>
                    <a:pt x="378" y="1267"/>
                  </a:lnTo>
                  <a:lnTo>
                    <a:pt x="360" y="1259"/>
                  </a:lnTo>
                  <a:lnTo>
                    <a:pt x="357" y="1256"/>
                  </a:lnTo>
                  <a:lnTo>
                    <a:pt x="356" y="1239"/>
                  </a:lnTo>
                  <a:lnTo>
                    <a:pt x="365" y="1229"/>
                  </a:lnTo>
                  <a:lnTo>
                    <a:pt x="378" y="1221"/>
                  </a:lnTo>
                  <a:lnTo>
                    <a:pt x="378" y="1222"/>
                  </a:lnTo>
                  <a:lnTo>
                    <a:pt x="392" y="1217"/>
                  </a:lnTo>
                  <a:lnTo>
                    <a:pt x="394" y="1215"/>
                  </a:lnTo>
                  <a:lnTo>
                    <a:pt x="396" y="1213"/>
                  </a:lnTo>
                  <a:lnTo>
                    <a:pt x="396" y="1210"/>
                  </a:lnTo>
                  <a:lnTo>
                    <a:pt x="396" y="1209"/>
                  </a:lnTo>
                  <a:lnTo>
                    <a:pt x="397" y="1209"/>
                  </a:lnTo>
                  <a:lnTo>
                    <a:pt x="398" y="1207"/>
                  </a:lnTo>
                  <a:lnTo>
                    <a:pt x="396" y="1171"/>
                  </a:lnTo>
                  <a:lnTo>
                    <a:pt x="388" y="1140"/>
                  </a:lnTo>
                  <a:lnTo>
                    <a:pt x="385" y="1133"/>
                  </a:lnTo>
                  <a:lnTo>
                    <a:pt x="373" y="1127"/>
                  </a:lnTo>
                  <a:lnTo>
                    <a:pt x="358" y="1126"/>
                  </a:lnTo>
                  <a:lnTo>
                    <a:pt x="357" y="1125"/>
                  </a:lnTo>
                  <a:lnTo>
                    <a:pt x="357" y="1126"/>
                  </a:lnTo>
                  <a:lnTo>
                    <a:pt x="355" y="1125"/>
                  </a:lnTo>
                  <a:lnTo>
                    <a:pt x="357" y="1125"/>
                  </a:lnTo>
                  <a:lnTo>
                    <a:pt x="356" y="1124"/>
                  </a:lnTo>
                  <a:lnTo>
                    <a:pt x="356" y="1120"/>
                  </a:lnTo>
                  <a:lnTo>
                    <a:pt x="355" y="1121"/>
                  </a:lnTo>
                  <a:lnTo>
                    <a:pt x="355" y="1116"/>
                  </a:lnTo>
                  <a:lnTo>
                    <a:pt x="356" y="1120"/>
                  </a:lnTo>
                  <a:lnTo>
                    <a:pt x="359" y="1109"/>
                  </a:lnTo>
                  <a:lnTo>
                    <a:pt x="373" y="1085"/>
                  </a:lnTo>
                  <a:lnTo>
                    <a:pt x="407" y="1046"/>
                  </a:lnTo>
                  <a:lnTo>
                    <a:pt x="409" y="1040"/>
                  </a:lnTo>
                  <a:lnTo>
                    <a:pt x="409" y="1036"/>
                  </a:lnTo>
                  <a:lnTo>
                    <a:pt x="394" y="999"/>
                  </a:lnTo>
                  <a:lnTo>
                    <a:pt x="394" y="998"/>
                  </a:lnTo>
                  <a:lnTo>
                    <a:pt x="384" y="985"/>
                  </a:lnTo>
                  <a:lnTo>
                    <a:pt x="383" y="972"/>
                  </a:lnTo>
                  <a:lnTo>
                    <a:pt x="397" y="940"/>
                  </a:lnTo>
                  <a:lnTo>
                    <a:pt x="398" y="935"/>
                  </a:lnTo>
                  <a:lnTo>
                    <a:pt x="398" y="931"/>
                  </a:lnTo>
                  <a:lnTo>
                    <a:pt x="394" y="928"/>
                  </a:lnTo>
                  <a:lnTo>
                    <a:pt x="378" y="917"/>
                  </a:lnTo>
                  <a:lnTo>
                    <a:pt x="368" y="907"/>
                  </a:lnTo>
                  <a:lnTo>
                    <a:pt x="357" y="868"/>
                  </a:lnTo>
                  <a:lnTo>
                    <a:pt x="355" y="865"/>
                  </a:lnTo>
                  <a:lnTo>
                    <a:pt x="353" y="863"/>
                  </a:lnTo>
                  <a:lnTo>
                    <a:pt x="291" y="813"/>
                  </a:lnTo>
                  <a:lnTo>
                    <a:pt x="293" y="814"/>
                  </a:lnTo>
                  <a:lnTo>
                    <a:pt x="271" y="787"/>
                  </a:lnTo>
                  <a:lnTo>
                    <a:pt x="272" y="790"/>
                  </a:lnTo>
                  <a:lnTo>
                    <a:pt x="226" y="691"/>
                  </a:lnTo>
                  <a:lnTo>
                    <a:pt x="223" y="689"/>
                  </a:lnTo>
                  <a:lnTo>
                    <a:pt x="217" y="684"/>
                  </a:lnTo>
                  <a:lnTo>
                    <a:pt x="216" y="682"/>
                  </a:lnTo>
                  <a:lnTo>
                    <a:pt x="214" y="681"/>
                  </a:lnTo>
                  <a:lnTo>
                    <a:pt x="213" y="681"/>
                  </a:lnTo>
                  <a:lnTo>
                    <a:pt x="182" y="672"/>
                  </a:lnTo>
                  <a:lnTo>
                    <a:pt x="181" y="672"/>
                  </a:lnTo>
                  <a:lnTo>
                    <a:pt x="149" y="669"/>
                  </a:lnTo>
                  <a:lnTo>
                    <a:pt x="134" y="664"/>
                  </a:lnTo>
                  <a:lnTo>
                    <a:pt x="125" y="659"/>
                  </a:lnTo>
                  <a:lnTo>
                    <a:pt x="116" y="625"/>
                  </a:lnTo>
                  <a:lnTo>
                    <a:pt x="115" y="623"/>
                  </a:lnTo>
                  <a:lnTo>
                    <a:pt x="115" y="622"/>
                  </a:lnTo>
                  <a:lnTo>
                    <a:pt x="104" y="605"/>
                  </a:lnTo>
                  <a:lnTo>
                    <a:pt x="91" y="593"/>
                  </a:lnTo>
                  <a:lnTo>
                    <a:pt x="87" y="589"/>
                  </a:lnTo>
                  <a:lnTo>
                    <a:pt x="63" y="580"/>
                  </a:lnTo>
                  <a:lnTo>
                    <a:pt x="52" y="509"/>
                  </a:lnTo>
                  <a:lnTo>
                    <a:pt x="51" y="507"/>
                  </a:lnTo>
                  <a:lnTo>
                    <a:pt x="50" y="505"/>
                  </a:lnTo>
                  <a:lnTo>
                    <a:pt x="31" y="481"/>
                  </a:lnTo>
                  <a:lnTo>
                    <a:pt x="23" y="453"/>
                  </a:lnTo>
                  <a:lnTo>
                    <a:pt x="40" y="443"/>
                  </a:lnTo>
                  <a:lnTo>
                    <a:pt x="42" y="442"/>
                  </a:lnTo>
                  <a:lnTo>
                    <a:pt x="58" y="429"/>
                  </a:lnTo>
                  <a:lnTo>
                    <a:pt x="62" y="425"/>
                  </a:lnTo>
                  <a:lnTo>
                    <a:pt x="68" y="411"/>
                  </a:lnTo>
                  <a:lnTo>
                    <a:pt x="69" y="408"/>
                  </a:lnTo>
                  <a:lnTo>
                    <a:pt x="73" y="393"/>
                  </a:lnTo>
                  <a:lnTo>
                    <a:pt x="75" y="327"/>
                  </a:lnTo>
                  <a:lnTo>
                    <a:pt x="82" y="297"/>
                  </a:lnTo>
                  <a:lnTo>
                    <a:pt x="95" y="285"/>
                  </a:lnTo>
                  <a:lnTo>
                    <a:pt x="93" y="286"/>
                  </a:lnTo>
                  <a:lnTo>
                    <a:pt x="111" y="274"/>
                  </a:lnTo>
                  <a:lnTo>
                    <a:pt x="114" y="273"/>
                  </a:lnTo>
                  <a:lnTo>
                    <a:pt x="260" y="92"/>
                  </a:lnTo>
                  <a:lnTo>
                    <a:pt x="263" y="89"/>
                  </a:lnTo>
                  <a:lnTo>
                    <a:pt x="272" y="60"/>
                  </a:lnTo>
                  <a:lnTo>
                    <a:pt x="270" y="63"/>
                  </a:lnTo>
                  <a:lnTo>
                    <a:pt x="284" y="44"/>
                  </a:lnTo>
                  <a:lnTo>
                    <a:pt x="297" y="32"/>
                  </a:lnTo>
                  <a:lnTo>
                    <a:pt x="320" y="18"/>
                  </a:lnTo>
                  <a:lnTo>
                    <a:pt x="310" y="0"/>
                  </a:lnTo>
                  <a:lnTo>
                    <a:pt x="286" y="14"/>
                  </a:lnTo>
                  <a:lnTo>
                    <a:pt x="284" y="15"/>
                  </a:lnTo>
                  <a:lnTo>
                    <a:pt x="268" y="29"/>
                  </a:lnTo>
                  <a:lnTo>
                    <a:pt x="268" y="31"/>
                  </a:lnTo>
                  <a:lnTo>
                    <a:pt x="254" y="51"/>
                  </a:lnTo>
                  <a:lnTo>
                    <a:pt x="252" y="54"/>
                  </a:lnTo>
                  <a:lnTo>
                    <a:pt x="242" y="82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57" name="Freeform 916"/>
            <p:cNvSpPr>
              <a:spLocks/>
            </p:cNvSpPr>
            <p:nvPr/>
          </p:nvSpPr>
          <p:spPr bwMode="auto">
            <a:xfrm>
              <a:off x="9571038" y="2644775"/>
              <a:ext cx="93662" cy="112713"/>
            </a:xfrm>
            <a:custGeom>
              <a:avLst/>
              <a:gdLst>
                <a:gd name="T0" fmla="*/ 0 w 177"/>
                <a:gd name="T1" fmla="*/ 0 h 213"/>
                <a:gd name="T2" fmla="*/ 0 w 177"/>
                <a:gd name="T3" fmla="*/ 1778125382 h 213"/>
                <a:gd name="T4" fmla="*/ 296255053 w 177"/>
                <a:gd name="T5" fmla="*/ 2147483647 h 213"/>
                <a:gd name="T6" fmla="*/ 592790562 w 177"/>
                <a:gd name="T7" fmla="*/ 2147483647 h 213"/>
                <a:gd name="T8" fmla="*/ 889045483 w 177"/>
                <a:gd name="T9" fmla="*/ 2147483647 h 213"/>
                <a:gd name="T10" fmla="*/ 1185300668 w 177"/>
                <a:gd name="T11" fmla="*/ 2147483647 h 213"/>
                <a:gd name="T12" fmla="*/ 2147483647 w 177"/>
                <a:gd name="T13" fmla="*/ 2147483647 h 213"/>
                <a:gd name="T14" fmla="*/ 2147483647 w 177"/>
                <a:gd name="T15" fmla="*/ 2147483647 h 213"/>
                <a:gd name="T16" fmla="*/ 2147483647 w 177"/>
                <a:gd name="T17" fmla="*/ 2147483647 h 213"/>
                <a:gd name="T18" fmla="*/ 2147483647 w 177"/>
                <a:gd name="T19" fmla="*/ 2147483647 h 213"/>
                <a:gd name="T20" fmla="*/ 2147483647 w 177"/>
                <a:gd name="T21" fmla="*/ 2147483647 h 213"/>
                <a:gd name="T22" fmla="*/ 2147483647 w 177"/>
                <a:gd name="T23" fmla="*/ 2147483647 h 213"/>
                <a:gd name="T24" fmla="*/ 2147483647 w 177"/>
                <a:gd name="T25" fmla="*/ 2147483647 h 213"/>
                <a:gd name="T26" fmla="*/ 2147483647 w 177"/>
                <a:gd name="T27" fmla="*/ 2147483647 h 213"/>
                <a:gd name="T28" fmla="*/ 2147483647 w 177"/>
                <a:gd name="T29" fmla="*/ 2147483647 h 213"/>
                <a:gd name="T30" fmla="*/ 2147483647 w 177"/>
                <a:gd name="T31" fmla="*/ 2147483647 h 213"/>
                <a:gd name="T32" fmla="*/ 2147483647 w 177"/>
                <a:gd name="T33" fmla="*/ 2147483647 h 213"/>
                <a:gd name="T34" fmla="*/ 2147483647 w 177"/>
                <a:gd name="T35" fmla="*/ 2147483647 h 213"/>
                <a:gd name="T36" fmla="*/ 2147483647 w 177"/>
                <a:gd name="T37" fmla="*/ 2147483647 h 213"/>
                <a:gd name="T38" fmla="*/ 2147483647 w 177"/>
                <a:gd name="T39" fmla="*/ 2147483647 h 213"/>
                <a:gd name="T40" fmla="*/ 2147483647 w 177"/>
                <a:gd name="T41" fmla="*/ 2147483647 h 213"/>
                <a:gd name="T42" fmla="*/ 2147483647 w 177"/>
                <a:gd name="T43" fmla="*/ 2147483647 h 213"/>
                <a:gd name="T44" fmla="*/ 2147483647 w 177"/>
                <a:gd name="T45" fmla="*/ 2147483647 h 213"/>
                <a:gd name="T46" fmla="*/ 2147483647 w 177"/>
                <a:gd name="T47" fmla="*/ 2147483647 h 213"/>
                <a:gd name="T48" fmla="*/ 2147483647 w 177"/>
                <a:gd name="T49" fmla="*/ 2147483647 h 213"/>
                <a:gd name="T50" fmla="*/ 2147483647 w 177"/>
                <a:gd name="T51" fmla="*/ 2147483647 h 213"/>
                <a:gd name="T52" fmla="*/ 2147483647 w 177"/>
                <a:gd name="T53" fmla="*/ 2147483647 h 213"/>
                <a:gd name="T54" fmla="*/ 2147483647 w 177"/>
                <a:gd name="T55" fmla="*/ 2147483647 h 213"/>
                <a:gd name="T56" fmla="*/ 2147483647 w 177"/>
                <a:gd name="T57" fmla="*/ 2147483647 h 213"/>
                <a:gd name="T58" fmla="*/ 1778090966 w 177"/>
                <a:gd name="T59" fmla="*/ 2147483647 h 213"/>
                <a:gd name="T60" fmla="*/ 1481835516 w 177"/>
                <a:gd name="T61" fmla="*/ 2147483647 h 213"/>
                <a:gd name="T62" fmla="*/ 1185300668 w 177"/>
                <a:gd name="T63" fmla="*/ 2147483647 h 213"/>
                <a:gd name="T64" fmla="*/ 1185300668 w 177"/>
                <a:gd name="T65" fmla="*/ 2147483647 h 213"/>
                <a:gd name="T66" fmla="*/ 1185300668 w 177"/>
                <a:gd name="T67" fmla="*/ 2147483647 h 213"/>
                <a:gd name="T68" fmla="*/ 1185300668 w 177"/>
                <a:gd name="T69" fmla="*/ 2147483647 h 213"/>
                <a:gd name="T70" fmla="*/ 1037173208 w 177"/>
                <a:gd name="T71" fmla="*/ 1629995143 h 213"/>
                <a:gd name="T72" fmla="*/ 1037173208 w 177"/>
                <a:gd name="T73" fmla="*/ 0 h 213"/>
                <a:gd name="T74" fmla="*/ 0 w 177"/>
                <a:gd name="T75" fmla="*/ 0 h 21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77"/>
                <a:gd name="T115" fmla="*/ 0 h 213"/>
                <a:gd name="T116" fmla="*/ 177 w 177"/>
                <a:gd name="T117" fmla="*/ 213 h 21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77" h="213">
                  <a:moveTo>
                    <a:pt x="0" y="0"/>
                  </a:moveTo>
                  <a:lnTo>
                    <a:pt x="0" y="36"/>
                  </a:lnTo>
                  <a:lnTo>
                    <a:pt x="5" y="58"/>
                  </a:lnTo>
                  <a:lnTo>
                    <a:pt x="12" y="71"/>
                  </a:lnTo>
                  <a:lnTo>
                    <a:pt x="17" y="75"/>
                  </a:lnTo>
                  <a:lnTo>
                    <a:pt x="25" y="81"/>
                  </a:lnTo>
                  <a:lnTo>
                    <a:pt x="60" y="88"/>
                  </a:lnTo>
                  <a:lnTo>
                    <a:pt x="67" y="96"/>
                  </a:lnTo>
                  <a:lnTo>
                    <a:pt x="76" y="110"/>
                  </a:lnTo>
                  <a:lnTo>
                    <a:pt x="80" y="114"/>
                  </a:lnTo>
                  <a:lnTo>
                    <a:pt x="97" y="123"/>
                  </a:lnTo>
                  <a:lnTo>
                    <a:pt x="111" y="134"/>
                  </a:lnTo>
                  <a:lnTo>
                    <a:pt x="110" y="132"/>
                  </a:lnTo>
                  <a:lnTo>
                    <a:pt x="126" y="153"/>
                  </a:lnTo>
                  <a:lnTo>
                    <a:pt x="126" y="151"/>
                  </a:lnTo>
                  <a:lnTo>
                    <a:pt x="138" y="180"/>
                  </a:lnTo>
                  <a:lnTo>
                    <a:pt x="160" y="213"/>
                  </a:lnTo>
                  <a:lnTo>
                    <a:pt x="177" y="202"/>
                  </a:lnTo>
                  <a:lnTo>
                    <a:pt x="156" y="169"/>
                  </a:lnTo>
                  <a:lnTo>
                    <a:pt x="144" y="144"/>
                  </a:lnTo>
                  <a:lnTo>
                    <a:pt x="144" y="142"/>
                  </a:lnTo>
                  <a:lnTo>
                    <a:pt x="126" y="119"/>
                  </a:lnTo>
                  <a:lnTo>
                    <a:pt x="124" y="118"/>
                  </a:lnTo>
                  <a:lnTo>
                    <a:pt x="110" y="107"/>
                  </a:lnTo>
                  <a:lnTo>
                    <a:pt x="108" y="106"/>
                  </a:lnTo>
                  <a:lnTo>
                    <a:pt x="90" y="97"/>
                  </a:lnTo>
                  <a:lnTo>
                    <a:pt x="83" y="85"/>
                  </a:lnTo>
                  <a:lnTo>
                    <a:pt x="72" y="72"/>
                  </a:lnTo>
                  <a:lnTo>
                    <a:pt x="67" y="68"/>
                  </a:lnTo>
                  <a:lnTo>
                    <a:pt x="35" y="62"/>
                  </a:lnTo>
                  <a:lnTo>
                    <a:pt x="31" y="59"/>
                  </a:lnTo>
                  <a:lnTo>
                    <a:pt x="24" y="48"/>
                  </a:lnTo>
                  <a:lnTo>
                    <a:pt x="24" y="50"/>
                  </a:lnTo>
                  <a:lnTo>
                    <a:pt x="23" y="47"/>
                  </a:lnTo>
                  <a:lnTo>
                    <a:pt x="24" y="48"/>
                  </a:lnTo>
                  <a:lnTo>
                    <a:pt x="21" y="34"/>
                  </a:lnTo>
                  <a:lnTo>
                    <a:pt x="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58" name="Freeform 917"/>
            <p:cNvSpPr>
              <a:spLocks/>
            </p:cNvSpPr>
            <p:nvPr/>
          </p:nvSpPr>
          <p:spPr bwMode="auto">
            <a:xfrm>
              <a:off x="9286875" y="3343275"/>
              <a:ext cx="525463" cy="228600"/>
            </a:xfrm>
            <a:custGeom>
              <a:avLst/>
              <a:gdLst>
                <a:gd name="T0" fmla="*/ 2147483647 w 991"/>
                <a:gd name="T1" fmla="*/ 146212374 h 434"/>
                <a:gd name="T2" fmla="*/ 2147483647 w 991"/>
                <a:gd name="T3" fmla="*/ 730783692 h 434"/>
                <a:gd name="T4" fmla="*/ 2147483647 w 991"/>
                <a:gd name="T5" fmla="*/ 2147483647 h 434"/>
                <a:gd name="T6" fmla="*/ 2147483647 w 991"/>
                <a:gd name="T7" fmla="*/ 2147483647 h 434"/>
                <a:gd name="T8" fmla="*/ 2147483647 w 991"/>
                <a:gd name="T9" fmla="*/ 2147483647 h 434"/>
                <a:gd name="T10" fmla="*/ 2147483647 w 991"/>
                <a:gd name="T11" fmla="*/ 2147483647 h 434"/>
                <a:gd name="T12" fmla="*/ 2147483647 w 991"/>
                <a:gd name="T13" fmla="*/ 2147483647 h 434"/>
                <a:gd name="T14" fmla="*/ 2147483647 w 991"/>
                <a:gd name="T15" fmla="*/ 2147483647 h 434"/>
                <a:gd name="T16" fmla="*/ 2147483647 w 991"/>
                <a:gd name="T17" fmla="*/ 2147483647 h 434"/>
                <a:gd name="T18" fmla="*/ 2147483647 w 991"/>
                <a:gd name="T19" fmla="*/ 2147483647 h 434"/>
                <a:gd name="T20" fmla="*/ 2147483647 w 991"/>
                <a:gd name="T21" fmla="*/ 2147483647 h 434"/>
                <a:gd name="T22" fmla="*/ 2147483647 w 991"/>
                <a:gd name="T23" fmla="*/ 2147483647 h 434"/>
                <a:gd name="T24" fmla="*/ 2147483647 w 991"/>
                <a:gd name="T25" fmla="*/ 2147483647 h 434"/>
                <a:gd name="T26" fmla="*/ 2147483647 w 991"/>
                <a:gd name="T27" fmla="*/ 2147483647 h 434"/>
                <a:gd name="T28" fmla="*/ 2147483647 w 991"/>
                <a:gd name="T29" fmla="*/ 2147483647 h 434"/>
                <a:gd name="T30" fmla="*/ 2147483647 w 991"/>
                <a:gd name="T31" fmla="*/ 2147483647 h 434"/>
                <a:gd name="T32" fmla="*/ 2147483647 w 991"/>
                <a:gd name="T33" fmla="*/ 2147483647 h 434"/>
                <a:gd name="T34" fmla="*/ 2147483647 w 991"/>
                <a:gd name="T35" fmla="*/ 2147483647 h 434"/>
                <a:gd name="T36" fmla="*/ 2147483647 w 991"/>
                <a:gd name="T37" fmla="*/ 2147483647 h 434"/>
                <a:gd name="T38" fmla="*/ 2147483647 w 991"/>
                <a:gd name="T39" fmla="*/ 2147483647 h 434"/>
                <a:gd name="T40" fmla="*/ 2147483647 w 991"/>
                <a:gd name="T41" fmla="*/ 2147483647 h 434"/>
                <a:gd name="T42" fmla="*/ 2147483647 w 991"/>
                <a:gd name="T43" fmla="*/ 2147483647 h 434"/>
                <a:gd name="T44" fmla="*/ 2147483647 w 991"/>
                <a:gd name="T45" fmla="*/ 2147483647 h 434"/>
                <a:gd name="T46" fmla="*/ 0 w 991"/>
                <a:gd name="T47" fmla="*/ 2147483647 h 434"/>
                <a:gd name="T48" fmla="*/ 2147483647 w 991"/>
                <a:gd name="T49" fmla="*/ 2147483647 h 434"/>
                <a:gd name="T50" fmla="*/ 2147483647 w 991"/>
                <a:gd name="T51" fmla="*/ 2147483647 h 434"/>
                <a:gd name="T52" fmla="*/ 2147483647 w 991"/>
                <a:gd name="T53" fmla="*/ 2147483647 h 434"/>
                <a:gd name="T54" fmla="*/ 2147483647 w 991"/>
                <a:gd name="T55" fmla="*/ 2147483647 h 434"/>
                <a:gd name="T56" fmla="*/ 2147483647 w 991"/>
                <a:gd name="T57" fmla="*/ 2147483647 h 434"/>
                <a:gd name="T58" fmla="*/ 2147483647 w 991"/>
                <a:gd name="T59" fmla="*/ 2147483647 h 434"/>
                <a:gd name="T60" fmla="*/ 2147483647 w 991"/>
                <a:gd name="T61" fmla="*/ 2147483647 h 434"/>
                <a:gd name="T62" fmla="*/ 2147483647 w 991"/>
                <a:gd name="T63" fmla="*/ 2147483647 h 434"/>
                <a:gd name="T64" fmla="*/ 2147483647 w 991"/>
                <a:gd name="T65" fmla="*/ 2147483647 h 434"/>
                <a:gd name="T66" fmla="*/ 2147483647 w 991"/>
                <a:gd name="T67" fmla="*/ 2147483647 h 434"/>
                <a:gd name="T68" fmla="*/ 2147483647 w 991"/>
                <a:gd name="T69" fmla="*/ 2147483647 h 434"/>
                <a:gd name="T70" fmla="*/ 2147483647 w 991"/>
                <a:gd name="T71" fmla="*/ 2147483647 h 434"/>
                <a:gd name="T72" fmla="*/ 2147483647 w 991"/>
                <a:gd name="T73" fmla="*/ 2147483647 h 434"/>
                <a:gd name="T74" fmla="*/ 2147483647 w 991"/>
                <a:gd name="T75" fmla="*/ 2147483647 h 434"/>
                <a:gd name="T76" fmla="*/ 2147483647 w 991"/>
                <a:gd name="T77" fmla="*/ 2147483647 h 434"/>
                <a:gd name="T78" fmla="*/ 2147483647 w 991"/>
                <a:gd name="T79" fmla="*/ 2147483647 h 434"/>
                <a:gd name="T80" fmla="*/ 2147483647 w 991"/>
                <a:gd name="T81" fmla="*/ 2147483647 h 434"/>
                <a:gd name="T82" fmla="*/ 2147483647 w 991"/>
                <a:gd name="T83" fmla="*/ 2147483647 h 434"/>
                <a:gd name="T84" fmla="*/ 2147483647 w 991"/>
                <a:gd name="T85" fmla="*/ 2147483647 h 434"/>
                <a:gd name="T86" fmla="*/ 2147483647 w 991"/>
                <a:gd name="T87" fmla="*/ 2147483647 h 434"/>
                <a:gd name="T88" fmla="*/ 2147483647 w 991"/>
                <a:gd name="T89" fmla="*/ 2147483647 h 434"/>
                <a:gd name="T90" fmla="*/ 2147483647 w 991"/>
                <a:gd name="T91" fmla="*/ 2147483647 h 434"/>
                <a:gd name="T92" fmla="*/ 2147483647 w 991"/>
                <a:gd name="T93" fmla="*/ 2147483647 h 434"/>
                <a:gd name="T94" fmla="*/ 2147483647 w 991"/>
                <a:gd name="T95" fmla="*/ 2147483647 h 434"/>
                <a:gd name="T96" fmla="*/ 2147483647 w 991"/>
                <a:gd name="T97" fmla="*/ 2147483647 h 434"/>
                <a:gd name="T98" fmla="*/ 2147483647 w 991"/>
                <a:gd name="T99" fmla="*/ 1461289271 h 434"/>
                <a:gd name="T100" fmla="*/ 2147483647 w 991"/>
                <a:gd name="T101" fmla="*/ 1315355076 h 434"/>
                <a:gd name="T102" fmla="*/ 2147483647 w 991"/>
                <a:gd name="T103" fmla="*/ 730783692 h 43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91"/>
                <a:gd name="T157" fmla="*/ 0 h 434"/>
                <a:gd name="T158" fmla="*/ 991 w 991"/>
                <a:gd name="T159" fmla="*/ 434 h 43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91" h="434">
                  <a:moveTo>
                    <a:pt x="960" y="0"/>
                  </a:moveTo>
                  <a:lnTo>
                    <a:pt x="956" y="0"/>
                  </a:lnTo>
                  <a:lnTo>
                    <a:pt x="934" y="3"/>
                  </a:lnTo>
                  <a:lnTo>
                    <a:pt x="931" y="3"/>
                  </a:lnTo>
                  <a:lnTo>
                    <a:pt x="928" y="5"/>
                  </a:lnTo>
                  <a:lnTo>
                    <a:pt x="916" y="16"/>
                  </a:lnTo>
                  <a:lnTo>
                    <a:pt x="914" y="20"/>
                  </a:lnTo>
                  <a:lnTo>
                    <a:pt x="906" y="55"/>
                  </a:lnTo>
                  <a:lnTo>
                    <a:pt x="904" y="55"/>
                  </a:lnTo>
                  <a:lnTo>
                    <a:pt x="864" y="70"/>
                  </a:lnTo>
                  <a:lnTo>
                    <a:pt x="847" y="79"/>
                  </a:lnTo>
                  <a:lnTo>
                    <a:pt x="845" y="80"/>
                  </a:lnTo>
                  <a:lnTo>
                    <a:pt x="813" y="105"/>
                  </a:lnTo>
                  <a:lnTo>
                    <a:pt x="812" y="107"/>
                  </a:lnTo>
                  <a:lnTo>
                    <a:pt x="793" y="136"/>
                  </a:lnTo>
                  <a:lnTo>
                    <a:pt x="790" y="139"/>
                  </a:lnTo>
                  <a:lnTo>
                    <a:pt x="759" y="237"/>
                  </a:lnTo>
                  <a:lnTo>
                    <a:pt x="654" y="352"/>
                  </a:lnTo>
                  <a:lnTo>
                    <a:pt x="653" y="354"/>
                  </a:lnTo>
                  <a:lnTo>
                    <a:pt x="653" y="357"/>
                  </a:lnTo>
                  <a:lnTo>
                    <a:pt x="649" y="371"/>
                  </a:lnTo>
                  <a:lnTo>
                    <a:pt x="648" y="400"/>
                  </a:lnTo>
                  <a:lnTo>
                    <a:pt x="647" y="402"/>
                  </a:lnTo>
                  <a:lnTo>
                    <a:pt x="648" y="401"/>
                  </a:lnTo>
                  <a:lnTo>
                    <a:pt x="648" y="402"/>
                  </a:lnTo>
                  <a:lnTo>
                    <a:pt x="644" y="406"/>
                  </a:lnTo>
                  <a:lnTo>
                    <a:pt x="647" y="402"/>
                  </a:lnTo>
                  <a:lnTo>
                    <a:pt x="611" y="411"/>
                  </a:lnTo>
                  <a:lnTo>
                    <a:pt x="495" y="414"/>
                  </a:lnTo>
                  <a:lnTo>
                    <a:pt x="483" y="409"/>
                  </a:lnTo>
                  <a:lnTo>
                    <a:pt x="485" y="406"/>
                  </a:lnTo>
                  <a:lnTo>
                    <a:pt x="488" y="394"/>
                  </a:lnTo>
                  <a:lnTo>
                    <a:pt x="488" y="389"/>
                  </a:lnTo>
                  <a:lnTo>
                    <a:pt x="484" y="369"/>
                  </a:lnTo>
                  <a:lnTo>
                    <a:pt x="483" y="367"/>
                  </a:lnTo>
                  <a:lnTo>
                    <a:pt x="481" y="364"/>
                  </a:lnTo>
                  <a:lnTo>
                    <a:pt x="468" y="350"/>
                  </a:lnTo>
                  <a:lnTo>
                    <a:pt x="466" y="348"/>
                  </a:lnTo>
                  <a:lnTo>
                    <a:pt x="448" y="337"/>
                  </a:lnTo>
                  <a:lnTo>
                    <a:pt x="446" y="336"/>
                  </a:lnTo>
                  <a:lnTo>
                    <a:pt x="445" y="336"/>
                  </a:lnTo>
                  <a:lnTo>
                    <a:pt x="390" y="322"/>
                  </a:lnTo>
                  <a:lnTo>
                    <a:pt x="392" y="324"/>
                  </a:lnTo>
                  <a:lnTo>
                    <a:pt x="389" y="322"/>
                  </a:lnTo>
                  <a:lnTo>
                    <a:pt x="390" y="322"/>
                  </a:lnTo>
                  <a:lnTo>
                    <a:pt x="379" y="314"/>
                  </a:lnTo>
                  <a:lnTo>
                    <a:pt x="367" y="279"/>
                  </a:lnTo>
                  <a:lnTo>
                    <a:pt x="365" y="274"/>
                  </a:lnTo>
                  <a:lnTo>
                    <a:pt x="350" y="259"/>
                  </a:lnTo>
                  <a:lnTo>
                    <a:pt x="333" y="248"/>
                  </a:lnTo>
                  <a:lnTo>
                    <a:pt x="329" y="246"/>
                  </a:lnTo>
                  <a:lnTo>
                    <a:pt x="270" y="230"/>
                  </a:lnTo>
                  <a:lnTo>
                    <a:pt x="252" y="217"/>
                  </a:lnTo>
                  <a:lnTo>
                    <a:pt x="252" y="218"/>
                  </a:lnTo>
                  <a:lnTo>
                    <a:pt x="250" y="216"/>
                  </a:lnTo>
                  <a:lnTo>
                    <a:pt x="252" y="217"/>
                  </a:lnTo>
                  <a:lnTo>
                    <a:pt x="231" y="185"/>
                  </a:lnTo>
                  <a:lnTo>
                    <a:pt x="225" y="181"/>
                  </a:lnTo>
                  <a:lnTo>
                    <a:pt x="221" y="180"/>
                  </a:lnTo>
                  <a:lnTo>
                    <a:pt x="214" y="175"/>
                  </a:lnTo>
                  <a:lnTo>
                    <a:pt x="139" y="149"/>
                  </a:lnTo>
                  <a:lnTo>
                    <a:pt x="135" y="141"/>
                  </a:lnTo>
                  <a:lnTo>
                    <a:pt x="131" y="131"/>
                  </a:lnTo>
                  <a:lnTo>
                    <a:pt x="127" y="110"/>
                  </a:lnTo>
                  <a:lnTo>
                    <a:pt x="124" y="105"/>
                  </a:lnTo>
                  <a:lnTo>
                    <a:pt x="120" y="104"/>
                  </a:lnTo>
                  <a:lnTo>
                    <a:pt x="89" y="91"/>
                  </a:lnTo>
                  <a:lnTo>
                    <a:pt x="63" y="84"/>
                  </a:lnTo>
                  <a:lnTo>
                    <a:pt x="61" y="84"/>
                  </a:lnTo>
                  <a:lnTo>
                    <a:pt x="33" y="82"/>
                  </a:lnTo>
                  <a:lnTo>
                    <a:pt x="29" y="82"/>
                  </a:lnTo>
                  <a:lnTo>
                    <a:pt x="0" y="90"/>
                  </a:lnTo>
                  <a:lnTo>
                    <a:pt x="4" y="110"/>
                  </a:lnTo>
                  <a:lnTo>
                    <a:pt x="35" y="103"/>
                  </a:lnTo>
                  <a:lnTo>
                    <a:pt x="60" y="105"/>
                  </a:lnTo>
                  <a:lnTo>
                    <a:pt x="58" y="105"/>
                  </a:lnTo>
                  <a:lnTo>
                    <a:pt x="85" y="111"/>
                  </a:lnTo>
                  <a:lnTo>
                    <a:pt x="109" y="120"/>
                  </a:lnTo>
                  <a:lnTo>
                    <a:pt x="115" y="148"/>
                  </a:lnTo>
                  <a:lnTo>
                    <a:pt x="116" y="152"/>
                  </a:lnTo>
                  <a:lnTo>
                    <a:pt x="123" y="165"/>
                  </a:lnTo>
                  <a:lnTo>
                    <a:pt x="124" y="166"/>
                  </a:lnTo>
                  <a:lnTo>
                    <a:pt x="129" y="169"/>
                  </a:lnTo>
                  <a:lnTo>
                    <a:pt x="215" y="198"/>
                  </a:lnTo>
                  <a:lnTo>
                    <a:pt x="216" y="199"/>
                  </a:lnTo>
                  <a:lnTo>
                    <a:pt x="217" y="200"/>
                  </a:lnTo>
                  <a:lnTo>
                    <a:pt x="215" y="196"/>
                  </a:lnTo>
                  <a:lnTo>
                    <a:pt x="220" y="200"/>
                  </a:lnTo>
                  <a:lnTo>
                    <a:pt x="217" y="200"/>
                  </a:lnTo>
                  <a:lnTo>
                    <a:pt x="236" y="229"/>
                  </a:lnTo>
                  <a:lnTo>
                    <a:pt x="238" y="232"/>
                  </a:lnTo>
                  <a:lnTo>
                    <a:pt x="259" y="248"/>
                  </a:lnTo>
                  <a:lnTo>
                    <a:pt x="321" y="265"/>
                  </a:lnTo>
                  <a:lnTo>
                    <a:pt x="322" y="265"/>
                  </a:lnTo>
                  <a:lnTo>
                    <a:pt x="322" y="266"/>
                  </a:lnTo>
                  <a:lnTo>
                    <a:pt x="337" y="275"/>
                  </a:lnTo>
                  <a:lnTo>
                    <a:pt x="349" y="287"/>
                  </a:lnTo>
                  <a:lnTo>
                    <a:pt x="358" y="324"/>
                  </a:lnTo>
                  <a:lnTo>
                    <a:pt x="359" y="325"/>
                  </a:lnTo>
                  <a:lnTo>
                    <a:pt x="363" y="329"/>
                  </a:lnTo>
                  <a:lnTo>
                    <a:pt x="379" y="341"/>
                  </a:lnTo>
                  <a:lnTo>
                    <a:pt x="382" y="342"/>
                  </a:lnTo>
                  <a:lnTo>
                    <a:pt x="401" y="348"/>
                  </a:lnTo>
                  <a:lnTo>
                    <a:pt x="439" y="357"/>
                  </a:lnTo>
                  <a:lnTo>
                    <a:pt x="455" y="367"/>
                  </a:lnTo>
                  <a:lnTo>
                    <a:pt x="465" y="376"/>
                  </a:lnTo>
                  <a:lnTo>
                    <a:pt x="468" y="392"/>
                  </a:lnTo>
                  <a:lnTo>
                    <a:pt x="468" y="389"/>
                  </a:lnTo>
                  <a:lnTo>
                    <a:pt x="468" y="393"/>
                  </a:lnTo>
                  <a:lnTo>
                    <a:pt x="468" y="392"/>
                  </a:lnTo>
                  <a:lnTo>
                    <a:pt x="466" y="398"/>
                  </a:lnTo>
                  <a:lnTo>
                    <a:pt x="466" y="399"/>
                  </a:lnTo>
                  <a:lnTo>
                    <a:pt x="465" y="399"/>
                  </a:lnTo>
                  <a:lnTo>
                    <a:pt x="464" y="400"/>
                  </a:lnTo>
                  <a:lnTo>
                    <a:pt x="459" y="400"/>
                  </a:lnTo>
                  <a:lnTo>
                    <a:pt x="455" y="400"/>
                  </a:lnTo>
                  <a:lnTo>
                    <a:pt x="453" y="402"/>
                  </a:lnTo>
                  <a:lnTo>
                    <a:pt x="451" y="405"/>
                  </a:lnTo>
                  <a:lnTo>
                    <a:pt x="451" y="409"/>
                  </a:lnTo>
                  <a:lnTo>
                    <a:pt x="450" y="412"/>
                  </a:lnTo>
                  <a:lnTo>
                    <a:pt x="451" y="415"/>
                  </a:lnTo>
                  <a:lnTo>
                    <a:pt x="452" y="418"/>
                  </a:lnTo>
                  <a:lnTo>
                    <a:pt x="456" y="420"/>
                  </a:lnTo>
                  <a:lnTo>
                    <a:pt x="458" y="421"/>
                  </a:lnTo>
                  <a:lnTo>
                    <a:pt x="490" y="434"/>
                  </a:lnTo>
                  <a:lnTo>
                    <a:pt x="494" y="434"/>
                  </a:lnTo>
                  <a:lnTo>
                    <a:pt x="616" y="432"/>
                  </a:lnTo>
                  <a:lnTo>
                    <a:pt x="654" y="422"/>
                  </a:lnTo>
                  <a:lnTo>
                    <a:pt x="660" y="418"/>
                  </a:lnTo>
                  <a:lnTo>
                    <a:pt x="667" y="409"/>
                  </a:lnTo>
                  <a:lnTo>
                    <a:pt x="667" y="407"/>
                  </a:lnTo>
                  <a:lnTo>
                    <a:pt x="669" y="404"/>
                  </a:lnTo>
                  <a:lnTo>
                    <a:pt x="670" y="375"/>
                  </a:lnTo>
                  <a:lnTo>
                    <a:pt x="672" y="364"/>
                  </a:lnTo>
                  <a:lnTo>
                    <a:pt x="676" y="359"/>
                  </a:lnTo>
                  <a:lnTo>
                    <a:pt x="687" y="345"/>
                  </a:lnTo>
                  <a:lnTo>
                    <a:pt x="774" y="250"/>
                  </a:lnTo>
                  <a:lnTo>
                    <a:pt x="776" y="247"/>
                  </a:lnTo>
                  <a:lnTo>
                    <a:pt x="811" y="145"/>
                  </a:lnTo>
                  <a:lnTo>
                    <a:pt x="809" y="147"/>
                  </a:lnTo>
                  <a:lnTo>
                    <a:pt x="826" y="121"/>
                  </a:lnTo>
                  <a:lnTo>
                    <a:pt x="857" y="96"/>
                  </a:lnTo>
                  <a:lnTo>
                    <a:pt x="856" y="97"/>
                  </a:lnTo>
                  <a:lnTo>
                    <a:pt x="911" y="73"/>
                  </a:lnTo>
                  <a:lnTo>
                    <a:pt x="916" y="72"/>
                  </a:lnTo>
                  <a:lnTo>
                    <a:pt x="919" y="70"/>
                  </a:lnTo>
                  <a:lnTo>
                    <a:pt x="921" y="69"/>
                  </a:lnTo>
                  <a:lnTo>
                    <a:pt x="922" y="67"/>
                  </a:lnTo>
                  <a:lnTo>
                    <a:pt x="924" y="65"/>
                  </a:lnTo>
                  <a:lnTo>
                    <a:pt x="933" y="29"/>
                  </a:lnTo>
                  <a:lnTo>
                    <a:pt x="940" y="22"/>
                  </a:lnTo>
                  <a:lnTo>
                    <a:pt x="954" y="21"/>
                  </a:lnTo>
                  <a:lnTo>
                    <a:pt x="973" y="27"/>
                  </a:lnTo>
                  <a:lnTo>
                    <a:pt x="979" y="30"/>
                  </a:lnTo>
                  <a:lnTo>
                    <a:pt x="983" y="31"/>
                  </a:lnTo>
                  <a:lnTo>
                    <a:pt x="991" y="14"/>
                  </a:lnTo>
                  <a:lnTo>
                    <a:pt x="979" y="6"/>
                  </a:lnTo>
                  <a:lnTo>
                    <a:pt x="960" y="0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59" name="Freeform 918"/>
            <p:cNvSpPr>
              <a:spLocks/>
            </p:cNvSpPr>
            <p:nvPr/>
          </p:nvSpPr>
          <p:spPr bwMode="auto">
            <a:xfrm>
              <a:off x="8242300" y="3230563"/>
              <a:ext cx="1055688" cy="1438275"/>
            </a:xfrm>
            <a:custGeom>
              <a:avLst/>
              <a:gdLst>
                <a:gd name="T0" fmla="*/ 2147483647 w 1995"/>
                <a:gd name="T1" fmla="*/ 2076735484 h 2717"/>
                <a:gd name="T2" fmla="*/ 2147483647 w 1995"/>
                <a:gd name="T3" fmla="*/ 2147483647 h 2717"/>
                <a:gd name="T4" fmla="*/ 2147483647 w 1995"/>
                <a:gd name="T5" fmla="*/ 2147483647 h 2717"/>
                <a:gd name="T6" fmla="*/ 2147483647 w 1995"/>
                <a:gd name="T7" fmla="*/ 2147483647 h 2717"/>
                <a:gd name="T8" fmla="*/ 2147483647 w 1995"/>
                <a:gd name="T9" fmla="*/ 2147483647 h 2717"/>
                <a:gd name="T10" fmla="*/ 2147483647 w 1995"/>
                <a:gd name="T11" fmla="*/ 2147483647 h 2717"/>
                <a:gd name="T12" fmla="*/ 2147483647 w 1995"/>
                <a:gd name="T13" fmla="*/ 2147483647 h 2717"/>
                <a:gd name="T14" fmla="*/ 2147483647 w 1995"/>
                <a:gd name="T15" fmla="*/ 2147483647 h 2717"/>
                <a:gd name="T16" fmla="*/ 2147483647 w 1995"/>
                <a:gd name="T17" fmla="*/ 2147483647 h 2717"/>
                <a:gd name="T18" fmla="*/ 2147483647 w 1995"/>
                <a:gd name="T19" fmla="*/ 2147483647 h 2717"/>
                <a:gd name="T20" fmla="*/ 2147483647 w 1995"/>
                <a:gd name="T21" fmla="*/ 2147483647 h 2717"/>
                <a:gd name="T22" fmla="*/ 2147483647 w 1995"/>
                <a:gd name="T23" fmla="*/ 2147483647 h 2717"/>
                <a:gd name="T24" fmla="*/ 2147483647 w 1995"/>
                <a:gd name="T25" fmla="*/ 2147483647 h 2717"/>
                <a:gd name="T26" fmla="*/ 2147483647 w 1995"/>
                <a:gd name="T27" fmla="*/ 2147483647 h 2717"/>
                <a:gd name="T28" fmla="*/ 2147483647 w 1995"/>
                <a:gd name="T29" fmla="*/ 2147483647 h 2717"/>
                <a:gd name="T30" fmla="*/ 2147483647 w 1995"/>
                <a:gd name="T31" fmla="*/ 2147483647 h 2717"/>
                <a:gd name="T32" fmla="*/ 2147483647 w 1995"/>
                <a:gd name="T33" fmla="*/ 2147483647 h 2717"/>
                <a:gd name="T34" fmla="*/ 2147483647 w 1995"/>
                <a:gd name="T35" fmla="*/ 2147483647 h 2717"/>
                <a:gd name="T36" fmla="*/ 2147483647 w 1995"/>
                <a:gd name="T37" fmla="*/ 2147483647 h 2717"/>
                <a:gd name="T38" fmla="*/ 2147483647 w 1995"/>
                <a:gd name="T39" fmla="*/ 2147483647 h 2717"/>
                <a:gd name="T40" fmla="*/ 2147483647 w 1995"/>
                <a:gd name="T41" fmla="*/ 2147483647 h 2717"/>
                <a:gd name="T42" fmla="*/ 2147483647 w 1995"/>
                <a:gd name="T43" fmla="*/ 2147483647 h 2717"/>
                <a:gd name="T44" fmla="*/ 2147483647 w 1995"/>
                <a:gd name="T45" fmla="*/ 2147483647 h 2717"/>
                <a:gd name="T46" fmla="*/ 2147483647 w 1995"/>
                <a:gd name="T47" fmla="*/ 2147483647 h 2717"/>
                <a:gd name="T48" fmla="*/ 2147483647 w 1995"/>
                <a:gd name="T49" fmla="*/ 2147483647 h 2717"/>
                <a:gd name="T50" fmla="*/ 2147483647 w 1995"/>
                <a:gd name="T51" fmla="*/ 2147483647 h 2717"/>
                <a:gd name="T52" fmla="*/ 2147483647 w 1995"/>
                <a:gd name="T53" fmla="*/ 2147483647 h 2717"/>
                <a:gd name="T54" fmla="*/ 2147483647 w 1995"/>
                <a:gd name="T55" fmla="*/ 2147483647 h 2717"/>
                <a:gd name="T56" fmla="*/ 2147483647 w 1995"/>
                <a:gd name="T57" fmla="*/ 2147483647 h 2717"/>
                <a:gd name="T58" fmla="*/ 2147483647 w 1995"/>
                <a:gd name="T59" fmla="*/ 2147483647 h 2717"/>
                <a:gd name="T60" fmla="*/ 2147483647 w 1995"/>
                <a:gd name="T61" fmla="*/ 2147483647 h 2717"/>
                <a:gd name="T62" fmla="*/ 2147483647 w 1995"/>
                <a:gd name="T63" fmla="*/ 2147483647 h 2717"/>
                <a:gd name="T64" fmla="*/ 2147483647 w 1995"/>
                <a:gd name="T65" fmla="*/ 2147483647 h 2717"/>
                <a:gd name="T66" fmla="*/ 2147483647 w 1995"/>
                <a:gd name="T67" fmla="*/ 2147483647 h 2717"/>
                <a:gd name="T68" fmla="*/ 2147483647 w 1995"/>
                <a:gd name="T69" fmla="*/ 2147483647 h 2717"/>
                <a:gd name="T70" fmla="*/ 2147483647 w 1995"/>
                <a:gd name="T71" fmla="*/ 2147483647 h 2717"/>
                <a:gd name="T72" fmla="*/ 2147483647 w 1995"/>
                <a:gd name="T73" fmla="*/ 2147483647 h 2717"/>
                <a:gd name="T74" fmla="*/ 2147483647 w 1995"/>
                <a:gd name="T75" fmla="*/ 2147483647 h 2717"/>
                <a:gd name="T76" fmla="*/ 2147483647 w 1995"/>
                <a:gd name="T77" fmla="*/ 2147483647 h 2717"/>
                <a:gd name="T78" fmla="*/ 2147483647 w 1995"/>
                <a:gd name="T79" fmla="*/ 2147483647 h 2717"/>
                <a:gd name="T80" fmla="*/ 2147483647 w 1995"/>
                <a:gd name="T81" fmla="*/ 2147483647 h 2717"/>
                <a:gd name="T82" fmla="*/ 2147483647 w 1995"/>
                <a:gd name="T83" fmla="*/ 2147483647 h 2717"/>
                <a:gd name="T84" fmla="*/ 2147483647 w 1995"/>
                <a:gd name="T85" fmla="*/ 2147483647 h 2717"/>
                <a:gd name="T86" fmla="*/ 2147483647 w 1995"/>
                <a:gd name="T87" fmla="*/ 2147483647 h 2717"/>
                <a:gd name="T88" fmla="*/ 2147483647 w 1995"/>
                <a:gd name="T89" fmla="*/ 2147483647 h 2717"/>
                <a:gd name="T90" fmla="*/ 2147483647 w 1995"/>
                <a:gd name="T91" fmla="*/ 2147483647 h 2717"/>
                <a:gd name="T92" fmla="*/ 2147483647 w 1995"/>
                <a:gd name="T93" fmla="*/ 2147483647 h 2717"/>
                <a:gd name="T94" fmla="*/ 2147483647 w 1995"/>
                <a:gd name="T95" fmla="*/ 2147483647 h 2717"/>
                <a:gd name="T96" fmla="*/ 2147483647 w 1995"/>
                <a:gd name="T97" fmla="*/ 2147483647 h 2717"/>
                <a:gd name="T98" fmla="*/ 2147483647 w 1995"/>
                <a:gd name="T99" fmla="*/ 2147483647 h 2717"/>
                <a:gd name="T100" fmla="*/ 2147483647 w 1995"/>
                <a:gd name="T101" fmla="*/ 2147483647 h 2717"/>
                <a:gd name="T102" fmla="*/ 2147483647 w 1995"/>
                <a:gd name="T103" fmla="*/ 2147483647 h 2717"/>
                <a:gd name="T104" fmla="*/ 2147483647 w 1995"/>
                <a:gd name="T105" fmla="*/ 2147483647 h 2717"/>
                <a:gd name="T106" fmla="*/ 2147483647 w 1995"/>
                <a:gd name="T107" fmla="*/ 2147483647 h 2717"/>
                <a:gd name="T108" fmla="*/ 2147483647 w 1995"/>
                <a:gd name="T109" fmla="*/ 2147483647 h 2717"/>
                <a:gd name="T110" fmla="*/ 2147483647 w 1995"/>
                <a:gd name="T111" fmla="*/ 0 h 2717"/>
                <a:gd name="T112" fmla="*/ 0 w 1995"/>
                <a:gd name="T113" fmla="*/ 2147483647 h 271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995"/>
                <a:gd name="T172" fmla="*/ 0 h 2717"/>
                <a:gd name="T173" fmla="*/ 1995 w 1995"/>
                <a:gd name="T174" fmla="*/ 2717 h 271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995" h="2717">
                  <a:moveTo>
                    <a:pt x="31" y="85"/>
                  </a:moveTo>
                  <a:lnTo>
                    <a:pt x="33" y="85"/>
                  </a:lnTo>
                  <a:lnTo>
                    <a:pt x="39" y="85"/>
                  </a:lnTo>
                  <a:lnTo>
                    <a:pt x="156" y="43"/>
                  </a:lnTo>
                  <a:lnTo>
                    <a:pt x="275" y="22"/>
                  </a:lnTo>
                  <a:lnTo>
                    <a:pt x="290" y="37"/>
                  </a:lnTo>
                  <a:lnTo>
                    <a:pt x="327" y="64"/>
                  </a:lnTo>
                  <a:lnTo>
                    <a:pt x="326" y="64"/>
                  </a:lnTo>
                  <a:lnTo>
                    <a:pt x="344" y="82"/>
                  </a:lnTo>
                  <a:lnTo>
                    <a:pt x="348" y="86"/>
                  </a:lnTo>
                  <a:lnTo>
                    <a:pt x="353" y="87"/>
                  </a:lnTo>
                  <a:lnTo>
                    <a:pt x="351" y="86"/>
                  </a:lnTo>
                  <a:lnTo>
                    <a:pt x="360" y="89"/>
                  </a:lnTo>
                  <a:lnTo>
                    <a:pt x="534" y="160"/>
                  </a:lnTo>
                  <a:lnTo>
                    <a:pt x="543" y="169"/>
                  </a:lnTo>
                  <a:lnTo>
                    <a:pt x="615" y="287"/>
                  </a:lnTo>
                  <a:lnTo>
                    <a:pt x="646" y="363"/>
                  </a:lnTo>
                  <a:lnTo>
                    <a:pt x="649" y="367"/>
                  </a:lnTo>
                  <a:lnTo>
                    <a:pt x="723" y="434"/>
                  </a:lnTo>
                  <a:lnTo>
                    <a:pt x="754" y="476"/>
                  </a:lnTo>
                  <a:lnTo>
                    <a:pt x="772" y="514"/>
                  </a:lnTo>
                  <a:lnTo>
                    <a:pt x="751" y="586"/>
                  </a:lnTo>
                  <a:lnTo>
                    <a:pt x="753" y="585"/>
                  </a:lnTo>
                  <a:lnTo>
                    <a:pt x="736" y="608"/>
                  </a:lnTo>
                  <a:lnTo>
                    <a:pt x="730" y="609"/>
                  </a:lnTo>
                  <a:lnTo>
                    <a:pt x="706" y="613"/>
                  </a:lnTo>
                  <a:lnTo>
                    <a:pt x="651" y="634"/>
                  </a:lnTo>
                  <a:lnTo>
                    <a:pt x="649" y="634"/>
                  </a:lnTo>
                  <a:lnTo>
                    <a:pt x="648" y="636"/>
                  </a:lnTo>
                  <a:lnTo>
                    <a:pt x="632" y="654"/>
                  </a:lnTo>
                  <a:lnTo>
                    <a:pt x="630" y="655"/>
                  </a:lnTo>
                  <a:lnTo>
                    <a:pt x="629" y="658"/>
                  </a:lnTo>
                  <a:lnTo>
                    <a:pt x="624" y="676"/>
                  </a:lnTo>
                  <a:lnTo>
                    <a:pt x="624" y="681"/>
                  </a:lnTo>
                  <a:lnTo>
                    <a:pt x="635" y="722"/>
                  </a:lnTo>
                  <a:lnTo>
                    <a:pt x="639" y="730"/>
                  </a:lnTo>
                  <a:lnTo>
                    <a:pt x="670" y="747"/>
                  </a:lnTo>
                  <a:lnTo>
                    <a:pt x="683" y="764"/>
                  </a:lnTo>
                  <a:lnTo>
                    <a:pt x="691" y="794"/>
                  </a:lnTo>
                  <a:lnTo>
                    <a:pt x="699" y="835"/>
                  </a:lnTo>
                  <a:lnTo>
                    <a:pt x="682" y="887"/>
                  </a:lnTo>
                  <a:lnTo>
                    <a:pt x="673" y="888"/>
                  </a:lnTo>
                  <a:lnTo>
                    <a:pt x="668" y="890"/>
                  </a:lnTo>
                  <a:lnTo>
                    <a:pt x="667" y="897"/>
                  </a:lnTo>
                  <a:lnTo>
                    <a:pt x="667" y="898"/>
                  </a:lnTo>
                  <a:lnTo>
                    <a:pt x="665" y="903"/>
                  </a:lnTo>
                  <a:lnTo>
                    <a:pt x="657" y="1116"/>
                  </a:lnTo>
                  <a:lnTo>
                    <a:pt x="655" y="1126"/>
                  </a:lnTo>
                  <a:lnTo>
                    <a:pt x="625" y="1244"/>
                  </a:lnTo>
                  <a:lnTo>
                    <a:pt x="624" y="1277"/>
                  </a:lnTo>
                  <a:lnTo>
                    <a:pt x="646" y="1354"/>
                  </a:lnTo>
                  <a:lnTo>
                    <a:pt x="647" y="1356"/>
                  </a:lnTo>
                  <a:lnTo>
                    <a:pt x="662" y="1387"/>
                  </a:lnTo>
                  <a:lnTo>
                    <a:pt x="682" y="1445"/>
                  </a:lnTo>
                  <a:lnTo>
                    <a:pt x="688" y="1480"/>
                  </a:lnTo>
                  <a:lnTo>
                    <a:pt x="659" y="1589"/>
                  </a:lnTo>
                  <a:lnTo>
                    <a:pt x="659" y="1591"/>
                  </a:lnTo>
                  <a:lnTo>
                    <a:pt x="657" y="1622"/>
                  </a:lnTo>
                  <a:lnTo>
                    <a:pt x="658" y="1628"/>
                  </a:lnTo>
                  <a:lnTo>
                    <a:pt x="668" y="1648"/>
                  </a:lnTo>
                  <a:lnTo>
                    <a:pt x="680" y="1665"/>
                  </a:lnTo>
                  <a:lnTo>
                    <a:pt x="688" y="1740"/>
                  </a:lnTo>
                  <a:lnTo>
                    <a:pt x="689" y="1744"/>
                  </a:lnTo>
                  <a:lnTo>
                    <a:pt x="708" y="1780"/>
                  </a:lnTo>
                  <a:lnTo>
                    <a:pt x="710" y="1782"/>
                  </a:lnTo>
                  <a:lnTo>
                    <a:pt x="712" y="1783"/>
                  </a:lnTo>
                  <a:lnTo>
                    <a:pt x="716" y="1786"/>
                  </a:lnTo>
                  <a:lnTo>
                    <a:pt x="764" y="1848"/>
                  </a:lnTo>
                  <a:lnTo>
                    <a:pt x="783" y="1886"/>
                  </a:lnTo>
                  <a:lnTo>
                    <a:pt x="828" y="1934"/>
                  </a:lnTo>
                  <a:lnTo>
                    <a:pt x="827" y="1931"/>
                  </a:lnTo>
                  <a:lnTo>
                    <a:pt x="835" y="1947"/>
                  </a:lnTo>
                  <a:lnTo>
                    <a:pt x="872" y="2067"/>
                  </a:lnTo>
                  <a:lnTo>
                    <a:pt x="889" y="2103"/>
                  </a:lnTo>
                  <a:lnTo>
                    <a:pt x="892" y="2109"/>
                  </a:lnTo>
                  <a:lnTo>
                    <a:pt x="900" y="2112"/>
                  </a:lnTo>
                  <a:lnTo>
                    <a:pt x="938" y="2142"/>
                  </a:lnTo>
                  <a:lnTo>
                    <a:pt x="952" y="2158"/>
                  </a:lnTo>
                  <a:lnTo>
                    <a:pt x="959" y="2174"/>
                  </a:lnTo>
                  <a:lnTo>
                    <a:pt x="959" y="2173"/>
                  </a:lnTo>
                  <a:lnTo>
                    <a:pt x="962" y="2192"/>
                  </a:lnTo>
                  <a:lnTo>
                    <a:pt x="983" y="2230"/>
                  </a:lnTo>
                  <a:lnTo>
                    <a:pt x="1005" y="2262"/>
                  </a:lnTo>
                  <a:lnTo>
                    <a:pt x="1026" y="2273"/>
                  </a:lnTo>
                  <a:lnTo>
                    <a:pt x="1040" y="2286"/>
                  </a:lnTo>
                  <a:lnTo>
                    <a:pt x="1055" y="2310"/>
                  </a:lnTo>
                  <a:lnTo>
                    <a:pt x="1056" y="2312"/>
                  </a:lnTo>
                  <a:lnTo>
                    <a:pt x="1088" y="2388"/>
                  </a:lnTo>
                  <a:lnTo>
                    <a:pt x="1091" y="2391"/>
                  </a:lnTo>
                  <a:lnTo>
                    <a:pt x="1098" y="2398"/>
                  </a:lnTo>
                  <a:lnTo>
                    <a:pt x="1115" y="2411"/>
                  </a:lnTo>
                  <a:lnTo>
                    <a:pt x="1191" y="2480"/>
                  </a:lnTo>
                  <a:lnTo>
                    <a:pt x="1227" y="2520"/>
                  </a:lnTo>
                  <a:lnTo>
                    <a:pt x="1232" y="2524"/>
                  </a:lnTo>
                  <a:lnTo>
                    <a:pt x="1291" y="2535"/>
                  </a:lnTo>
                  <a:lnTo>
                    <a:pt x="1289" y="2533"/>
                  </a:lnTo>
                  <a:lnTo>
                    <a:pt x="1293" y="2535"/>
                  </a:lnTo>
                  <a:lnTo>
                    <a:pt x="1291" y="2535"/>
                  </a:lnTo>
                  <a:lnTo>
                    <a:pt x="1306" y="2547"/>
                  </a:lnTo>
                  <a:lnTo>
                    <a:pt x="1313" y="2559"/>
                  </a:lnTo>
                  <a:lnTo>
                    <a:pt x="1320" y="2580"/>
                  </a:lnTo>
                  <a:lnTo>
                    <a:pt x="1323" y="2584"/>
                  </a:lnTo>
                  <a:lnTo>
                    <a:pt x="1329" y="2587"/>
                  </a:lnTo>
                  <a:lnTo>
                    <a:pt x="1474" y="2606"/>
                  </a:lnTo>
                  <a:lnTo>
                    <a:pt x="1545" y="2626"/>
                  </a:lnTo>
                  <a:lnTo>
                    <a:pt x="1543" y="2626"/>
                  </a:lnTo>
                  <a:lnTo>
                    <a:pt x="1576" y="2642"/>
                  </a:lnTo>
                  <a:lnTo>
                    <a:pt x="1575" y="2641"/>
                  </a:lnTo>
                  <a:lnTo>
                    <a:pt x="1607" y="2663"/>
                  </a:lnTo>
                  <a:lnTo>
                    <a:pt x="1610" y="2665"/>
                  </a:lnTo>
                  <a:lnTo>
                    <a:pt x="1614" y="2666"/>
                  </a:lnTo>
                  <a:lnTo>
                    <a:pt x="1612" y="2665"/>
                  </a:lnTo>
                  <a:lnTo>
                    <a:pt x="1735" y="2716"/>
                  </a:lnTo>
                  <a:lnTo>
                    <a:pt x="1737" y="2716"/>
                  </a:lnTo>
                  <a:lnTo>
                    <a:pt x="1742" y="2717"/>
                  </a:lnTo>
                  <a:lnTo>
                    <a:pt x="1995" y="2677"/>
                  </a:lnTo>
                  <a:lnTo>
                    <a:pt x="1991" y="2657"/>
                  </a:lnTo>
                  <a:lnTo>
                    <a:pt x="1740" y="2696"/>
                  </a:lnTo>
                  <a:lnTo>
                    <a:pt x="1621" y="2646"/>
                  </a:lnTo>
                  <a:lnTo>
                    <a:pt x="1619" y="2645"/>
                  </a:lnTo>
                  <a:lnTo>
                    <a:pt x="1616" y="2644"/>
                  </a:lnTo>
                  <a:lnTo>
                    <a:pt x="1587" y="2625"/>
                  </a:lnTo>
                  <a:lnTo>
                    <a:pt x="1585" y="2623"/>
                  </a:lnTo>
                  <a:lnTo>
                    <a:pt x="1549" y="2606"/>
                  </a:lnTo>
                  <a:lnTo>
                    <a:pt x="1479" y="2585"/>
                  </a:lnTo>
                  <a:lnTo>
                    <a:pt x="1336" y="2567"/>
                  </a:lnTo>
                  <a:lnTo>
                    <a:pt x="1323" y="2537"/>
                  </a:lnTo>
                  <a:lnTo>
                    <a:pt x="1321" y="2533"/>
                  </a:lnTo>
                  <a:lnTo>
                    <a:pt x="1302" y="2517"/>
                  </a:lnTo>
                  <a:lnTo>
                    <a:pt x="1297" y="2516"/>
                  </a:lnTo>
                  <a:lnTo>
                    <a:pt x="1240" y="2504"/>
                  </a:lnTo>
                  <a:lnTo>
                    <a:pt x="1206" y="2465"/>
                  </a:lnTo>
                  <a:lnTo>
                    <a:pt x="1128" y="2394"/>
                  </a:lnTo>
                  <a:lnTo>
                    <a:pt x="1111" y="2381"/>
                  </a:lnTo>
                  <a:lnTo>
                    <a:pt x="1105" y="2377"/>
                  </a:lnTo>
                  <a:lnTo>
                    <a:pt x="1075" y="2303"/>
                  </a:lnTo>
                  <a:lnTo>
                    <a:pt x="1074" y="2301"/>
                  </a:lnTo>
                  <a:lnTo>
                    <a:pt x="1055" y="2272"/>
                  </a:lnTo>
                  <a:lnTo>
                    <a:pt x="1039" y="2256"/>
                  </a:lnTo>
                  <a:lnTo>
                    <a:pt x="1019" y="2247"/>
                  </a:lnTo>
                  <a:lnTo>
                    <a:pt x="999" y="2218"/>
                  </a:lnTo>
                  <a:lnTo>
                    <a:pt x="981" y="2186"/>
                  </a:lnTo>
                  <a:lnTo>
                    <a:pt x="983" y="2187"/>
                  </a:lnTo>
                  <a:lnTo>
                    <a:pt x="978" y="2168"/>
                  </a:lnTo>
                  <a:lnTo>
                    <a:pt x="977" y="2167"/>
                  </a:lnTo>
                  <a:lnTo>
                    <a:pt x="971" y="2149"/>
                  </a:lnTo>
                  <a:lnTo>
                    <a:pt x="968" y="2145"/>
                  </a:lnTo>
                  <a:lnTo>
                    <a:pt x="951" y="2127"/>
                  </a:lnTo>
                  <a:lnTo>
                    <a:pt x="951" y="2126"/>
                  </a:lnTo>
                  <a:lnTo>
                    <a:pt x="912" y="2096"/>
                  </a:lnTo>
                  <a:lnTo>
                    <a:pt x="906" y="2092"/>
                  </a:lnTo>
                  <a:lnTo>
                    <a:pt x="908" y="2095"/>
                  </a:lnTo>
                  <a:lnTo>
                    <a:pt x="903" y="2090"/>
                  </a:lnTo>
                  <a:lnTo>
                    <a:pt x="906" y="2092"/>
                  </a:lnTo>
                  <a:lnTo>
                    <a:pt x="876" y="2022"/>
                  </a:lnTo>
                  <a:lnTo>
                    <a:pt x="855" y="1943"/>
                  </a:lnTo>
                  <a:lnTo>
                    <a:pt x="854" y="1940"/>
                  </a:lnTo>
                  <a:lnTo>
                    <a:pt x="846" y="1922"/>
                  </a:lnTo>
                  <a:lnTo>
                    <a:pt x="845" y="1920"/>
                  </a:lnTo>
                  <a:lnTo>
                    <a:pt x="844" y="1919"/>
                  </a:lnTo>
                  <a:lnTo>
                    <a:pt x="801" y="1875"/>
                  </a:lnTo>
                  <a:lnTo>
                    <a:pt x="782" y="1837"/>
                  </a:lnTo>
                  <a:lnTo>
                    <a:pt x="781" y="1835"/>
                  </a:lnTo>
                  <a:lnTo>
                    <a:pt x="738" y="1779"/>
                  </a:lnTo>
                  <a:lnTo>
                    <a:pt x="730" y="1769"/>
                  </a:lnTo>
                  <a:lnTo>
                    <a:pt x="725" y="1767"/>
                  </a:lnTo>
                  <a:lnTo>
                    <a:pt x="708" y="1735"/>
                  </a:lnTo>
                  <a:lnTo>
                    <a:pt x="699" y="1659"/>
                  </a:lnTo>
                  <a:lnTo>
                    <a:pt x="697" y="1656"/>
                  </a:lnTo>
                  <a:lnTo>
                    <a:pt x="685" y="1637"/>
                  </a:lnTo>
                  <a:lnTo>
                    <a:pt x="677" y="1622"/>
                  </a:lnTo>
                  <a:lnTo>
                    <a:pt x="680" y="1592"/>
                  </a:lnTo>
                  <a:lnTo>
                    <a:pt x="680" y="1594"/>
                  </a:lnTo>
                  <a:lnTo>
                    <a:pt x="708" y="1483"/>
                  </a:lnTo>
                  <a:lnTo>
                    <a:pt x="708" y="1479"/>
                  </a:lnTo>
                  <a:lnTo>
                    <a:pt x="693" y="1412"/>
                  </a:lnTo>
                  <a:lnTo>
                    <a:pt x="665" y="1348"/>
                  </a:lnTo>
                  <a:lnTo>
                    <a:pt x="665" y="1350"/>
                  </a:lnTo>
                  <a:lnTo>
                    <a:pt x="645" y="1273"/>
                  </a:lnTo>
                  <a:lnTo>
                    <a:pt x="649" y="1227"/>
                  </a:lnTo>
                  <a:lnTo>
                    <a:pt x="674" y="1130"/>
                  </a:lnTo>
                  <a:lnTo>
                    <a:pt x="677" y="1123"/>
                  </a:lnTo>
                  <a:lnTo>
                    <a:pt x="686" y="909"/>
                  </a:lnTo>
                  <a:lnTo>
                    <a:pt x="687" y="909"/>
                  </a:lnTo>
                  <a:lnTo>
                    <a:pt x="690" y="907"/>
                  </a:lnTo>
                  <a:lnTo>
                    <a:pt x="693" y="904"/>
                  </a:lnTo>
                  <a:lnTo>
                    <a:pt x="703" y="886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2" y="790"/>
                  </a:lnTo>
                  <a:lnTo>
                    <a:pt x="703" y="758"/>
                  </a:lnTo>
                  <a:lnTo>
                    <a:pt x="684" y="731"/>
                  </a:lnTo>
                  <a:lnTo>
                    <a:pt x="682" y="729"/>
                  </a:lnTo>
                  <a:lnTo>
                    <a:pt x="655" y="713"/>
                  </a:lnTo>
                  <a:lnTo>
                    <a:pt x="646" y="679"/>
                  </a:lnTo>
                  <a:lnTo>
                    <a:pt x="648" y="667"/>
                  </a:lnTo>
                  <a:lnTo>
                    <a:pt x="662" y="651"/>
                  </a:lnTo>
                  <a:lnTo>
                    <a:pt x="685" y="642"/>
                  </a:lnTo>
                  <a:lnTo>
                    <a:pt x="734" y="629"/>
                  </a:lnTo>
                  <a:lnTo>
                    <a:pt x="744" y="628"/>
                  </a:lnTo>
                  <a:lnTo>
                    <a:pt x="749" y="623"/>
                  </a:lnTo>
                  <a:lnTo>
                    <a:pt x="760" y="611"/>
                  </a:lnTo>
                  <a:lnTo>
                    <a:pt x="770" y="595"/>
                  </a:lnTo>
                  <a:lnTo>
                    <a:pt x="772" y="594"/>
                  </a:lnTo>
                  <a:lnTo>
                    <a:pt x="791" y="524"/>
                  </a:lnTo>
                  <a:lnTo>
                    <a:pt x="792" y="516"/>
                  </a:lnTo>
                  <a:lnTo>
                    <a:pt x="791" y="509"/>
                  </a:lnTo>
                  <a:lnTo>
                    <a:pt x="772" y="465"/>
                  </a:lnTo>
                  <a:lnTo>
                    <a:pt x="771" y="462"/>
                  </a:lnTo>
                  <a:lnTo>
                    <a:pt x="739" y="421"/>
                  </a:lnTo>
                  <a:lnTo>
                    <a:pt x="664" y="353"/>
                  </a:lnTo>
                  <a:lnTo>
                    <a:pt x="652" y="315"/>
                  </a:lnTo>
                  <a:lnTo>
                    <a:pt x="634" y="278"/>
                  </a:lnTo>
                  <a:lnTo>
                    <a:pt x="591" y="212"/>
                  </a:lnTo>
                  <a:lnTo>
                    <a:pt x="561" y="158"/>
                  </a:lnTo>
                  <a:lnTo>
                    <a:pt x="545" y="142"/>
                  </a:lnTo>
                  <a:lnTo>
                    <a:pt x="359" y="67"/>
                  </a:lnTo>
                  <a:lnTo>
                    <a:pt x="357" y="66"/>
                  </a:lnTo>
                  <a:lnTo>
                    <a:pt x="356" y="66"/>
                  </a:lnTo>
                  <a:lnTo>
                    <a:pt x="339" y="48"/>
                  </a:lnTo>
                  <a:lnTo>
                    <a:pt x="303" y="21"/>
                  </a:lnTo>
                  <a:lnTo>
                    <a:pt x="285" y="3"/>
                  </a:lnTo>
                  <a:lnTo>
                    <a:pt x="280" y="0"/>
                  </a:lnTo>
                  <a:lnTo>
                    <a:pt x="277" y="0"/>
                  </a:lnTo>
                  <a:lnTo>
                    <a:pt x="151" y="23"/>
                  </a:lnTo>
                  <a:lnTo>
                    <a:pt x="36" y="65"/>
                  </a:lnTo>
                  <a:lnTo>
                    <a:pt x="9" y="52"/>
                  </a:lnTo>
                  <a:lnTo>
                    <a:pt x="0" y="70"/>
                  </a:lnTo>
                  <a:lnTo>
                    <a:pt x="31" y="85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60" name="Freeform 919"/>
            <p:cNvSpPr>
              <a:spLocks/>
            </p:cNvSpPr>
            <p:nvPr/>
          </p:nvSpPr>
          <p:spPr bwMode="auto">
            <a:xfrm>
              <a:off x="9256713" y="4519613"/>
              <a:ext cx="711200" cy="1722437"/>
            </a:xfrm>
            <a:custGeom>
              <a:avLst/>
              <a:gdLst>
                <a:gd name="T0" fmla="*/ 2147483647 w 1345"/>
                <a:gd name="T1" fmla="*/ 2147483647 h 3255"/>
                <a:gd name="T2" fmla="*/ 2147483647 w 1345"/>
                <a:gd name="T3" fmla="*/ 2147483647 h 3255"/>
                <a:gd name="T4" fmla="*/ 2147483647 w 1345"/>
                <a:gd name="T5" fmla="*/ 2147483647 h 3255"/>
                <a:gd name="T6" fmla="*/ 2147483647 w 1345"/>
                <a:gd name="T7" fmla="*/ 2147483647 h 3255"/>
                <a:gd name="T8" fmla="*/ 2147483647 w 1345"/>
                <a:gd name="T9" fmla="*/ 1037183781 h 3255"/>
                <a:gd name="T10" fmla="*/ 2147483647 w 1345"/>
                <a:gd name="T11" fmla="*/ 148129075 h 3255"/>
                <a:gd name="T12" fmla="*/ 2147483647 w 1345"/>
                <a:gd name="T13" fmla="*/ 2147483647 h 3255"/>
                <a:gd name="T14" fmla="*/ 2147483647 w 1345"/>
                <a:gd name="T15" fmla="*/ 2074366505 h 3255"/>
                <a:gd name="T16" fmla="*/ 2147483647 w 1345"/>
                <a:gd name="T17" fmla="*/ 2147483647 h 3255"/>
                <a:gd name="T18" fmla="*/ 2147483647 w 1345"/>
                <a:gd name="T19" fmla="*/ 2147483647 h 3255"/>
                <a:gd name="T20" fmla="*/ 2147483647 w 1345"/>
                <a:gd name="T21" fmla="*/ 2147483647 h 3255"/>
                <a:gd name="T22" fmla="*/ 2147483647 w 1345"/>
                <a:gd name="T23" fmla="*/ 2147483647 h 3255"/>
                <a:gd name="T24" fmla="*/ 2147483647 w 1345"/>
                <a:gd name="T25" fmla="*/ 2147483647 h 3255"/>
                <a:gd name="T26" fmla="*/ 2147483647 w 1345"/>
                <a:gd name="T27" fmla="*/ 2147483647 h 3255"/>
                <a:gd name="T28" fmla="*/ 2147483647 w 1345"/>
                <a:gd name="T29" fmla="*/ 2147483647 h 3255"/>
                <a:gd name="T30" fmla="*/ 2147483647 w 1345"/>
                <a:gd name="T31" fmla="*/ 1037183781 h 3255"/>
                <a:gd name="T32" fmla="*/ 2147483647 w 1345"/>
                <a:gd name="T33" fmla="*/ 2147483647 h 3255"/>
                <a:gd name="T34" fmla="*/ 2147483647 w 1345"/>
                <a:gd name="T35" fmla="*/ 2147483647 h 3255"/>
                <a:gd name="T36" fmla="*/ 2147483647 w 1345"/>
                <a:gd name="T37" fmla="*/ 2147483647 h 3255"/>
                <a:gd name="T38" fmla="*/ 2147483647 w 1345"/>
                <a:gd name="T39" fmla="*/ 2147483647 h 3255"/>
                <a:gd name="T40" fmla="*/ 2147483647 w 1345"/>
                <a:gd name="T41" fmla="*/ 2147483647 h 3255"/>
                <a:gd name="T42" fmla="*/ 2147483647 w 1345"/>
                <a:gd name="T43" fmla="*/ 2147483647 h 3255"/>
                <a:gd name="T44" fmla="*/ 2147483647 w 1345"/>
                <a:gd name="T45" fmla="*/ 2147483647 h 3255"/>
                <a:gd name="T46" fmla="*/ 2147483647 w 1345"/>
                <a:gd name="T47" fmla="*/ 2147483647 h 3255"/>
                <a:gd name="T48" fmla="*/ 2147483647 w 1345"/>
                <a:gd name="T49" fmla="*/ 2147483647 h 3255"/>
                <a:gd name="T50" fmla="*/ 2147483647 w 1345"/>
                <a:gd name="T51" fmla="*/ 2147483647 h 3255"/>
                <a:gd name="T52" fmla="*/ 2147483647 w 1345"/>
                <a:gd name="T53" fmla="*/ 2147483647 h 3255"/>
                <a:gd name="T54" fmla="*/ 2147483647 w 1345"/>
                <a:gd name="T55" fmla="*/ 2147483647 h 3255"/>
                <a:gd name="T56" fmla="*/ 2147483647 w 1345"/>
                <a:gd name="T57" fmla="*/ 2147483647 h 3255"/>
                <a:gd name="T58" fmla="*/ 2147483647 w 1345"/>
                <a:gd name="T59" fmla="*/ 2147483647 h 3255"/>
                <a:gd name="T60" fmla="*/ 2147483647 w 1345"/>
                <a:gd name="T61" fmla="*/ 2147483647 h 3255"/>
                <a:gd name="T62" fmla="*/ 2147483647 w 1345"/>
                <a:gd name="T63" fmla="*/ 2147483647 h 3255"/>
                <a:gd name="T64" fmla="*/ 2147483647 w 1345"/>
                <a:gd name="T65" fmla="*/ 2147483647 h 3255"/>
                <a:gd name="T66" fmla="*/ 2147483647 w 1345"/>
                <a:gd name="T67" fmla="*/ 2147483647 h 3255"/>
                <a:gd name="T68" fmla="*/ 2147483647 w 1345"/>
                <a:gd name="T69" fmla="*/ 2147483647 h 3255"/>
                <a:gd name="T70" fmla="*/ 2147483647 w 1345"/>
                <a:gd name="T71" fmla="*/ 2147483647 h 3255"/>
                <a:gd name="T72" fmla="*/ 1478530328 w 1345"/>
                <a:gd name="T73" fmla="*/ 2147483647 h 3255"/>
                <a:gd name="T74" fmla="*/ 1034803820 w 1345"/>
                <a:gd name="T75" fmla="*/ 2147483647 h 3255"/>
                <a:gd name="T76" fmla="*/ 147908990 w 1345"/>
                <a:gd name="T77" fmla="*/ 2147483647 h 3255"/>
                <a:gd name="T78" fmla="*/ 591356769 w 1345"/>
                <a:gd name="T79" fmla="*/ 2147483647 h 3255"/>
                <a:gd name="T80" fmla="*/ 2147483647 w 1345"/>
                <a:gd name="T81" fmla="*/ 2147483647 h 3255"/>
                <a:gd name="T82" fmla="*/ 2147483647 w 1345"/>
                <a:gd name="T83" fmla="*/ 2147483647 h 3255"/>
                <a:gd name="T84" fmla="*/ 1034803820 w 1345"/>
                <a:gd name="T85" fmla="*/ 2147483647 h 3255"/>
                <a:gd name="T86" fmla="*/ 2147483647 w 1345"/>
                <a:gd name="T87" fmla="*/ 2147483647 h 3255"/>
                <a:gd name="T88" fmla="*/ 2147483647 w 1345"/>
                <a:gd name="T89" fmla="*/ 2147483647 h 3255"/>
                <a:gd name="T90" fmla="*/ 2147483647 w 1345"/>
                <a:gd name="T91" fmla="*/ 2147483647 h 3255"/>
                <a:gd name="T92" fmla="*/ 2147483647 w 1345"/>
                <a:gd name="T93" fmla="*/ 2147483647 h 3255"/>
                <a:gd name="T94" fmla="*/ 2147483647 w 1345"/>
                <a:gd name="T95" fmla="*/ 2147483647 h 3255"/>
                <a:gd name="T96" fmla="*/ 2147483647 w 1345"/>
                <a:gd name="T97" fmla="*/ 2147483647 h 3255"/>
                <a:gd name="T98" fmla="*/ 2147483647 w 1345"/>
                <a:gd name="T99" fmla="*/ 2147483647 h 3255"/>
                <a:gd name="T100" fmla="*/ 2147483647 w 1345"/>
                <a:gd name="T101" fmla="*/ 2147483647 h 3255"/>
                <a:gd name="T102" fmla="*/ 2147483647 w 1345"/>
                <a:gd name="T103" fmla="*/ 2147483647 h 3255"/>
                <a:gd name="T104" fmla="*/ 2147483647 w 1345"/>
                <a:gd name="T105" fmla="*/ 2147483647 h 3255"/>
                <a:gd name="T106" fmla="*/ 2147483647 w 1345"/>
                <a:gd name="T107" fmla="*/ 2147483647 h 3255"/>
                <a:gd name="T108" fmla="*/ 2147483647 w 1345"/>
                <a:gd name="T109" fmla="*/ 2147483647 h 3255"/>
                <a:gd name="T110" fmla="*/ 2147483647 w 1345"/>
                <a:gd name="T111" fmla="*/ 2147483647 h 3255"/>
                <a:gd name="T112" fmla="*/ 2147483647 w 1345"/>
                <a:gd name="T113" fmla="*/ 2147483647 h 3255"/>
                <a:gd name="T114" fmla="*/ 2147483647 w 1345"/>
                <a:gd name="T115" fmla="*/ 2147483647 h 3255"/>
                <a:gd name="T116" fmla="*/ 2147483647 w 1345"/>
                <a:gd name="T117" fmla="*/ 2147483647 h 3255"/>
                <a:gd name="T118" fmla="*/ 2147483647 w 1345"/>
                <a:gd name="T119" fmla="*/ 2147483647 h 3255"/>
                <a:gd name="T120" fmla="*/ 2147483647 w 1345"/>
                <a:gd name="T121" fmla="*/ 2147483647 h 3255"/>
                <a:gd name="T122" fmla="*/ 2147483647 w 1345"/>
                <a:gd name="T123" fmla="*/ 2147483647 h 3255"/>
                <a:gd name="T124" fmla="*/ 2147483647 w 1345"/>
                <a:gd name="T125" fmla="*/ 2147483647 h 325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345"/>
                <a:gd name="T190" fmla="*/ 0 h 3255"/>
                <a:gd name="T191" fmla="*/ 1345 w 1345"/>
                <a:gd name="T192" fmla="*/ 3255 h 325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345" h="3255">
                  <a:moveTo>
                    <a:pt x="1188" y="367"/>
                  </a:moveTo>
                  <a:lnTo>
                    <a:pt x="1188" y="362"/>
                  </a:lnTo>
                  <a:lnTo>
                    <a:pt x="1189" y="358"/>
                  </a:lnTo>
                  <a:lnTo>
                    <a:pt x="1185" y="345"/>
                  </a:lnTo>
                  <a:lnTo>
                    <a:pt x="1183" y="341"/>
                  </a:lnTo>
                  <a:lnTo>
                    <a:pt x="1174" y="330"/>
                  </a:lnTo>
                  <a:lnTo>
                    <a:pt x="1170" y="326"/>
                  </a:lnTo>
                  <a:lnTo>
                    <a:pt x="1141" y="311"/>
                  </a:lnTo>
                  <a:lnTo>
                    <a:pt x="1139" y="310"/>
                  </a:lnTo>
                  <a:lnTo>
                    <a:pt x="1111" y="303"/>
                  </a:lnTo>
                  <a:lnTo>
                    <a:pt x="1124" y="283"/>
                  </a:lnTo>
                  <a:lnTo>
                    <a:pt x="1125" y="281"/>
                  </a:lnTo>
                  <a:lnTo>
                    <a:pt x="1134" y="257"/>
                  </a:lnTo>
                  <a:lnTo>
                    <a:pt x="1134" y="255"/>
                  </a:lnTo>
                  <a:lnTo>
                    <a:pt x="1134" y="253"/>
                  </a:lnTo>
                  <a:lnTo>
                    <a:pt x="1134" y="252"/>
                  </a:lnTo>
                  <a:lnTo>
                    <a:pt x="1135" y="252"/>
                  </a:lnTo>
                  <a:lnTo>
                    <a:pt x="1133" y="232"/>
                  </a:lnTo>
                  <a:lnTo>
                    <a:pt x="1132" y="230"/>
                  </a:lnTo>
                  <a:lnTo>
                    <a:pt x="1132" y="228"/>
                  </a:lnTo>
                  <a:lnTo>
                    <a:pt x="1117" y="211"/>
                  </a:lnTo>
                  <a:lnTo>
                    <a:pt x="1099" y="200"/>
                  </a:lnTo>
                  <a:lnTo>
                    <a:pt x="1098" y="199"/>
                  </a:lnTo>
                  <a:lnTo>
                    <a:pt x="1074" y="192"/>
                  </a:lnTo>
                  <a:lnTo>
                    <a:pt x="1040" y="185"/>
                  </a:lnTo>
                  <a:lnTo>
                    <a:pt x="1071" y="147"/>
                  </a:lnTo>
                  <a:lnTo>
                    <a:pt x="1073" y="138"/>
                  </a:lnTo>
                  <a:lnTo>
                    <a:pt x="1063" y="108"/>
                  </a:lnTo>
                  <a:lnTo>
                    <a:pt x="1060" y="105"/>
                  </a:lnTo>
                  <a:lnTo>
                    <a:pt x="1035" y="80"/>
                  </a:lnTo>
                  <a:lnTo>
                    <a:pt x="1007" y="64"/>
                  </a:lnTo>
                  <a:lnTo>
                    <a:pt x="983" y="54"/>
                  </a:lnTo>
                  <a:lnTo>
                    <a:pt x="979" y="52"/>
                  </a:lnTo>
                  <a:lnTo>
                    <a:pt x="974" y="54"/>
                  </a:lnTo>
                  <a:lnTo>
                    <a:pt x="921" y="77"/>
                  </a:lnTo>
                  <a:lnTo>
                    <a:pt x="904" y="80"/>
                  </a:lnTo>
                  <a:lnTo>
                    <a:pt x="866" y="77"/>
                  </a:lnTo>
                  <a:lnTo>
                    <a:pt x="756" y="54"/>
                  </a:lnTo>
                  <a:lnTo>
                    <a:pt x="745" y="21"/>
                  </a:lnTo>
                  <a:lnTo>
                    <a:pt x="743" y="20"/>
                  </a:lnTo>
                  <a:lnTo>
                    <a:pt x="737" y="9"/>
                  </a:lnTo>
                  <a:lnTo>
                    <a:pt x="736" y="7"/>
                  </a:lnTo>
                  <a:lnTo>
                    <a:pt x="734" y="6"/>
                  </a:lnTo>
                  <a:lnTo>
                    <a:pt x="728" y="2"/>
                  </a:lnTo>
                  <a:lnTo>
                    <a:pt x="719" y="0"/>
                  </a:lnTo>
                  <a:lnTo>
                    <a:pt x="712" y="1"/>
                  </a:lnTo>
                  <a:lnTo>
                    <a:pt x="709" y="1"/>
                  </a:lnTo>
                  <a:lnTo>
                    <a:pt x="706" y="3"/>
                  </a:lnTo>
                  <a:lnTo>
                    <a:pt x="699" y="9"/>
                  </a:lnTo>
                  <a:lnTo>
                    <a:pt x="698" y="12"/>
                  </a:lnTo>
                  <a:lnTo>
                    <a:pt x="688" y="25"/>
                  </a:lnTo>
                  <a:lnTo>
                    <a:pt x="676" y="45"/>
                  </a:lnTo>
                  <a:lnTo>
                    <a:pt x="675" y="48"/>
                  </a:lnTo>
                  <a:lnTo>
                    <a:pt x="671" y="70"/>
                  </a:lnTo>
                  <a:lnTo>
                    <a:pt x="667" y="81"/>
                  </a:lnTo>
                  <a:lnTo>
                    <a:pt x="664" y="81"/>
                  </a:lnTo>
                  <a:lnTo>
                    <a:pt x="654" y="80"/>
                  </a:lnTo>
                  <a:lnTo>
                    <a:pt x="629" y="61"/>
                  </a:lnTo>
                  <a:lnTo>
                    <a:pt x="586" y="18"/>
                  </a:lnTo>
                  <a:lnTo>
                    <a:pt x="580" y="14"/>
                  </a:lnTo>
                  <a:lnTo>
                    <a:pt x="576" y="16"/>
                  </a:lnTo>
                  <a:lnTo>
                    <a:pt x="519" y="37"/>
                  </a:lnTo>
                  <a:lnTo>
                    <a:pt x="512" y="38"/>
                  </a:lnTo>
                  <a:lnTo>
                    <a:pt x="508" y="41"/>
                  </a:lnTo>
                  <a:lnTo>
                    <a:pt x="506" y="42"/>
                  </a:lnTo>
                  <a:lnTo>
                    <a:pt x="503" y="46"/>
                  </a:lnTo>
                  <a:lnTo>
                    <a:pt x="504" y="53"/>
                  </a:lnTo>
                  <a:lnTo>
                    <a:pt x="502" y="54"/>
                  </a:lnTo>
                  <a:lnTo>
                    <a:pt x="503" y="54"/>
                  </a:lnTo>
                  <a:lnTo>
                    <a:pt x="450" y="102"/>
                  </a:lnTo>
                  <a:lnTo>
                    <a:pt x="433" y="114"/>
                  </a:lnTo>
                  <a:lnTo>
                    <a:pt x="429" y="117"/>
                  </a:lnTo>
                  <a:lnTo>
                    <a:pt x="414" y="109"/>
                  </a:lnTo>
                  <a:lnTo>
                    <a:pt x="388" y="102"/>
                  </a:lnTo>
                  <a:lnTo>
                    <a:pt x="360" y="103"/>
                  </a:lnTo>
                  <a:lnTo>
                    <a:pt x="355" y="104"/>
                  </a:lnTo>
                  <a:lnTo>
                    <a:pt x="332" y="119"/>
                  </a:lnTo>
                  <a:lnTo>
                    <a:pt x="327" y="123"/>
                  </a:lnTo>
                  <a:lnTo>
                    <a:pt x="322" y="138"/>
                  </a:lnTo>
                  <a:lnTo>
                    <a:pt x="321" y="142"/>
                  </a:lnTo>
                  <a:lnTo>
                    <a:pt x="322" y="174"/>
                  </a:lnTo>
                  <a:lnTo>
                    <a:pt x="317" y="186"/>
                  </a:lnTo>
                  <a:lnTo>
                    <a:pt x="301" y="198"/>
                  </a:lnTo>
                  <a:lnTo>
                    <a:pt x="276" y="209"/>
                  </a:lnTo>
                  <a:lnTo>
                    <a:pt x="203" y="224"/>
                  </a:lnTo>
                  <a:lnTo>
                    <a:pt x="85" y="233"/>
                  </a:lnTo>
                  <a:lnTo>
                    <a:pt x="85" y="254"/>
                  </a:lnTo>
                  <a:lnTo>
                    <a:pt x="246" y="238"/>
                  </a:lnTo>
                  <a:lnTo>
                    <a:pt x="282" y="230"/>
                  </a:lnTo>
                  <a:lnTo>
                    <a:pt x="283" y="229"/>
                  </a:lnTo>
                  <a:lnTo>
                    <a:pt x="314" y="215"/>
                  </a:lnTo>
                  <a:lnTo>
                    <a:pt x="333" y="200"/>
                  </a:lnTo>
                  <a:lnTo>
                    <a:pt x="337" y="196"/>
                  </a:lnTo>
                  <a:lnTo>
                    <a:pt x="341" y="181"/>
                  </a:lnTo>
                  <a:lnTo>
                    <a:pt x="341" y="146"/>
                  </a:lnTo>
                  <a:lnTo>
                    <a:pt x="345" y="134"/>
                  </a:lnTo>
                  <a:lnTo>
                    <a:pt x="341" y="136"/>
                  </a:lnTo>
                  <a:lnTo>
                    <a:pt x="346" y="132"/>
                  </a:lnTo>
                  <a:lnTo>
                    <a:pt x="345" y="134"/>
                  </a:lnTo>
                  <a:lnTo>
                    <a:pt x="365" y="122"/>
                  </a:lnTo>
                  <a:lnTo>
                    <a:pt x="383" y="122"/>
                  </a:lnTo>
                  <a:lnTo>
                    <a:pt x="405" y="128"/>
                  </a:lnTo>
                  <a:lnTo>
                    <a:pt x="427" y="138"/>
                  </a:lnTo>
                  <a:lnTo>
                    <a:pt x="431" y="138"/>
                  </a:lnTo>
                  <a:lnTo>
                    <a:pt x="438" y="136"/>
                  </a:lnTo>
                  <a:lnTo>
                    <a:pt x="445" y="130"/>
                  </a:lnTo>
                  <a:lnTo>
                    <a:pt x="501" y="84"/>
                  </a:lnTo>
                  <a:lnTo>
                    <a:pt x="525" y="59"/>
                  </a:lnTo>
                  <a:lnTo>
                    <a:pt x="526" y="56"/>
                  </a:lnTo>
                  <a:lnTo>
                    <a:pt x="576" y="37"/>
                  </a:lnTo>
                  <a:lnTo>
                    <a:pt x="617" y="78"/>
                  </a:lnTo>
                  <a:lnTo>
                    <a:pt x="643" y="96"/>
                  </a:lnTo>
                  <a:lnTo>
                    <a:pt x="646" y="98"/>
                  </a:lnTo>
                  <a:lnTo>
                    <a:pt x="661" y="102"/>
                  </a:lnTo>
                  <a:lnTo>
                    <a:pt x="664" y="102"/>
                  </a:lnTo>
                  <a:lnTo>
                    <a:pt x="676" y="99"/>
                  </a:lnTo>
                  <a:lnTo>
                    <a:pt x="683" y="94"/>
                  </a:lnTo>
                  <a:lnTo>
                    <a:pt x="691" y="77"/>
                  </a:lnTo>
                  <a:lnTo>
                    <a:pt x="691" y="75"/>
                  </a:lnTo>
                  <a:lnTo>
                    <a:pt x="691" y="73"/>
                  </a:lnTo>
                  <a:lnTo>
                    <a:pt x="692" y="73"/>
                  </a:lnTo>
                  <a:lnTo>
                    <a:pt x="694" y="52"/>
                  </a:lnTo>
                  <a:lnTo>
                    <a:pt x="694" y="55"/>
                  </a:lnTo>
                  <a:lnTo>
                    <a:pt x="714" y="23"/>
                  </a:lnTo>
                  <a:lnTo>
                    <a:pt x="712" y="25"/>
                  </a:lnTo>
                  <a:lnTo>
                    <a:pt x="717" y="20"/>
                  </a:lnTo>
                  <a:lnTo>
                    <a:pt x="719" y="19"/>
                  </a:lnTo>
                  <a:lnTo>
                    <a:pt x="723" y="20"/>
                  </a:lnTo>
                  <a:lnTo>
                    <a:pt x="719" y="20"/>
                  </a:lnTo>
                  <a:lnTo>
                    <a:pt x="720" y="21"/>
                  </a:lnTo>
                  <a:lnTo>
                    <a:pt x="726" y="30"/>
                  </a:lnTo>
                  <a:lnTo>
                    <a:pt x="725" y="29"/>
                  </a:lnTo>
                  <a:lnTo>
                    <a:pt x="737" y="66"/>
                  </a:lnTo>
                  <a:lnTo>
                    <a:pt x="745" y="72"/>
                  </a:lnTo>
                  <a:lnTo>
                    <a:pt x="865" y="96"/>
                  </a:lnTo>
                  <a:lnTo>
                    <a:pt x="905" y="99"/>
                  </a:lnTo>
                  <a:lnTo>
                    <a:pt x="906" y="99"/>
                  </a:lnTo>
                  <a:lnTo>
                    <a:pt x="924" y="96"/>
                  </a:lnTo>
                  <a:lnTo>
                    <a:pt x="927" y="96"/>
                  </a:lnTo>
                  <a:lnTo>
                    <a:pt x="979" y="73"/>
                  </a:lnTo>
                  <a:lnTo>
                    <a:pt x="1024" y="98"/>
                  </a:lnTo>
                  <a:lnTo>
                    <a:pt x="1023" y="96"/>
                  </a:lnTo>
                  <a:lnTo>
                    <a:pt x="1044" y="117"/>
                  </a:lnTo>
                  <a:lnTo>
                    <a:pt x="1052" y="140"/>
                  </a:lnTo>
                  <a:lnTo>
                    <a:pt x="1048" y="144"/>
                  </a:lnTo>
                  <a:lnTo>
                    <a:pt x="1012" y="185"/>
                  </a:lnTo>
                  <a:lnTo>
                    <a:pt x="1010" y="196"/>
                  </a:lnTo>
                  <a:lnTo>
                    <a:pt x="1018" y="203"/>
                  </a:lnTo>
                  <a:lnTo>
                    <a:pt x="1068" y="212"/>
                  </a:lnTo>
                  <a:lnTo>
                    <a:pt x="1091" y="220"/>
                  </a:lnTo>
                  <a:lnTo>
                    <a:pt x="1090" y="219"/>
                  </a:lnTo>
                  <a:lnTo>
                    <a:pt x="1107" y="230"/>
                  </a:lnTo>
                  <a:lnTo>
                    <a:pt x="1113" y="237"/>
                  </a:lnTo>
                  <a:lnTo>
                    <a:pt x="1116" y="250"/>
                  </a:lnTo>
                  <a:lnTo>
                    <a:pt x="1108" y="272"/>
                  </a:lnTo>
                  <a:lnTo>
                    <a:pt x="1085" y="303"/>
                  </a:lnTo>
                  <a:lnTo>
                    <a:pt x="1083" y="312"/>
                  </a:lnTo>
                  <a:lnTo>
                    <a:pt x="1091" y="319"/>
                  </a:lnTo>
                  <a:lnTo>
                    <a:pt x="1133" y="331"/>
                  </a:lnTo>
                  <a:lnTo>
                    <a:pt x="1132" y="330"/>
                  </a:lnTo>
                  <a:lnTo>
                    <a:pt x="1160" y="345"/>
                  </a:lnTo>
                  <a:lnTo>
                    <a:pt x="1158" y="342"/>
                  </a:lnTo>
                  <a:lnTo>
                    <a:pt x="1167" y="354"/>
                  </a:lnTo>
                  <a:lnTo>
                    <a:pt x="1168" y="359"/>
                  </a:lnTo>
                  <a:lnTo>
                    <a:pt x="1162" y="369"/>
                  </a:lnTo>
                  <a:lnTo>
                    <a:pt x="1150" y="377"/>
                  </a:lnTo>
                  <a:lnTo>
                    <a:pt x="1147" y="386"/>
                  </a:lnTo>
                  <a:lnTo>
                    <a:pt x="1150" y="394"/>
                  </a:lnTo>
                  <a:lnTo>
                    <a:pt x="1209" y="434"/>
                  </a:lnTo>
                  <a:lnTo>
                    <a:pt x="1208" y="434"/>
                  </a:lnTo>
                  <a:lnTo>
                    <a:pt x="1227" y="456"/>
                  </a:lnTo>
                  <a:lnTo>
                    <a:pt x="1249" y="511"/>
                  </a:lnTo>
                  <a:lnTo>
                    <a:pt x="1252" y="528"/>
                  </a:lnTo>
                  <a:lnTo>
                    <a:pt x="1231" y="629"/>
                  </a:lnTo>
                  <a:lnTo>
                    <a:pt x="1230" y="649"/>
                  </a:lnTo>
                  <a:lnTo>
                    <a:pt x="1223" y="678"/>
                  </a:lnTo>
                  <a:lnTo>
                    <a:pt x="1223" y="683"/>
                  </a:lnTo>
                  <a:lnTo>
                    <a:pt x="1225" y="699"/>
                  </a:lnTo>
                  <a:lnTo>
                    <a:pt x="1226" y="703"/>
                  </a:lnTo>
                  <a:lnTo>
                    <a:pt x="1244" y="728"/>
                  </a:lnTo>
                  <a:lnTo>
                    <a:pt x="1248" y="731"/>
                  </a:lnTo>
                  <a:lnTo>
                    <a:pt x="1277" y="745"/>
                  </a:lnTo>
                  <a:lnTo>
                    <a:pt x="1308" y="767"/>
                  </a:lnTo>
                  <a:lnTo>
                    <a:pt x="1320" y="779"/>
                  </a:lnTo>
                  <a:lnTo>
                    <a:pt x="1325" y="787"/>
                  </a:lnTo>
                  <a:lnTo>
                    <a:pt x="1325" y="783"/>
                  </a:lnTo>
                  <a:lnTo>
                    <a:pt x="1326" y="789"/>
                  </a:lnTo>
                  <a:lnTo>
                    <a:pt x="1325" y="787"/>
                  </a:lnTo>
                  <a:lnTo>
                    <a:pt x="1325" y="792"/>
                  </a:lnTo>
                  <a:lnTo>
                    <a:pt x="1278" y="841"/>
                  </a:lnTo>
                  <a:lnTo>
                    <a:pt x="1264" y="844"/>
                  </a:lnTo>
                  <a:lnTo>
                    <a:pt x="1261" y="846"/>
                  </a:lnTo>
                  <a:lnTo>
                    <a:pt x="1247" y="854"/>
                  </a:lnTo>
                  <a:lnTo>
                    <a:pt x="1243" y="861"/>
                  </a:lnTo>
                  <a:lnTo>
                    <a:pt x="1234" y="899"/>
                  </a:lnTo>
                  <a:lnTo>
                    <a:pt x="1234" y="901"/>
                  </a:lnTo>
                  <a:lnTo>
                    <a:pt x="1231" y="939"/>
                  </a:lnTo>
                  <a:lnTo>
                    <a:pt x="1195" y="1063"/>
                  </a:lnTo>
                  <a:lnTo>
                    <a:pt x="1195" y="1065"/>
                  </a:lnTo>
                  <a:lnTo>
                    <a:pt x="1189" y="1107"/>
                  </a:lnTo>
                  <a:lnTo>
                    <a:pt x="1189" y="1110"/>
                  </a:lnTo>
                  <a:lnTo>
                    <a:pt x="1210" y="1198"/>
                  </a:lnTo>
                  <a:lnTo>
                    <a:pt x="1195" y="1227"/>
                  </a:lnTo>
                  <a:lnTo>
                    <a:pt x="1194" y="1228"/>
                  </a:lnTo>
                  <a:lnTo>
                    <a:pt x="1184" y="1257"/>
                  </a:lnTo>
                  <a:lnTo>
                    <a:pt x="1183" y="1293"/>
                  </a:lnTo>
                  <a:lnTo>
                    <a:pt x="1189" y="1328"/>
                  </a:lnTo>
                  <a:lnTo>
                    <a:pt x="1159" y="1450"/>
                  </a:lnTo>
                  <a:lnTo>
                    <a:pt x="1108" y="1507"/>
                  </a:lnTo>
                  <a:lnTo>
                    <a:pt x="1107" y="1510"/>
                  </a:lnTo>
                  <a:lnTo>
                    <a:pt x="1099" y="1522"/>
                  </a:lnTo>
                  <a:lnTo>
                    <a:pt x="1094" y="1539"/>
                  </a:lnTo>
                  <a:lnTo>
                    <a:pt x="1084" y="1594"/>
                  </a:lnTo>
                  <a:lnTo>
                    <a:pt x="1004" y="1684"/>
                  </a:lnTo>
                  <a:lnTo>
                    <a:pt x="1003" y="1686"/>
                  </a:lnTo>
                  <a:lnTo>
                    <a:pt x="980" y="1723"/>
                  </a:lnTo>
                  <a:lnTo>
                    <a:pt x="981" y="1721"/>
                  </a:lnTo>
                  <a:lnTo>
                    <a:pt x="952" y="1750"/>
                  </a:lnTo>
                  <a:lnTo>
                    <a:pt x="948" y="1758"/>
                  </a:lnTo>
                  <a:lnTo>
                    <a:pt x="948" y="1772"/>
                  </a:lnTo>
                  <a:lnTo>
                    <a:pt x="952" y="1779"/>
                  </a:lnTo>
                  <a:lnTo>
                    <a:pt x="952" y="1777"/>
                  </a:lnTo>
                  <a:lnTo>
                    <a:pt x="954" y="1790"/>
                  </a:lnTo>
                  <a:lnTo>
                    <a:pt x="953" y="1804"/>
                  </a:lnTo>
                  <a:lnTo>
                    <a:pt x="949" y="1824"/>
                  </a:lnTo>
                  <a:lnTo>
                    <a:pt x="907" y="1838"/>
                  </a:lnTo>
                  <a:lnTo>
                    <a:pt x="889" y="1848"/>
                  </a:lnTo>
                  <a:lnTo>
                    <a:pt x="886" y="1850"/>
                  </a:lnTo>
                  <a:lnTo>
                    <a:pt x="865" y="1877"/>
                  </a:lnTo>
                  <a:lnTo>
                    <a:pt x="846" y="1896"/>
                  </a:lnTo>
                  <a:lnTo>
                    <a:pt x="843" y="1895"/>
                  </a:lnTo>
                  <a:lnTo>
                    <a:pt x="835" y="1896"/>
                  </a:lnTo>
                  <a:lnTo>
                    <a:pt x="827" y="1899"/>
                  </a:lnTo>
                  <a:lnTo>
                    <a:pt x="826" y="1900"/>
                  </a:lnTo>
                  <a:lnTo>
                    <a:pt x="805" y="1914"/>
                  </a:lnTo>
                  <a:lnTo>
                    <a:pt x="804" y="1915"/>
                  </a:lnTo>
                  <a:lnTo>
                    <a:pt x="792" y="1927"/>
                  </a:lnTo>
                  <a:lnTo>
                    <a:pt x="791" y="1929"/>
                  </a:lnTo>
                  <a:lnTo>
                    <a:pt x="771" y="1959"/>
                  </a:lnTo>
                  <a:lnTo>
                    <a:pt x="772" y="1956"/>
                  </a:lnTo>
                  <a:lnTo>
                    <a:pt x="765" y="1964"/>
                  </a:lnTo>
                  <a:lnTo>
                    <a:pt x="682" y="1989"/>
                  </a:lnTo>
                  <a:lnTo>
                    <a:pt x="602" y="1992"/>
                  </a:lnTo>
                  <a:lnTo>
                    <a:pt x="601" y="1993"/>
                  </a:lnTo>
                  <a:lnTo>
                    <a:pt x="576" y="2003"/>
                  </a:lnTo>
                  <a:lnTo>
                    <a:pt x="573" y="2003"/>
                  </a:lnTo>
                  <a:lnTo>
                    <a:pt x="570" y="2006"/>
                  </a:lnTo>
                  <a:lnTo>
                    <a:pt x="564" y="2015"/>
                  </a:lnTo>
                  <a:lnTo>
                    <a:pt x="562" y="2020"/>
                  </a:lnTo>
                  <a:lnTo>
                    <a:pt x="561" y="2049"/>
                  </a:lnTo>
                  <a:lnTo>
                    <a:pt x="560" y="2060"/>
                  </a:lnTo>
                  <a:lnTo>
                    <a:pt x="552" y="2068"/>
                  </a:lnTo>
                  <a:lnTo>
                    <a:pt x="551" y="2068"/>
                  </a:lnTo>
                  <a:lnTo>
                    <a:pt x="552" y="2068"/>
                  </a:lnTo>
                  <a:lnTo>
                    <a:pt x="547" y="2069"/>
                  </a:lnTo>
                  <a:lnTo>
                    <a:pt x="550" y="2068"/>
                  </a:lnTo>
                  <a:lnTo>
                    <a:pt x="538" y="2067"/>
                  </a:lnTo>
                  <a:lnTo>
                    <a:pt x="512" y="2042"/>
                  </a:lnTo>
                  <a:lnTo>
                    <a:pt x="506" y="2039"/>
                  </a:lnTo>
                  <a:lnTo>
                    <a:pt x="501" y="2040"/>
                  </a:lnTo>
                  <a:lnTo>
                    <a:pt x="452" y="2056"/>
                  </a:lnTo>
                  <a:lnTo>
                    <a:pt x="450" y="2058"/>
                  </a:lnTo>
                  <a:lnTo>
                    <a:pt x="436" y="2068"/>
                  </a:lnTo>
                  <a:lnTo>
                    <a:pt x="433" y="2075"/>
                  </a:lnTo>
                  <a:lnTo>
                    <a:pt x="424" y="2107"/>
                  </a:lnTo>
                  <a:lnTo>
                    <a:pt x="403" y="2114"/>
                  </a:lnTo>
                  <a:lnTo>
                    <a:pt x="405" y="2114"/>
                  </a:lnTo>
                  <a:lnTo>
                    <a:pt x="382" y="2118"/>
                  </a:lnTo>
                  <a:lnTo>
                    <a:pt x="307" y="2105"/>
                  </a:lnTo>
                  <a:lnTo>
                    <a:pt x="306" y="2105"/>
                  </a:lnTo>
                  <a:lnTo>
                    <a:pt x="247" y="2110"/>
                  </a:lnTo>
                  <a:lnTo>
                    <a:pt x="245" y="2111"/>
                  </a:lnTo>
                  <a:lnTo>
                    <a:pt x="231" y="2116"/>
                  </a:lnTo>
                  <a:lnTo>
                    <a:pt x="227" y="2117"/>
                  </a:lnTo>
                  <a:lnTo>
                    <a:pt x="224" y="2117"/>
                  </a:lnTo>
                  <a:lnTo>
                    <a:pt x="196" y="2093"/>
                  </a:lnTo>
                  <a:lnTo>
                    <a:pt x="172" y="2085"/>
                  </a:lnTo>
                  <a:lnTo>
                    <a:pt x="173" y="2086"/>
                  </a:lnTo>
                  <a:lnTo>
                    <a:pt x="151" y="2075"/>
                  </a:lnTo>
                  <a:lnTo>
                    <a:pt x="132" y="2070"/>
                  </a:lnTo>
                  <a:lnTo>
                    <a:pt x="129" y="2069"/>
                  </a:lnTo>
                  <a:lnTo>
                    <a:pt x="124" y="2072"/>
                  </a:lnTo>
                  <a:lnTo>
                    <a:pt x="111" y="2080"/>
                  </a:lnTo>
                  <a:lnTo>
                    <a:pt x="106" y="2087"/>
                  </a:lnTo>
                  <a:lnTo>
                    <a:pt x="93" y="2138"/>
                  </a:lnTo>
                  <a:lnTo>
                    <a:pt x="92" y="2253"/>
                  </a:lnTo>
                  <a:lnTo>
                    <a:pt x="85" y="2305"/>
                  </a:lnTo>
                  <a:lnTo>
                    <a:pt x="55" y="2343"/>
                  </a:lnTo>
                  <a:lnTo>
                    <a:pt x="54" y="2345"/>
                  </a:lnTo>
                  <a:lnTo>
                    <a:pt x="43" y="2367"/>
                  </a:lnTo>
                  <a:lnTo>
                    <a:pt x="42" y="2368"/>
                  </a:lnTo>
                  <a:lnTo>
                    <a:pt x="32" y="2396"/>
                  </a:lnTo>
                  <a:lnTo>
                    <a:pt x="32" y="2402"/>
                  </a:lnTo>
                  <a:lnTo>
                    <a:pt x="40" y="2435"/>
                  </a:lnTo>
                  <a:lnTo>
                    <a:pt x="38" y="2458"/>
                  </a:lnTo>
                  <a:lnTo>
                    <a:pt x="30" y="2484"/>
                  </a:lnTo>
                  <a:lnTo>
                    <a:pt x="32" y="2482"/>
                  </a:lnTo>
                  <a:lnTo>
                    <a:pt x="13" y="2510"/>
                  </a:lnTo>
                  <a:lnTo>
                    <a:pt x="11" y="2515"/>
                  </a:lnTo>
                  <a:lnTo>
                    <a:pt x="12" y="2521"/>
                  </a:lnTo>
                  <a:lnTo>
                    <a:pt x="30" y="2549"/>
                  </a:lnTo>
                  <a:lnTo>
                    <a:pt x="32" y="2553"/>
                  </a:lnTo>
                  <a:lnTo>
                    <a:pt x="28" y="2557"/>
                  </a:lnTo>
                  <a:lnTo>
                    <a:pt x="20" y="2570"/>
                  </a:lnTo>
                  <a:lnTo>
                    <a:pt x="12" y="2588"/>
                  </a:lnTo>
                  <a:lnTo>
                    <a:pt x="12" y="2591"/>
                  </a:lnTo>
                  <a:lnTo>
                    <a:pt x="2" y="2643"/>
                  </a:lnTo>
                  <a:lnTo>
                    <a:pt x="4" y="2651"/>
                  </a:lnTo>
                  <a:lnTo>
                    <a:pt x="33" y="2681"/>
                  </a:lnTo>
                  <a:lnTo>
                    <a:pt x="43" y="2709"/>
                  </a:lnTo>
                  <a:lnTo>
                    <a:pt x="33" y="2736"/>
                  </a:lnTo>
                  <a:lnTo>
                    <a:pt x="4" y="2765"/>
                  </a:lnTo>
                  <a:lnTo>
                    <a:pt x="0" y="2770"/>
                  </a:lnTo>
                  <a:lnTo>
                    <a:pt x="2" y="2775"/>
                  </a:lnTo>
                  <a:lnTo>
                    <a:pt x="43" y="2952"/>
                  </a:lnTo>
                  <a:lnTo>
                    <a:pt x="43" y="3005"/>
                  </a:lnTo>
                  <a:lnTo>
                    <a:pt x="42" y="3010"/>
                  </a:lnTo>
                  <a:lnTo>
                    <a:pt x="17" y="3022"/>
                  </a:lnTo>
                  <a:lnTo>
                    <a:pt x="13" y="3023"/>
                  </a:lnTo>
                  <a:lnTo>
                    <a:pt x="12" y="3026"/>
                  </a:lnTo>
                  <a:lnTo>
                    <a:pt x="12" y="3034"/>
                  </a:lnTo>
                  <a:lnTo>
                    <a:pt x="13" y="3042"/>
                  </a:lnTo>
                  <a:lnTo>
                    <a:pt x="37" y="3136"/>
                  </a:lnTo>
                  <a:lnTo>
                    <a:pt x="37" y="3216"/>
                  </a:lnTo>
                  <a:lnTo>
                    <a:pt x="54" y="3255"/>
                  </a:lnTo>
                  <a:lnTo>
                    <a:pt x="72" y="3248"/>
                  </a:lnTo>
                  <a:lnTo>
                    <a:pt x="62" y="3226"/>
                  </a:lnTo>
                  <a:lnTo>
                    <a:pt x="58" y="3210"/>
                  </a:lnTo>
                  <a:lnTo>
                    <a:pt x="57" y="3130"/>
                  </a:lnTo>
                  <a:lnTo>
                    <a:pt x="34" y="3037"/>
                  </a:lnTo>
                  <a:lnTo>
                    <a:pt x="45" y="3030"/>
                  </a:lnTo>
                  <a:lnTo>
                    <a:pt x="54" y="3024"/>
                  </a:lnTo>
                  <a:lnTo>
                    <a:pt x="58" y="3020"/>
                  </a:lnTo>
                  <a:lnTo>
                    <a:pt x="62" y="3010"/>
                  </a:lnTo>
                  <a:lnTo>
                    <a:pt x="62" y="3005"/>
                  </a:lnTo>
                  <a:lnTo>
                    <a:pt x="62" y="2950"/>
                  </a:lnTo>
                  <a:lnTo>
                    <a:pt x="23" y="2776"/>
                  </a:lnTo>
                  <a:lnTo>
                    <a:pt x="50" y="2747"/>
                  </a:lnTo>
                  <a:lnTo>
                    <a:pt x="54" y="2743"/>
                  </a:lnTo>
                  <a:lnTo>
                    <a:pt x="63" y="2712"/>
                  </a:lnTo>
                  <a:lnTo>
                    <a:pt x="63" y="2706"/>
                  </a:lnTo>
                  <a:lnTo>
                    <a:pt x="54" y="2674"/>
                  </a:lnTo>
                  <a:lnTo>
                    <a:pt x="50" y="2670"/>
                  </a:lnTo>
                  <a:lnTo>
                    <a:pt x="22" y="2641"/>
                  </a:lnTo>
                  <a:lnTo>
                    <a:pt x="32" y="2595"/>
                  </a:lnTo>
                  <a:lnTo>
                    <a:pt x="31" y="2597"/>
                  </a:lnTo>
                  <a:lnTo>
                    <a:pt x="38" y="2579"/>
                  </a:lnTo>
                  <a:lnTo>
                    <a:pt x="51" y="2560"/>
                  </a:lnTo>
                  <a:lnTo>
                    <a:pt x="53" y="2554"/>
                  </a:lnTo>
                  <a:lnTo>
                    <a:pt x="53" y="2549"/>
                  </a:lnTo>
                  <a:lnTo>
                    <a:pt x="34" y="2516"/>
                  </a:lnTo>
                  <a:lnTo>
                    <a:pt x="48" y="2493"/>
                  </a:lnTo>
                  <a:lnTo>
                    <a:pt x="50" y="2491"/>
                  </a:lnTo>
                  <a:lnTo>
                    <a:pt x="59" y="2465"/>
                  </a:lnTo>
                  <a:lnTo>
                    <a:pt x="60" y="2430"/>
                  </a:lnTo>
                  <a:lnTo>
                    <a:pt x="54" y="2401"/>
                  </a:lnTo>
                  <a:lnTo>
                    <a:pt x="62" y="2374"/>
                  </a:lnTo>
                  <a:lnTo>
                    <a:pt x="61" y="2376"/>
                  </a:lnTo>
                  <a:lnTo>
                    <a:pt x="72" y="2354"/>
                  </a:lnTo>
                  <a:lnTo>
                    <a:pt x="71" y="2355"/>
                  </a:lnTo>
                  <a:lnTo>
                    <a:pt x="104" y="2315"/>
                  </a:lnTo>
                  <a:lnTo>
                    <a:pt x="104" y="2313"/>
                  </a:lnTo>
                  <a:lnTo>
                    <a:pt x="105" y="2310"/>
                  </a:lnTo>
                  <a:lnTo>
                    <a:pt x="112" y="2255"/>
                  </a:lnTo>
                  <a:lnTo>
                    <a:pt x="113" y="2143"/>
                  </a:lnTo>
                  <a:lnTo>
                    <a:pt x="126" y="2095"/>
                  </a:lnTo>
                  <a:lnTo>
                    <a:pt x="131" y="2092"/>
                  </a:lnTo>
                  <a:lnTo>
                    <a:pt x="147" y="2094"/>
                  </a:lnTo>
                  <a:lnTo>
                    <a:pt x="164" y="2104"/>
                  </a:lnTo>
                  <a:lnTo>
                    <a:pt x="165" y="2105"/>
                  </a:lnTo>
                  <a:lnTo>
                    <a:pt x="185" y="2112"/>
                  </a:lnTo>
                  <a:lnTo>
                    <a:pt x="211" y="2133"/>
                  </a:lnTo>
                  <a:lnTo>
                    <a:pt x="217" y="2136"/>
                  </a:lnTo>
                  <a:lnTo>
                    <a:pt x="227" y="2138"/>
                  </a:lnTo>
                  <a:lnTo>
                    <a:pt x="233" y="2137"/>
                  </a:lnTo>
                  <a:lnTo>
                    <a:pt x="249" y="2130"/>
                  </a:lnTo>
                  <a:lnTo>
                    <a:pt x="272" y="2127"/>
                  </a:lnTo>
                  <a:lnTo>
                    <a:pt x="304" y="2126"/>
                  </a:lnTo>
                  <a:lnTo>
                    <a:pt x="377" y="2138"/>
                  </a:lnTo>
                  <a:lnTo>
                    <a:pt x="382" y="2138"/>
                  </a:lnTo>
                  <a:lnTo>
                    <a:pt x="408" y="2134"/>
                  </a:lnTo>
                  <a:lnTo>
                    <a:pt x="410" y="2134"/>
                  </a:lnTo>
                  <a:lnTo>
                    <a:pt x="435" y="2126"/>
                  </a:lnTo>
                  <a:lnTo>
                    <a:pt x="441" y="2118"/>
                  </a:lnTo>
                  <a:lnTo>
                    <a:pt x="448" y="2101"/>
                  </a:lnTo>
                  <a:lnTo>
                    <a:pt x="452" y="2082"/>
                  </a:lnTo>
                  <a:lnTo>
                    <a:pt x="449" y="2085"/>
                  </a:lnTo>
                  <a:lnTo>
                    <a:pt x="452" y="2079"/>
                  </a:lnTo>
                  <a:lnTo>
                    <a:pt x="452" y="2082"/>
                  </a:lnTo>
                  <a:lnTo>
                    <a:pt x="462" y="2075"/>
                  </a:lnTo>
                  <a:lnTo>
                    <a:pt x="502" y="2062"/>
                  </a:lnTo>
                  <a:lnTo>
                    <a:pt x="527" y="2085"/>
                  </a:lnTo>
                  <a:lnTo>
                    <a:pt x="532" y="2086"/>
                  </a:lnTo>
                  <a:lnTo>
                    <a:pt x="550" y="2089"/>
                  </a:lnTo>
                  <a:lnTo>
                    <a:pt x="551" y="2088"/>
                  </a:lnTo>
                  <a:lnTo>
                    <a:pt x="555" y="2088"/>
                  </a:lnTo>
                  <a:lnTo>
                    <a:pt x="564" y="2085"/>
                  </a:lnTo>
                  <a:lnTo>
                    <a:pt x="565" y="2083"/>
                  </a:lnTo>
                  <a:lnTo>
                    <a:pt x="568" y="2081"/>
                  </a:lnTo>
                  <a:lnTo>
                    <a:pt x="577" y="2070"/>
                  </a:lnTo>
                  <a:lnTo>
                    <a:pt x="578" y="2067"/>
                  </a:lnTo>
                  <a:lnTo>
                    <a:pt x="581" y="2053"/>
                  </a:lnTo>
                  <a:lnTo>
                    <a:pt x="581" y="2035"/>
                  </a:lnTo>
                  <a:lnTo>
                    <a:pt x="582" y="2025"/>
                  </a:lnTo>
                  <a:lnTo>
                    <a:pt x="582" y="2022"/>
                  </a:lnTo>
                  <a:lnTo>
                    <a:pt x="607" y="2012"/>
                  </a:lnTo>
                  <a:lnTo>
                    <a:pt x="605" y="2013"/>
                  </a:lnTo>
                  <a:lnTo>
                    <a:pt x="631" y="2010"/>
                  </a:lnTo>
                  <a:lnTo>
                    <a:pt x="687" y="2009"/>
                  </a:lnTo>
                  <a:lnTo>
                    <a:pt x="771" y="1984"/>
                  </a:lnTo>
                  <a:lnTo>
                    <a:pt x="776" y="1981"/>
                  </a:lnTo>
                  <a:lnTo>
                    <a:pt x="788" y="1971"/>
                  </a:lnTo>
                  <a:lnTo>
                    <a:pt x="788" y="1968"/>
                  </a:lnTo>
                  <a:lnTo>
                    <a:pt x="807" y="1940"/>
                  </a:lnTo>
                  <a:lnTo>
                    <a:pt x="818" y="1929"/>
                  </a:lnTo>
                  <a:lnTo>
                    <a:pt x="816" y="1930"/>
                  </a:lnTo>
                  <a:lnTo>
                    <a:pt x="832" y="1919"/>
                  </a:lnTo>
                  <a:lnTo>
                    <a:pt x="833" y="1922"/>
                  </a:lnTo>
                  <a:lnTo>
                    <a:pt x="835" y="1922"/>
                  </a:lnTo>
                  <a:lnTo>
                    <a:pt x="837" y="1922"/>
                  </a:lnTo>
                  <a:lnTo>
                    <a:pt x="839" y="1923"/>
                  </a:lnTo>
                  <a:lnTo>
                    <a:pt x="845" y="1923"/>
                  </a:lnTo>
                  <a:lnTo>
                    <a:pt x="846" y="1922"/>
                  </a:lnTo>
                  <a:lnTo>
                    <a:pt x="848" y="1921"/>
                  </a:lnTo>
                  <a:lnTo>
                    <a:pt x="859" y="1912"/>
                  </a:lnTo>
                  <a:lnTo>
                    <a:pt x="881" y="1890"/>
                  </a:lnTo>
                  <a:lnTo>
                    <a:pt x="892" y="1875"/>
                  </a:lnTo>
                  <a:lnTo>
                    <a:pt x="903" y="1863"/>
                  </a:lnTo>
                  <a:lnTo>
                    <a:pt x="960" y="1841"/>
                  </a:lnTo>
                  <a:lnTo>
                    <a:pt x="965" y="1838"/>
                  </a:lnTo>
                  <a:lnTo>
                    <a:pt x="965" y="1836"/>
                  </a:lnTo>
                  <a:lnTo>
                    <a:pt x="965" y="1835"/>
                  </a:lnTo>
                  <a:lnTo>
                    <a:pt x="966" y="1835"/>
                  </a:lnTo>
                  <a:lnTo>
                    <a:pt x="968" y="1833"/>
                  </a:lnTo>
                  <a:lnTo>
                    <a:pt x="973" y="1789"/>
                  </a:lnTo>
                  <a:lnTo>
                    <a:pt x="973" y="1787"/>
                  </a:lnTo>
                  <a:lnTo>
                    <a:pt x="972" y="1774"/>
                  </a:lnTo>
                  <a:lnTo>
                    <a:pt x="971" y="1773"/>
                  </a:lnTo>
                  <a:lnTo>
                    <a:pt x="968" y="1764"/>
                  </a:lnTo>
                  <a:lnTo>
                    <a:pt x="969" y="1762"/>
                  </a:lnTo>
                  <a:lnTo>
                    <a:pt x="969" y="1761"/>
                  </a:lnTo>
                  <a:lnTo>
                    <a:pt x="998" y="1734"/>
                  </a:lnTo>
                  <a:lnTo>
                    <a:pt x="1021" y="1697"/>
                  </a:lnTo>
                  <a:lnTo>
                    <a:pt x="1019" y="1697"/>
                  </a:lnTo>
                  <a:lnTo>
                    <a:pt x="1100" y="1606"/>
                  </a:lnTo>
                  <a:lnTo>
                    <a:pt x="1101" y="1603"/>
                  </a:lnTo>
                  <a:lnTo>
                    <a:pt x="1104" y="1600"/>
                  </a:lnTo>
                  <a:lnTo>
                    <a:pt x="1114" y="1545"/>
                  </a:lnTo>
                  <a:lnTo>
                    <a:pt x="1123" y="1521"/>
                  </a:lnTo>
                  <a:lnTo>
                    <a:pt x="1175" y="1463"/>
                  </a:lnTo>
                  <a:lnTo>
                    <a:pt x="1177" y="1460"/>
                  </a:lnTo>
                  <a:lnTo>
                    <a:pt x="1209" y="1330"/>
                  </a:lnTo>
                  <a:lnTo>
                    <a:pt x="1209" y="1327"/>
                  </a:lnTo>
                  <a:lnTo>
                    <a:pt x="1202" y="1291"/>
                  </a:lnTo>
                  <a:lnTo>
                    <a:pt x="1202" y="1290"/>
                  </a:lnTo>
                  <a:lnTo>
                    <a:pt x="1205" y="1260"/>
                  </a:lnTo>
                  <a:lnTo>
                    <a:pt x="1205" y="1264"/>
                  </a:lnTo>
                  <a:lnTo>
                    <a:pt x="1214" y="1234"/>
                  </a:lnTo>
                  <a:lnTo>
                    <a:pt x="1213" y="1235"/>
                  </a:lnTo>
                  <a:lnTo>
                    <a:pt x="1230" y="1203"/>
                  </a:lnTo>
                  <a:lnTo>
                    <a:pt x="1230" y="1200"/>
                  </a:lnTo>
                  <a:lnTo>
                    <a:pt x="1230" y="1197"/>
                  </a:lnTo>
                  <a:lnTo>
                    <a:pt x="1230" y="1196"/>
                  </a:lnTo>
                  <a:lnTo>
                    <a:pt x="1231" y="1196"/>
                  </a:lnTo>
                  <a:lnTo>
                    <a:pt x="1210" y="1109"/>
                  </a:lnTo>
                  <a:lnTo>
                    <a:pt x="1215" y="1067"/>
                  </a:lnTo>
                  <a:lnTo>
                    <a:pt x="1215" y="1069"/>
                  </a:lnTo>
                  <a:lnTo>
                    <a:pt x="1242" y="987"/>
                  </a:lnTo>
                  <a:lnTo>
                    <a:pt x="1250" y="943"/>
                  </a:lnTo>
                  <a:lnTo>
                    <a:pt x="1250" y="941"/>
                  </a:lnTo>
                  <a:lnTo>
                    <a:pt x="1253" y="902"/>
                  </a:lnTo>
                  <a:lnTo>
                    <a:pt x="1253" y="904"/>
                  </a:lnTo>
                  <a:lnTo>
                    <a:pt x="1261" y="869"/>
                  </a:lnTo>
                  <a:lnTo>
                    <a:pt x="1271" y="864"/>
                  </a:lnTo>
                  <a:lnTo>
                    <a:pt x="1285" y="861"/>
                  </a:lnTo>
                  <a:lnTo>
                    <a:pt x="1291" y="856"/>
                  </a:lnTo>
                  <a:lnTo>
                    <a:pt x="1341" y="804"/>
                  </a:lnTo>
                  <a:lnTo>
                    <a:pt x="1344" y="798"/>
                  </a:lnTo>
                  <a:lnTo>
                    <a:pt x="1345" y="784"/>
                  </a:lnTo>
                  <a:lnTo>
                    <a:pt x="1344" y="781"/>
                  </a:lnTo>
                  <a:lnTo>
                    <a:pt x="1344" y="780"/>
                  </a:lnTo>
                  <a:lnTo>
                    <a:pt x="1344" y="777"/>
                  </a:lnTo>
                  <a:lnTo>
                    <a:pt x="1336" y="767"/>
                  </a:lnTo>
                  <a:lnTo>
                    <a:pt x="1322" y="753"/>
                  </a:lnTo>
                  <a:lnTo>
                    <a:pt x="1289" y="727"/>
                  </a:lnTo>
                  <a:lnTo>
                    <a:pt x="1286" y="726"/>
                  </a:lnTo>
                  <a:lnTo>
                    <a:pt x="1259" y="714"/>
                  </a:lnTo>
                  <a:lnTo>
                    <a:pt x="1245" y="695"/>
                  </a:lnTo>
                  <a:lnTo>
                    <a:pt x="1245" y="696"/>
                  </a:lnTo>
                  <a:lnTo>
                    <a:pt x="1243" y="691"/>
                  </a:lnTo>
                  <a:lnTo>
                    <a:pt x="1245" y="695"/>
                  </a:lnTo>
                  <a:lnTo>
                    <a:pt x="1244" y="683"/>
                  </a:lnTo>
                  <a:lnTo>
                    <a:pt x="1248" y="666"/>
                  </a:lnTo>
                  <a:lnTo>
                    <a:pt x="1250" y="652"/>
                  </a:lnTo>
                  <a:lnTo>
                    <a:pt x="1250" y="635"/>
                  </a:lnTo>
                  <a:lnTo>
                    <a:pt x="1273" y="530"/>
                  </a:lnTo>
                  <a:lnTo>
                    <a:pt x="1273" y="526"/>
                  </a:lnTo>
                  <a:lnTo>
                    <a:pt x="1255" y="463"/>
                  </a:lnTo>
                  <a:lnTo>
                    <a:pt x="1245" y="445"/>
                  </a:lnTo>
                  <a:lnTo>
                    <a:pt x="1244" y="443"/>
                  </a:lnTo>
                  <a:lnTo>
                    <a:pt x="1243" y="442"/>
                  </a:lnTo>
                  <a:lnTo>
                    <a:pt x="1221" y="418"/>
                  </a:lnTo>
                  <a:lnTo>
                    <a:pt x="1174" y="385"/>
                  </a:lnTo>
                  <a:lnTo>
                    <a:pt x="1180" y="381"/>
                  </a:lnTo>
                  <a:lnTo>
                    <a:pt x="1188" y="367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61" name="Freeform 920"/>
            <p:cNvSpPr>
              <a:spLocks noEditPoints="1"/>
            </p:cNvSpPr>
            <p:nvPr/>
          </p:nvSpPr>
          <p:spPr bwMode="auto">
            <a:xfrm>
              <a:off x="8855075" y="5075238"/>
              <a:ext cx="434975" cy="122237"/>
            </a:xfrm>
            <a:custGeom>
              <a:avLst/>
              <a:gdLst>
                <a:gd name="T0" fmla="*/ 2147483647 w 822"/>
                <a:gd name="T1" fmla="*/ 2147483647 h 231"/>
                <a:gd name="T2" fmla="*/ 2147483647 w 822"/>
                <a:gd name="T3" fmla="*/ 2147483647 h 231"/>
                <a:gd name="T4" fmla="*/ 2147483647 w 822"/>
                <a:gd name="T5" fmla="*/ 2147483647 h 231"/>
                <a:gd name="T6" fmla="*/ 2147483647 w 822"/>
                <a:gd name="T7" fmla="*/ 2147483647 h 231"/>
                <a:gd name="T8" fmla="*/ 2147483647 w 822"/>
                <a:gd name="T9" fmla="*/ 2147483647 h 231"/>
                <a:gd name="T10" fmla="*/ 2147483647 w 822"/>
                <a:gd name="T11" fmla="*/ 2147483647 h 231"/>
                <a:gd name="T12" fmla="*/ 2147483647 w 822"/>
                <a:gd name="T13" fmla="*/ 2147483647 h 231"/>
                <a:gd name="T14" fmla="*/ 2147483647 w 822"/>
                <a:gd name="T15" fmla="*/ 2147483647 h 231"/>
                <a:gd name="T16" fmla="*/ 2147483647 w 822"/>
                <a:gd name="T17" fmla="*/ 2147483647 h 231"/>
                <a:gd name="T18" fmla="*/ 2147483647 w 822"/>
                <a:gd name="T19" fmla="*/ 2147483647 h 231"/>
                <a:gd name="T20" fmla="*/ 2147483647 w 822"/>
                <a:gd name="T21" fmla="*/ 444383897 h 231"/>
                <a:gd name="T22" fmla="*/ 2147483647 w 822"/>
                <a:gd name="T23" fmla="*/ 0 h 231"/>
                <a:gd name="T24" fmla="*/ 2147483647 w 822"/>
                <a:gd name="T25" fmla="*/ 740919801 h 231"/>
                <a:gd name="T26" fmla="*/ 2147483647 w 822"/>
                <a:gd name="T27" fmla="*/ 1481839601 h 231"/>
                <a:gd name="T28" fmla="*/ 2147483647 w 822"/>
                <a:gd name="T29" fmla="*/ 2147483647 h 231"/>
                <a:gd name="T30" fmla="*/ 2147483647 w 822"/>
                <a:gd name="T31" fmla="*/ 2147483647 h 231"/>
                <a:gd name="T32" fmla="*/ 2147483647 w 822"/>
                <a:gd name="T33" fmla="*/ 2147483647 h 231"/>
                <a:gd name="T34" fmla="*/ 2147483647 w 822"/>
                <a:gd name="T35" fmla="*/ 2147483647 h 231"/>
                <a:gd name="T36" fmla="*/ 2147483647 w 822"/>
                <a:gd name="T37" fmla="*/ 2147483647 h 231"/>
                <a:gd name="T38" fmla="*/ 2147483647 w 822"/>
                <a:gd name="T39" fmla="*/ 2147483647 h 231"/>
                <a:gd name="T40" fmla="*/ 0 w 822"/>
                <a:gd name="T41" fmla="*/ 2147483647 h 231"/>
                <a:gd name="T42" fmla="*/ 2147483647 w 822"/>
                <a:gd name="T43" fmla="*/ 2147483647 h 231"/>
                <a:gd name="T44" fmla="*/ 2147483647 w 822"/>
                <a:gd name="T45" fmla="*/ 2147483647 h 231"/>
                <a:gd name="T46" fmla="*/ 2147483647 w 822"/>
                <a:gd name="T47" fmla="*/ 2147483647 h 231"/>
                <a:gd name="T48" fmla="*/ 2147483647 w 822"/>
                <a:gd name="T49" fmla="*/ 2147483647 h 231"/>
                <a:gd name="T50" fmla="*/ 2147483647 w 822"/>
                <a:gd name="T51" fmla="*/ 2147483647 h 231"/>
                <a:gd name="T52" fmla="*/ 2147483647 w 822"/>
                <a:gd name="T53" fmla="*/ 2147483647 h 231"/>
                <a:gd name="T54" fmla="*/ 2147483647 w 822"/>
                <a:gd name="T55" fmla="*/ 2147483647 h 231"/>
                <a:gd name="T56" fmla="*/ 2147483647 w 822"/>
                <a:gd name="T57" fmla="*/ 2147483647 h 231"/>
                <a:gd name="T58" fmla="*/ 2147483647 w 822"/>
                <a:gd name="T59" fmla="*/ 1629967523 h 231"/>
                <a:gd name="T60" fmla="*/ 2147483647 w 822"/>
                <a:gd name="T61" fmla="*/ 1037175644 h 231"/>
                <a:gd name="T62" fmla="*/ 2147483647 w 822"/>
                <a:gd name="T63" fmla="*/ 1481839601 h 231"/>
                <a:gd name="T64" fmla="*/ 2147483647 w 822"/>
                <a:gd name="T65" fmla="*/ 2147483647 h 231"/>
                <a:gd name="T66" fmla="*/ 2147483647 w 822"/>
                <a:gd name="T67" fmla="*/ 2147483647 h 231"/>
                <a:gd name="T68" fmla="*/ 2147483647 w 822"/>
                <a:gd name="T69" fmla="*/ 2147483647 h 231"/>
                <a:gd name="T70" fmla="*/ 2147483647 w 822"/>
                <a:gd name="T71" fmla="*/ 2147483647 h 231"/>
                <a:gd name="T72" fmla="*/ 2147483647 w 822"/>
                <a:gd name="T73" fmla="*/ 2147483647 h 231"/>
                <a:gd name="T74" fmla="*/ 2147483647 w 822"/>
                <a:gd name="T75" fmla="*/ 2147483647 h 231"/>
                <a:gd name="T76" fmla="*/ 2147483647 w 822"/>
                <a:gd name="T77" fmla="*/ 2147483647 h 231"/>
                <a:gd name="T78" fmla="*/ 2147483647 w 822"/>
                <a:gd name="T79" fmla="*/ 2147483647 h 231"/>
                <a:gd name="T80" fmla="*/ 2147483647 w 822"/>
                <a:gd name="T81" fmla="*/ 2147483647 h 231"/>
                <a:gd name="T82" fmla="*/ 2147483647 w 822"/>
                <a:gd name="T83" fmla="*/ 2147483647 h 231"/>
                <a:gd name="T84" fmla="*/ 2147483647 w 822"/>
                <a:gd name="T85" fmla="*/ 2147483647 h 231"/>
                <a:gd name="T86" fmla="*/ 2147483647 w 822"/>
                <a:gd name="T87" fmla="*/ 2147483647 h 231"/>
                <a:gd name="T88" fmla="*/ 2147483647 w 822"/>
                <a:gd name="T89" fmla="*/ 2147483647 h 231"/>
                <a:gd name="T90" fmla="*/ 2147483647 w 822"/>
                <a:gd name="T91" fmla="*/ 2147483647 h 231"/>
                <a:gd name="T92" fmla="*/ 2147483647 w 822"/>
                <a:gd name="T93" fmla="*/ 2147483647 h 231"/>
                <a:gd name="T94" fmla="*/ 2147483647 w 822"/>
                <a:gd name="T95" fmla="*/ 2147483647 h 231"/>
                <a:gd name="T96" fmla="*/ 2147483647 w 822"/>
                <a:gd name="T97" fmla="*/ 2147483647 h 231"/>
                <a:gd name="T98" fmla="*/ 2147483647 w 822"/>
                <a:gd name="T99" fmla="*/ 2147483647 h 231"/>
                <a:gd name="T100" fmla="*/ 2147483647 w 822"/>
                <a:gd name="T101" fmla="*/ 2147483647 h 231"/>
                <a:gd name="T102" fmla="*/ 2147483647 w 822"/>
                <a:gd name="T103" fmla="*/ 2147483647 h 231"/>
                <a:gd name="T104" fmla="*/ 2147483647 w 822"/>
                <a:gd name="T105" fmla="*/ 2147483647 h 23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822"/>
                <a:gd name="T160" fmla="*/ 0 h 231"/>
                <a:gd name="T161" fmla="*/ 822 w 822"/>
                <a:gd name="T162" fmla="*/ 231 h 23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822" h="231">
                  <a:moveTo>
                    <a:pt x="699" y="77"/>
                  </a:moveTo>
                  <a:lnTo>
                    <a:pt x="696" y="76"/>
                  </a:lnTo>
                  <a:lnTo>
                    <a:pt x="615" y="61"/>
                  </a:lnTo>
                  <a:lnTo>
                    <a:pt x="612" y="61"/>
                  </a:lnTo>
                  <a:lnTo>
                    <a:pt x="499" y="75"/>
                  </a:lnTo>
                  <a:lnTo>
                    <a:pt x="464" y="73"/>
                  </a:lnTo>
                  <a:lnTo>
                    <a:pt x="443" y="70"/>
                  </a:lnTo>
                  <a:lnTo>
                    <a:pt x="444" y="70"/>
                  </a:lnTo>
                  <a:lnTo>
                    <a:pt x="436" y="68"/>
                  </a:lnTo>
                  <a:lnTo>
                    <a:pt x="435" y="67"/>
                  </a:lnTo>
                  <a:lnTo>
                    <a:pt x="432" y="63"/>
                  </a:lnTo>
                  <a:lnTo>
                    <a:pt x="430" y="61"/>
                  </a:lnTo>
                  <a:lnTo>
                    <a:pt x="427" y="60"/>
                  </a:lnTo>
                  <a:lnTo>
                    <a:pt x="424" y="61"/>
                  </a:lnTo>
                  <a:lnTo>
                    <a:pt x="419" y="63"/>
                  </a:lnTo>
                  <a:lnTo>
                    <a:pt x="418" y="64"/>
                  </a:lnTo>
                  <a:lnTo>
                    <a:pt x="393" y="73"/>
                  </a:lnTo>
                  <a:lnTo>
                    <a:pt x="376" y="68"/>
                  </a:lnTo>
                  <a:lnTo>
                    <a:pt x="364" y="66"/>
                  </a:lnTo>
                  <a:lnTo>
                    <a:pt x="351" y="59"/>
                  </a:lnTo>
                  <a:lnTo>
                    <a:pt x="295" y="13"/>
                  </a:lnTo>
                  <a:lnTo>
                    <a:pt x="291" y="10"/>
                  </a:lnTo>
                  <a:lnTo>
                    <a:pt x="250" y="1"/>
                  </a:lnTo>
                  <a:lnTo>
                    <a:pt x="221" y="0"/>
                  </a:lnTo>
                  <a:lnTo>
                    <a:pt x="215" y="1"/>
                  </a:lnTo>
                  <a:lnTo>
                    <a:pt x="191" y="15"/>
                  </a:lnTo>
                  <a:lnTo>
                    <a:pt x="189" y="17"/>
                  </a:lnTo>
                  <a:lnTo>
                    <a:pt x="177" y="31"/>
                  </a:lnTo>
                  <a:lnTo>
                    <a:pt x="176" y="32"/>
                  </a:lnTo>
                  <a:lnTo>
                    <a:pt x="165" y="51"/>
                  </a:lnTo>
                  <a:lnTo>
                    <a:pt x="168" y="50"/>
                  </a:lnTo>
                  <a:lnTo>
                    <a:pt x="164" y="53"/>
                  </a:lnTo>
                  <a:lnTo>
                    <a:pt x="165" y="51"/>
                  </a:lnTo>
                  <a:lnTo>
                    <a:pt x="136" y="68"/>
                  </a:lnTo>
                  <a:lnTo>
                    <a:pt x="120" y="90"/>
                  </a:lnTo>
                  <a:lnTo>
                    <a:pt x="118" y="92"/>
                  </a:lnTo>
                  <a:lnTo>
                    <a:pt x="101" y="154"/>
                  </a:lnTo>
                  <a:lnTo>
                    <a:pt x="74" y="164"/>
                  </a:lnTo>
                  <a:lnTo>
                    <a:pt x="76" y="162"/>
                  </a:lnTo>
                  <a:lnTo>
                    <a:pt x="63" y="165"/>
                  </a:lnTo>
                  <a:lnTo>
                    <a:pt x="9" y="141"/>
                  </a:lnTo>
                  <a:lnTo>
                    <a:pt x="0" y="159"/>
                  </a:lnTo>
                  <a:lnTo>
                    <a:pt x="58" y="184"/>
                  </a:lnTo>
                  <a:lnTo>
                    <a:pt x="60" y="184"/>
                  </a:lnTo>
                  <a:lnTo>
                    <a:pt x="64" y="185"/>
                  </a:lnTo>
                  <a:lnTo>
                    <a:pt x="80" y="183"/>
                  </a:lnTo>
                  <a:lnTo>
                    <a:pt x="80" y="182"/>
                  </a:lnTo>
                  <a:lnTo>
                    <a:pt x="81" y="182"/>
                  </a:lnTo>
                  <a:lnTo>
                    <a:pt x="94" y="177"/>
                  </a:lnTo>
                  <a:lnTo>
                    <a:pt x="113" y="172"/>
                  </a:lnTo>
                  <a:lnTo>
                    <a:pt x="118" y="169"/>
                  </a:lnTo>
                  <a:lnTo>
                    <a:pt x="121" y="165"/>
                  </a:lnTo>
                  <a:lnTo>
                    <a:pt x="128" y="127"/>
                  </a:lnTo>
                  <a:lnTo>
                    <a:pt x="138" y="99"/>
                  </a:lnTo>
                  <a:lnTo>
                    <a:pt x="136" y="102"/>
                  </a:lnTo>
                  <a:lnTo>
                    <a:pt x="152" y="82"/>
                  </a:lnTo>
                  <a:lnTo>
                    <a:pt x="178" y="67"/>
                  </a:lnTo>
                  <a:lnTo>
                    <a:pt x="182" y="64"/>
                  </a:lnTo>
                  <a:lnTo>
                    <a:pt x="195" y="42"/>
                  </a:lnTo>
                  <a:lnTo>
                    <a:pt x="202" y="33"/>
                  </a:lnTo>
                  <a:lnTo>
                    <a:pt x="203" y="33"/>
                  </a:lnTo>
                  <a:lnTo>
                    <a:pt x="223" y="20"/>
                  </a:lnTo>
                  <a:lnTo>
                    <a:pt x="246" y="21"/>
                  </a:lnTo>
                  <a:lnTo>
                    <a:pt x="285" y="31"/>
                  </a:lnTo>
                  <a:lnTo>
                    <a:pt x="338" y="76"/>
                  </a:lnTo>
                  <a:lnTo>
                    <a:pt x="340" y="77"/>
                  </a:lnTo>
                  <a:lnTo>
                    <a:pt x="371" y="89"/>
                  </a:lnTo>
                  <a:lnTo>
                    <a:pt x="391" y="94"/>
                  </a:lnTo>
                  <a:lnTo>
                    <a:pt x="392" y="93"/>
                  </a:lnTo>
                  <a:lnTo>
                    <a:pt x="397" y="93"/>
                  </a:lnTo>
                  <a:lnTo>
                    <a:pt x="423" y="83"/>
                  </a:lnTo>
                  <a:lnTo>
                    <a:pt x="425" y="84"/>
                  </a:lnTo>
                  <a:lnTo>
                    <a:pt x="427" y="85"/>
                  </a:lnTo>
                  <a:lnTo>
                    <a:pt x="438" y="90"/>
                  </a:lnTo>
                  <a:lnTo>
                    <a:pt x="440" y="91"/>
                  </a:lnTo>
                  <a:lnTo>
                    <a:pt x="498" y="94"/>
                  </a:lnTo>
                  <a:lnTo>
                    <a:pt x="614" y="82"/>
                  </a:lnTo>
                  <a:lnTo>
                    <a:pt x="629" y="83"/>
                  </a:lnTo>
                  <a:lnTo>
                    <a:pt x="692" y="96"/>
                  </a:lnTo>
                  <a:lnTo>
                    <a:pt x="714" y="106"/>
                  </a:lnTo>
                  <a:lnTo>
                    <a:pt x="727" y="117"/>
                  </a:lnTo>
                  <a:lnTo>
                    <a:pt x="725" y="121"/>
                  </a:lnTo>
                  <a:lnTo>
                    <a:pt x="723" y="124"/>
                  </a:lnTo>
                  <a:lnTo>
                    <a:pt x="725" y="128"/>
                  </a:lnTo>
                  <a:lnTo>
                    <a:pt x="727" y="130"/>
                  </a:lnTo>
                  <a:lnTo>
                    <a:pt x="731" y="133"/>
                  </a:lnTo>
                  <a:lnTo>
                    <a:pt x="734" y="134"/>
                  </a:lnTo>
                  <a:lnTo>
                    <a:pt x="740" y="134"/>
                  </a:lnTo>
                  <a:lnTo>
                    <a:pt x="743" y="135"/>
                  </a:lnTo>
                  <a:lnTo>
                    <a:pt x="765" y="144"/>
                  </a:lnTo>
                  <a:lnTo>
                    <a:pt x="763" y="140"/>
                  </a:lnTo>
                  <a:lnTo>
                    <a:pt x="768" y="145"/>
                  </a:lnTo>
                  <a:lnTo>
                    <a:pt x="765" y="144"/>
                  </a:lnTo>
                  <a:lnTo>
                    <a:pt x="804" y="231"/>
                  </a:lnTo>
                  <a:lnTo>
                    <a:pt x="822" y="222"/>
                  </a:lnTo>
                  <a:lnTo>
                    <a:pt x="780" y="132"/>
                  </a:lnTo>
                  <a:lnTo>
                    <a:pt x="777" y="128"/>
                  </a:lnTo>
                  <a:lnTo>
                    <a:pt x="775" y="127"/>
                  </a:lnTo>
                  <a:lnTo>
                    <a:pt x="753" y="118"/>
                  </a:lnTo>
                  <a:lnTo>
                    <a:pt x="752" y="115"/>
                  </a:lnTo>
                  <a:lnTo>
                    <a:pt x="745" y="106"/>
                  </a:lnTo>
                  <a:lnTo>
                    <a:pt x="743" y="104"/>
                  </a:lnTo>
                  <a:lnTo>
                    <a:pt x="725" y="89"/>
                  </a:lnTo>
                  <a:lnTo>
                    <a:pt x="699" y="77"/>
                  </a:lnTo>
                  <a:close/>
                  <a:moveTo>
                    <a:pt x="734" y="133"/>
                  </a:moveTo>
                  <a:lnTo>
                    <a:pt x="735" y="133"/>
                  </a:lnTo>
                  <a:lnTo>
                    <a:pt x="734" y="133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62" name="AutoShape 215"/>
            <p:cNvSpPr>
              <a:spLocks/>
            </p:cNvSpPr>
            <p:nvPr/>
          </p:nvSpPr>
          <p:spPr bwMode="auto">
            <a:xfrm>
              <a:off x="7862888" y="4605338"/>
              <a:ext cx="1179512" cy="1433512"/>
            </a:xfrm>
            <a:custGeom>
              <a:avLst/>
              <a:gdLst>
                <a:gd name="T0" fmla="*/ 2147483647 w 2230"/>
                <a:gd name="T1" fmla="*/ 2147483647 h 2707"/>
                <a:gd name="T2" fmla="*/ 2147483647 w 2230"/>
                <a:gd name="T3" fmla="*/ 2147483647 h 2707"/>
                <a:gd name="T4" fmla="*/ 2147483647 w 2230"/>
                <a:gd name="T5" fmla="*/ 2147483647 h 2707"/>
                <a:gd name="T6" fmla="*/ 2147483647 w 2230"/>
                <a:gd name="T7" fmla="*/ 2147483647 h 2707"/>
                <a:gd name="T8" fmla="*/ 2147483647 w 2230"/>
                <a:gd name="T9" fmla="*/ 2147483647 h 2707"/>
                <a:gd name="T10" fmla="*/ 2147483647 w 2230"/>
                <a:gd name="T11" fmla="*/ 2147483647 h 2707"/>
                <a:gd name="T12" fmla="*/ 2147483647 w 2230"/>
                <a:gd name="T13" fmla="*/ 2147483647 h 2707"/>
                <a:gd name="T14" fmla="*/ 2147483647 w 2230"/>
                <a:gd name="T15" fmla="*/ 2147483647 h 2707"/>
                <a:gd name="T16" fmla="*/ 2147483647 w 2230"/>
                <a:gd name="T17" fmla="*/ 2147483647 h 2707"/>
                <a:gd name="T18" fmla="*/ 2147483647 w 2230"/>
                <a:gd name="T19" fmla="*/ 2147483647 h 2707"/>
                <a:gd name="T20" fmla="*/ 2147483647 w 2230"/>
                <a:gd name="T21" fmla="*/ 2147483647 h 2707"/>
                <a:gd name="T22" fmla="*/ 2147483647 w 2230"/>
                <a:gd name="T23" fmla="*/ 2147483647 h 2707"/>
                <a:gd name="T24" fmla="*/ 2147483647 w 2230"/>
                <a:gd name="T25" fmla="*/ 2147483647 h 2707"/>
                <a:gd name="T26" fmla="*/ 2147483647 w 2230"/>
                <a:gd name="T27" fmla="*/ 2147483647 h 2707"/>
                <a:gd name="T28" fmla="*/ 2147483647 w 2230"/>
                <a:gd name="T29" fmla="*/ 2147483647 h 2707"/>
                <a:gd name="T30" fmla="*/ 2147483647 w 2230"/>
                <a:gd name="T31" fmla="*/ 2147483647 h 2707"/>
                <a:gd name="T32" fmla="*/ 2147483647 w 2230"/>
                <a:gd name="T33" fmla="*/ 2147483647 h 2707"/>
                <a:gd name="T34" fmla="*/ 2147483647 w 2230"/>
                <a:gd name="T35" fmla="*/ 2147483647 h 2707"/>
                <a:gd name="T36" fmla="*/ 2147483647 w 2230"/>
                <a:gd name="T37" fmla="*/ 2147483647 h 2707"/>
                <a:gd name="T38" fmla="*/ 2147483647 w 2230"/>
                <a:gd name="T39" fmla="*/ 2147483647 h 2707"/>
                <a:gd name="T40" fmla="*/ 2147483647 w 2230"/>
                <a:gd name="T41" fmla="*/ 2147483647 h 2707"/>
                <a:gd name="T42" fmla="*/ 2147483647 w 2230"/>
                <a:gd name="T43" fmla="*/ 2147483647 h 2707"/>
                <a:gd name="T44" fmla="*/ 2147483647 w 2230"/>
                <a:gd name="T45" fmla="*/ 2147483647 h 2707"/>
                <a:gd name="T46" fmla="*/ 2147483647 w 2230"/>
                <a:gd name="T47" fmla="*/ 2147483647 h 2707"/>
                <a:gd name="T48" fmla="*/ 2147483647 w 2230"/>
                <a:gd name="T49" fmla="*/ 2147483647 h 2707"/>
                <a:gd name="T50" fmla="*/ 2147483647 w 2230"/>
                <a:gd name="T51" fmla="*/ 2147483647 h 2707"/>
                <a:gd name="T52" fmla="*/ 2147483647 w 2230"/>
                <a:gd name="T53" fmla="*/ 2147483647 h 2707"/>
                <a:gd name="T54" fmla="*/ 2147483647 w 2230"/>
                <a:gd name="T55" fmla="*/ 2147483647 h 2707"/>
                <a:gd name="T56" fmla="*/ 739981339 w 2230"/>
                <a:gd name="T57" fmla="*/ 2147483647 h 2707"/>
                <a:gd name="T58" fmla="*/ 2147483647 w 2230"/>
                <a:gd name="T59" fmla="*/ 2147483647 h 2707"/>
                <a:gd name="T60" fmla="*/ 2147483647 w 2230"/>
                <a:gd name="T61" fmla="*/ 2147483647 h 2707"/>
                <a:gd name="T62" fmla="*/ 2147483647 w 2230"/>
                <a:gd name="T63" fmla="*/ 2147483647 h 2707"/>
                <a:gd name="T64" fmla="*/ 2147483647 w 2230"/>
                <a:gd name="T65" fmla="*/ 2147483647 h 2707"/>
                <a:gd name="T66" fmla="*/ 2147483647 w 2230"/>
                <a:gd name="T67" fmla="*/ 2147483647 h 2707"/>
                <a:gd name="T68" fmla="*/ 2147483647 w 2230"/>
                <a:gd name="T69" fmla="*/ 2147483647 h 2707"/>
                <a:gd name="T70" fmla="*/ 2147483647 w 2230"/>
                <a:gd name="T71" fmla="*/ 2147483647 h 2707"/>
                <a:gd name="T72" fmla="*/ 2147483647 w 2230"/>
                <a:gd name="T73" fmla="*/ 2147483647 h 2707"/>
                <a:gd name="T74" fmla="*/ 2147483647 w 2230"/>
                <a:gd name="T75" fmla="*/ 2147483647 h 2707"/>
                <a:gd name="T76" fmla="*/ 2147483647 w 2230"/>
                <a:gd name="T77" fmla="*/ 2147483647 h 2707"/>
                <a:gd name="T78" fmla="*/ 2147483647 w 2230"/>
                <a:gd name="T79" fmla="*/ 2147483647 h 2707"/>
                <a:gd name="T80" fmla="*/ 2147483647 w 2230"/>
                <a:gd name="T81" fmla="*/ 2147483647 h 2707"/>
                <a:gd name="T82" fmla="*/ 2147483647 w 2230"/>
                <a:gd name="T83" fmla="*/ 2147483647 h 2707"/>
                <a:gd name="T84" fmla="*/ 2147483647 w 2230"/>
                <a:gd name="T85" fmla="*/ 2147483647 h 2707"/>
                <a:gd name="T86" fmla="*/ 2147483647 w 2230"/>
                <a:gd name="T87" fmla="*/ 2147483647 h 2707"/>
                <a:gd name="T88" fmla="*/ 2147483647 w 2230"/>
                <a:gd name="T89" fmla="*/ 2147483647 h 2707"/>
                <a:gd name="T90" fmla="*/ 2147483647 w 2230"/>
                <a:gd name="T91" fmla="*/ 2147483647 h 2707"/>
                <a:gd name="T92" fmla="*/ 2147483647 w 2230"/>
                <a:gd name="T93" fmla="*/ 2147483647 h 2707"/>
                <a:gd name="T94" fmla="*/ 2147483647 w 2230"/>
                <a:gd name="T95" fmla="*/ 2147483647 h 2707"/>
                <a:gd name="T96" fmla="*/ 2147483647 w 2230"/>
                <a:gd name="T97" fmla="*/ 2147483647 h 2707"/>
                <a:gd name="T98" fmla="*/ 2147483647 w 2230"/>
                <a:gd name="T99" fmla="*/ 2147483647 h 2707"/>
                <a:gd name="T100" fmla="*/ 2147483647 w 2230"/>
                <a:gd name="T101" fmla="*/ 2147483647 h 2707"/>
                <a:gd name="T102" fmla="*/ 2147483647 w 2230"/>
                <a:gd name="T103" fmla="*/ 2147483647 h 2707"/>
                <a:gd name="T104" fmla="*/ 2147483647 w 2230"/>
                <a:gd name="T105" fmla="*/ 2147483647 h 2707"/>
                <a:gd name="T106" fmla="*/ 2147483647 w 2230"/>
                <a:gd name="T107" fmla="*/ 2147483647 h 2707"/>
                <a:gd name="T108" fmla="*/ 2147483647 w 2230"/>
                <a:gd name="T109" fmla="*/ 2147483647 h 2707"/>
                <a:gd name="T110" fmla="*/ 2147483647 w 2230"/>
                <a:gd name="T111" fmla="*/ 2147483647 h 2707"/>
                <a:gd name="T112" fmla="*/ 2147483647 w 2230"/>
                <a:gd name="T113" fmla="*/ 2147483647 h 2707"/>
                <a:gd name="T114" fmla="*/ 2147483647 w 2230"/>
                <a:gd name="T115" fmla="*/ 2147483647 h 2707"/>
                <a:gd name="T116" fmla="*/ 2147483647 w 2230"/>
                <a:gd name="T117" fmla="*/ 2147483647 h 2707"/>
                <a:gd name="T118" fmla="*/ 2147483647 w 2230"/>
                <a:gd name="T119" fmla="*/ 2147483647 h 2707"/>
                <a:gd name="T120" fmla="*/ 2147483647 w 2230"/>
                <a:gd name="T121" fmla="*/ 2147483647 h 2707"/>
                <a:gd name="T122" fmla="*/ 2147483647 w 2230"/>
                <a:gd name="T123" fmla="*/ 2147483647 h 2707"/>
                <a:gd name="T124" fmla="*/ 2147483647 w 2230"/>
                <a:gd name="T125" fmla="*/ 1633510959 h 270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230"/>
                <a:gd name="T190" fmla="*/ 0 h 2707"/>
                <a:gd name="T191" fmla="*/ 2230 w 2230"/>
                <a:gd name="T192" fmla="*/ 2707 h 270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230" h="2707">
                  <a:moveTo>
                    <a:pt x="2225" y="32"/>
                  </a:moveTo>
                  <a:lnTo>
                    <a:pt x="2225" y="30"/>
                  </a:lnTo>
                  <a:lnTo>
                    <a:pt x="2215" y="0"/>
                  </a:lnTo>
                  <a:lnTo>
                    <a:pt x="2195" y="7"/>
                  </a:lnTo>
                  <a:lnTo>
                    <a:pt x="2206" y="36"/>
                  </a:lnTo>
                  <a:lnTo>
                    <a:pt x="2206" y="35"/>
                  </a:lnTo>
                  <a:lnTo>
                    <a:pt x="2210" y="61"/>
                  </a:lnTo>
                  <a:lnTo>
                    <a:pt x="2210" y="86"/>
                  </a:lnTo>
                  <a:lnTo>
                    <a:pt x="2206" y="114"/>
                  </a:lnTo>
                  <a:lnTo>
                    <a:pt x="2191" y="142"/>
                  </a:lnTo>
                  <a:lnTo>
                    <a:pt x="2176" y="163"/>
                  </a:lnTo>
                  <a:lnTo>
                    <a:pt x="2150" y="189"/>
                  </a:lnTo>
                  <a:lnTo>
                    <a:pt x="2116" y="202"/>
                  </a:lnTo>
                  <a:lnTo>
                    <a:pt x="2118" y="201"/>
                  </a:lnTo>
                  <a:lnTo>
                    <a:pt x="2070" y="211"/>
                  </a:lnTo>
                  <a:lnTo>
                    <a:pt x="2064" y="209"/>
                  </a:lnTo>
                  <a:lnTo>
                    <a:pt x="2027" y="192"/>
                  </a:lnTo>
                  <a:lnTo>
                    <a:pt x="2025" y="191"/>
                  </a:lnTo>
                  <a:lnTo>
                    <a:pt x="2007" y="187"/>
                  </a:lnTo>
                  <a:lnTo>
                    <a:pt x="2001" y="187"/>
                  </a:lnTo>
                  <a:lnTo>
                    <a:pt x="1993" y="189"/>
                  </a:lnTo>
                  <a:lnTo>
                    <a:pt x="1988" y="192"/>
                  </a:lnTo>
                  <a:lnTo>
                    <a:pt x="1969" y="213"/>
                  </a:lnTo>
                  <a:lnTo>
                    <a:pt x="1963" y="213"/>
                  </a:lnTo>
                  <a:lnTo>
                    <a:pt x="1924" y="227"/>
                  </a:lnTo>
                  <a:lnTo>
                    <a:pt x="1922" y="229"/>
                  </a:lnTo>
                  <a:lnTo>
                    <a:pt x="1905" y="238"/>
                  </a:lnTo>
                  <a:lnTo>
                    <a:pt x="1894" y="255"/>
                  </a:lnTo>
                  <a:lnTo>
                    <a:pt x="1892" y="257"/>
                  </a:lnTo>
                  <a:lnTo>
                    <a:pt x="1887" y="272"/>
                  </a:lnTo>
                  <a:lnTo>
                    <a:pt x="1885" y="307"/>
                  </a:lnTo>
                  <a:lnTo>
                    <a:pt x="1879" y="333"/>
                  </a:lnTo>
                  <a:lnTo>
                    <a:pt x="1871" y="339"/>
                  </a:lnTo>
                  <a:lnTo>
                    <a:pt x="1874" y="338"/>
                  </a:lnTo>
                  <a:lnTo>
                    <a:pt x="1870" y="339"/>
                  </a:lnTo>
                  <a:lnTo>
                    <a:pt x="1871" y="339"/>
                  </a:lnTo>
                  <a:lnTo>
                    <a:pt x="1860" y="340"/>
                  </a:lnTo>
                  <a:lnTo>
                    <a:pt x="1845" y="336"/>
                  </a:lnTo>
                  <a:lnTo>
                    <a:pt x="1846" y="337"/>
                  </a:lnTo>
                  <a:lnTo>
                    <a:pt x="1831" y="330"/>
                  </a:lnTo>
                  <a:lnTo>
                    <a:pt x="1828" y="328"/>
                  </a:lnTo>
                  <a:lnTo>
                    <a:pt x="1823" y="330"/>
                  </a:lnTo>
                  <a:lnTo>
                    <a:pt x="1756" y="356"/>
                  </a:lnTo>
                  <a:lnTo>
                    <a:pt x="1723" y="373"/>
                  </a:lnTo>
                  <a:lnTo>
                    <a:pt x="1676" y="404"/>
                  </a:lnTo>
                  <a:lnTo>
                    <a:pt x="1672" y="407"/>
                  </a:lnTo>
                  <a:lnTo>
                    <a:pt x="1659" y="422"/>
                  </a:lnTo>
                  <a:lnTo>
                    <a:pt x="1643" y="465"/>
                  </a:lnTo>
                  <a:lnTo>
                    <a:pt x="1642" y="466"/>
                  </a:lnTo>
                  <a:lnTo>
                    <a:pt x="1628" y="566"/>
                  </a:lnTo>
                  <a:lnTo>
                    <a:pt x="1627" y="566"/>
                  </a:lnTo>
                  <a:lnTo>
                    <a:pt x="1603" y="586"/>
                  </a:lnTo>
                  <a:lnTo>
                    <a:pt x="1587" y="590"/>
                  </a:lnTo>
                  <a:lnTo>
                    <a:pt x="1584" y="591"/>
                  </a:lnTo>
                  <a:lnTo>
                    <a:pt x="1568" y="600"/>
                  </a:lnTo>
                  <a:lnTo>
                    <a:pt x="1565" y="603"/>
                  </a:lnTo>
                  <a:lnTo>
                    <a:pt x="1557" y="616"/>
                  </a:lnTo>
                  <a:lnTo>
                    <a:pt x="1556" y="618"/>
                  </a:lnTo>
                  <a:lnTo>
                    <a:pt x="1553" y="629"/>
                  </a:lnTo>
                  <a:lnTo>
                    <a:pt x="1553" y="647"/>
                  </a:lnTo>
                  <a:lnTo>
                    <a:pt x="1552" y="651"/>
                  </a:lnTo>
                  <a:lnTo>
                    <a:pt x="1549" y="651"/>
                  </a:lnTo>
                  <a:lnTo>
                    <a:pt x="1534" y="651"/>
                  </a:lnTo>
                  <a:lnTo>
                    <a:pt x="1518" y="647"/>
                  </a:lnTo>
                  <a:lnTo>
                    <a:pt x="1504" y="639"/>
                  </a:lnTo>
                  <a:lnTo>
                    <a:pt x="1499" y="638"/>
                  </a:lnTo>
                  <a:lnTo>
                    <a:pt x="1495" y="639"/>
                  </a:lnTo>
                  <a:lnTo>
                    <a:pt x="1462" y="652"/>
                  </a:lnTo>
                  <a:lnTo>
                    <a:pt x="1460" y="652"/>
                  </a:lnTo>
                  <a:lnTo>
                    <a:pt x="1458" y="654"/>
                  </a:lnTo>
                  <a:lnTo>
                    <a:pt x="1457" y="655"/>
                  </a:lnTo>
                  <a:lnTo>
                    <a:pt x="1454" y="661"/>
                  </a:lnTo>
                  <a:lnTo>
                    <a:pt x="1456" y="667"/>
                  </a:lnTo>
                  <a:lnTo>
                    <a:pt x="1444" y="676"/>
                  </a:lnTo>
                  <a:lnTo>
                    <a:pt x="1443" y="677"/>
                  </a:lnTo>
                  <a:lnTo>
                    <a:pt x="1428" y="681"/>
                  </a:lnTo>
                  <a:lnTo>
                    <a:pt x="1427" y="682"/>
                  </a:lnTo>
                  <a:lnTo>
                    <a:pt x="1412" y="690"/>
                  </a:lnTo>
                  <a:lnTo>
                    <a:pt x="1406" y="695"/>
                  </a:lnTo>
                  <a:lnTo>
                    <a:pt x="1399" y="714"/>
                  </a:lnTo>
                  <a:lnTo>
                    <a:pt x="1399" y="716"/>
                  </a:lnTo>
                  <a:lnTo>
                    <a:pt x="1398" y="730"/>
                  </a:lnTo>
                  <a:lnTo>
                    <a:pt x="1370" y="736"/>
                  </a:lnTo>
                  <a:lnTo>
                    <a:pt x="1349" y="743"/>
                  </a:lnTo>
                  <a:lnTo>
                    <a:pt x="1344" y="745"/>
                  </a:lnTo>
                  <a:lnTo>
                    <a:pt x="1328" y="761"/>
                  </a:lnTo>
                  <a:lnTo>
                    <a:pt x="1326" y="764"/>
                  </a:lnTo>
                  <a:lnTo>
                    <a:pt x="1319" y="777"/>
                  </a:lnTo>
                  <a:lnTo>
                    <a:pt x="1318" y="778"/>
                  </a:lnTo>
                  <a:lnTo>
                    <a:pt x="1313" y="796"/>
                  </a:lnTo>
                  <a:lnTo>
                    <a:pt x="1309" y="800"/>
                  </a:lnTo>
                  <a:lnTo>
                    <a:pt x="1291" y="812"/>
                  </a:lnTo>
                  <a:lnTo>
                    <a:pt x="1251" y="849"/>
                  </a:lnTo>
                  <a:lnTo>
                    <a:pt x="1236" y="870"/>
                  </a:lnTo>
                  <a:lnTo>
                    <a:pt x="1234" y="874"/>
                  </a:lnTo>
                  <a:lnTo>
                    <a:pt x="1230" y="887"/>
                  </a:lnTo>
                  <a:lnTo>
                    <a:pt x="1225" y="900"/>
                  </a:lnTo>
                  <a:lnTo>
                    <a:pt x="1226" y="895"/>
                  </a:lnTo>
                  <a:lnTo>
                    <a:pt x="1220" y="903"/>
                  </a:lnTo>
                  <a:lnTo>
                    <a:pt x="1222" y="903"/>
                  </a:lnTo>
                  <a:lnTo>
                    <a:pt x="1213" y="909"/>
                  </a:lnTo>
                  <a:lnTo>
                    <a:pt x="1210" y="912"/>
                  </a:lnTo>
                  <a:lnTo>
                    <a:pt x="1213" y="909"/>
                  </a:lnTo>
                  <a:lnTo>
                    <a:pt x="1197" y="914"/>
                  </a:lnTo>
                  <a:lnTo>
                    <a:pt x="1179" y="922"/>
                  </a:lnTo>
                  <a:lnTo>
                    <a:pt x="1176" y="926"/>
                  </a:lnTo>
                  <a:lnTo>
                    <a:pt x="1175" y="929"/>
                  </a:lnTo>
                  <a:lnTo>
                    <a:pt x="1164" y="1009"/>
                  </a:lnTo>
                  <a:lnTo>
                    <a:pt x="1164" y="1013"/>
                  </a:lnTo>
                  <a:lnTo>
                    <a:pt x="1228" y="1257"/>
                  </a:lnTo>
                  <a:lnTo>
                    <a:pt x="1261" y="1304"/>
                  </a:lnTo>
                  <a:lnTo>
                    <a:pt x="1266" y="1316"/>
                  </a:lnTo>
                  <a:lnTo>
                    <a:pt x="1267" y="1325"/>
                  </a:lnTo>
                  <a:lnTo>
                    <a:pt x="1268" y="1322"/>
                  </a:lnTo>
                  <a:lnTo>
                    <a:pt x="1267" y="1326"/>
                  </a:lnTo>
                  <a:lnTo>
                    <a:pt x="1267" y="1325"/>
                  </a:lnTo>
                  <a:lnTo>
                    <a:pt x="1233" y="1387"/>
                  </a:lnTo>
                  <a:lnTo>
                    <a:pt x="1198" y="1399"/>
                  </a:lnTo>
                  <a:lnTo>
                    <a:pt x="1163" y="1406"/>
                  </a:lnTo>
                  <a:lnTo>
                    <a:pt x="1132" y="1407"/>
                  </a:lnTo>
                  <a:lnTo>
                    <a:pt x="1094" y="1399"/>
                  </a:lnTo>
                  <a:lnTo>
                    <a:pt x="1087" y="1400"/>
                  </a:lnTo>
                  <a:lnTo>
                    <a:pt x="1063" y="1411"/>
                  </a:lnTo>
                  <a:lnTo>
                    <a:pt x="1065" y="1411"/>
                  </a:lnTo>
                  <a:lnTo>
                    <a:pt x="1060" y="1412"/>
                  </a:lnTo>
                  <a:lnTo>
                    <a:pt x="1053" y="1409"/>
                  </a:lnTo>
                  <a:lnTo>
                    <a:pt x="1059" y="1410"/>
                  </a:lnTo>
                  <a:lnTo>
                    <a:pt x="1056" y="1407"/>
                  </a:lnTo>
                  <a:lnTo>
                    <a:pt x="1027" y="1340"/>
                  </a:lnTo>
                  <a:lnTo>
                    <a:pt x="1025" y="1337"/>
                  </a:lnTo>
                  <a:lnTo>
                    <a:pt x="1022" y="1335"/>
                  </a:lnTo>
                  <a:lnTo>
                    <a:pt x="1008" y="1329"/>
                  </a:lnTo>
                  <a:lnTo>
                    <a:pt x="998" y="1322"/>
                  </a:lnTo>
                  <a:lnTo>
                    <a:pt x="987" y="1302"/>
                  </a:lnTo>
                  <a:lnTo>
                    <a:pt x="975" y="1240"/>
                  </a:lnTo>
                  <a:lnTo>
                    <a:pt x="969" y="1232"/>
                  </a:lnTo>
                  <a:lnTo>
                    <a:pt x="937" y="1222"/>
                  </a:lnTo>
                  <a:lnTo>
                    <a:pt x="917" y="1211"/>
                  </a:lnTo>
                  <a:lnTo>
                    <a:pt x="904" y="1195"/>
                  </a:lnTo>
                  <a:lnTo>
                    <a:pt x="892" y="1160"/>
                  </a:lnTo>
                  <a:lnTo>
                    <a:pt x="889" y="1158"/>
                  </a:lnTo>
                  <a:lnTo>
                    <a:pt x="846" y="1094"/>
                  </a:lnTo>
                  <a:lnTo>
                    <a:pt x="843" y="1091"/>
                  </a:lnTo>
                  <a:lnTo>
                    <a:pt x="815" y="1079"/>
                  </a:lnTo>
                  <a:lnTo>
                    <a:pt x="794" y="1055"/>
                  </a:lnTo>
                  <a:lnTo>
                    <a:pt x="791" y="1052"/>
                  </a:lnTo>
                  <a:lnTo>
                    <a:pt x="788" y="1051"/>
                  </a:lnTo>
                  <a:lnTo>
                    <a:pt x="784" y="1051"/>
                  </a:lnTo>
                  <a:lnTo>
                    <a:pt x="767" y="1055"/>
                  </a:lnTo>
                  <a:lnTo>
                    <a:pt x="765" y="1055"/>
                  </a:lnTo>
                  <a:lnTo>
                    <a:pt x="749" y="1064"/>
                  </a:lnTo>
                  <a:lnTo>
                    <a:pt x="746" y="1065"/>
                  </a:lnTo>
                  <a:lnTo>
                    <a:pt x="744" y="1070"/>
                  </a:lnTo>
                  <a:lnTo>
                    <a:pt x="736" y="1092"/>
                  </a:lnTo>
                  <a:lnTo>
                    <a:pt x="736" y="1094"/>
                  </a:lnTo>
                  <a:lnTo>
                    <a:pt x="734" y="1114"/>
                  </a:lnTo>
                  <a:lnTo>
                    <a:pt x="728" y="1121"/>
                  </a:lnTo>
                  <a:lnTo>
                    <a:pt x="724" y="1121"/>
                  </a:lnTo>
                  <a:lnTo>
                    <a:pt x="706" y="1116"/>
                  </a:lnTo>
                  <a:lnTo>
                    <a:pt x="704" y="1114"/>
                  </a:lnTo>
                  <a:lnTo>
                    <a:pt x="704" y="1115"/>
                  </a:lnTo>
                  <a:lnTo>
                    <a:pt x="701" y="1111"/>
                  </a:lnTo>
                  <a:lnTo>
                    <a:pt x="704" y="1114"/>
                  </a:lnTo>
                  <a:lnTo>
                    <a:pt x="699" y="1106"/>
                  </a:lnTo>
                  <a:lnTo>
                    <a:pt x="691" y="1084"/>
                  </a:lnTo>
                  <a:lnTo>
                    <a:pt x="689" y="1081"/>
                  </a:lnTo>
                  <a:lnTo>
                    <a:pt x="685" y="1079"/>
                  </a:lnTo>
                  <a:lnTo>
                    <a:pt x="677" y="1079"/>
                  </a:lnTo>
                  <a:lnTo>
                    <a:pt x="648" y="1090"/>
                  </a:lnTo>
                  <a:lnTo>
                    <a:pt x="635" y="1097"/>
                  </a:lnTo>
                  <a:lnTo>
                    <a:pt x="633" y="1097"/>
                  </a:lnTo>
                  <a:lnTo>
                    <a:pt x="618" y="1112"/>
                  </a:lnTo>
                  <a:lnTo>
                    <a:pt x="581" y="1143"/>
                  </a:lnTo>
                  <a:lnTo>
                    <a:pt x="577" y="1147"/>
                  </a:lnTo>
                  <a:lnTo>
                    <a:pt x="577" y="1154"/>
                  </a:lnTo>
                  <a:lnTo>
                    <a:pt x="588" y="1193"/>
                  </a:lnTo>
                  <a:lnTo>
                    <a:pt x="588" y="1194"/>
                  </a:lnTo>
                  <a:lnTo>
                    <a:pt x="590" y="1197"/>
                  </a:lnTo>
                  <a:lnTo>
                    <a:pt x="603" y="1215"/>
                  </a:lnTo>
                  <a:lnTo>
                    <a:pt x="607" y="1222"/>
                  </a:lnTo>
                  <a:lnTo>
                    <a:pt x="607" y="1220"/>
                  </a:lnTo>
                  <a:lnTo>
                    <a:pt x="608" y="1223"/>
                  </a:lnTo>
                  <a:lnTo>
                    <a:pt x="608" y="1225"/>
                  </a:lnTo>
                  <a:lnTo>
                    <a:pt x="607" y="1226"/>
                  </a:lnTo>
                  <a:lnTo>
                    <a:pt x="603" y="1228"/>
                  </a:lnTo>
                  <a:lnTo>
                    <a:pt x="588" y="1232"/>
                  </a:lnTo>
                  <a:lnTo>
                    <a:pt x="567" y="1223"/>
                  </a:lnTo>
                  <a:lnTo>
                    <a:pt x="564" y="1222"/>
                  </a:lnTo>
                  <a:lnTo>
                    <a:pt x="553" y="1201"/>
                  </a:lnTo>
                  <a:lnTo>
                    <a:pt x="543" y="1186"/>
                  </a:lnTo>
                  <a:lnTo>
                    <a:pt x="533" y="1166"/>
                  </a:lnTo>
                  <a:lnTo>
                    <a:pt x="532" y="1165"/>
                  </a:lnTo>
                  <a:lnTo>
                    <a:pt x="527" y="1156"/>
                  </a:lnTo>
                  <a:lnTo>
                    <a:pt x="524" y="1153"/>
                  </a:lnTo>
                  <a:lnTo>
                    <a:pt x="521" y="1152"/>
                  </a:lnTo>
                  <a:lnTo>
                    <a:pt x="517" y="1153"/>
                  </a:lnTo>
                  <a:lnTo>
                    <a:pt x="512" y="1154"/>
                  </a:lnTo>
                  <a:lnTo>
                    <a:pt x="505" y="1157"/>
                  </a:lnTo>
                  <a:lnTo>
                    <a:pt x="481" y="1190"/>
                  </a:lnTo>
                  <a:lnTo>
                    <a:pt x="480" y="1193"/>
                  </a:lnTo>
                  <a:lnTo>
                    <a:pt x="472" y="1213"/>
                  </a:lnTo>
                  <a:lnTo>
                    <a:pt x="474" y="1220"/>
                  </a:lnTo>
                  <a:lnTo>
                    <a:pt x="478" y="1229"/>
                  </a:lnTo>
                  <a:lnTo>
                    <a:pt x="476" y="1229"/>
                  </a:lnTo>
                  <a:lnTo>
                    <a:pt x="466" y="1211"/>
                  </a:lnTo>
                  <a:lnTo>
                    <a:pt x="465" y="1209"/>
                  </a:lnTo>
                  <a:lnTo>
                    <a:pt x="457" y="1199"/>
                  </a:lnTo>
                  <a:lnTo>
                    <a:pt x="453" y="1196"/>
                  </a:lnTo>
                  <a:lnTo>
                    <a:pt x="443" y="1193"/>
                  </a:lnTo>
                  <a:lnTo>
                    <a:pt x="437" y="1192"/>
                  </a:lnTo>
                  <a:lnTo>
                    <a:pt x="432" y="1196"/>
                  </a:lnTo>
                  <a:lnTo>
                    <a:pt x="426" y="1203"/>
                  </a:lnTo>
                  <a:lnTo>
                    <a:pt x="423" y="1208"/>
                  </a:lnTo>
                  <a:lnTo>
                    <a:pt x="419" y="1254"/>
                  </a:lnTo>
                  <a:lnTo>
                    <a:pt x="419" y="1250"/>
                  </a:lnTo>
                  <a:lnTo>
                    <a:pt x="411" y="1281"/>
                  </a:lnTo>
                  <a:lnTo>
                    <a:pt x="377" y="1268"/>
                  </a:lnTo>
                  <a:lnTo>
                    <a:pt x="363" y="1260"/>
                  </a:lnTo>
                  <a:lnTo>
                    <a:pt x="343" y="1223"/>
                  </a:lnTo>
                  <a:lnTo>
                    <a:pt x="337" y="1219"/>
                  </a:lnTo>
                  <a:lnTo>
                    <a:pt x="318" y="1211"/>
                  </a:lnTo>
                  <a:lnTo>
                    <a:pt x="317" y="1210"/>
                  </a:lnTo>
                  <a:lnTo>
                    <a:pt x="294" y="1206"/>
                  </a:lnTo>
                  <a:lnTo>
                    <a:pt x="287" y="1206"/>
                  </a:lnTo>
                  <a:lnTo>
                    <a:pt x="284" y="1208"/>
                  </a:lnTo>
                  <a:lnTo>
                    <a:pt x="282" y="1212"/>
                  </a:lnTo>
                  <a:lnTo>
                    <a:pt x="272" y="1262"/>
                  </a:lnTo>
                  <a:lnTo>
                    <a:pt x="272" y="1267"/>
                  </a:lnTo>
                  <a:lnTo>
                    <a:pt x="275" y="1275"/>
                  </a:lnTo>
                  <a:lnTo>
                    <a:pt x="278" y="1288"/>
                  </a:lnTo>
                  <a:lnTo>
                    <a:pt x="286" y="1307"/>
                  </a:lnTo>
                  <a:lnTo>
                    <a:pt x="293" y="1334"/>
                  </a:lnTo>
                  <a:lnTo>
                    <a:pt x="294" y="1337"/>
                  </a:lnTo>
                  <a:lnTo>
                    <a:pt x="309" y="1360"/>
                  </a:lnTo>
                  <a:lnTo>
                    <a:pt x="319" y="1385"/>
                  </a:lnTo>
                  <a:lnTo>
                    <a:pt x="318" y="1384"/>
                  </a:lnTo>
                  <a:lnTo>
                    <a:pt x="341" y="1493"/>
                  </a:lnTo>
                  <a:lnTo>
                    <a:pt x="342" y="1494"/>
                  </a:lnTo>
                  <a:lnTo>
                    <a:pt x="353" y="1520"/>
                  </a:lnTo>
                  <a:lnTo>
                    <a:pt x="365" y="1539"/>
                  </a:lnTo>
                  <a:lnTo>
                    <a:pt x="347" y="1573"/>
                  </a:lnTo>
                  <a:lnTo>
                    <a:pt x="345" y="1576"/>
                  </a:lnTo>
                  <a:lnTo>
                    <a:pt x="341" y="1614"/>
                  </a:lnTo>
                  <a:lnTo>
                    <a:pt x="341" y="1613"/>
                  </a:lnTo>
                  <a:lnTo>
                    <a:pt x="340" y="1617"/>
                  </a:lnTo>
                  <a:lnTo>
                    <a:pt x="341" y="1614"/>
                  </a:lnTo>
                  <a:lnTo>
                    <a:pt x="338" y="1622"/>
                  </a:lnTo>
                  <a:lnTo>
                    <a:pt x="318" y="1632"/>
                  </a:lnTo>
                  <a:lnTo>
                    <a:pt x="294" y="1633"/>
                  </a:lnTo>
                  <a:lnTo>
                    <a:pt x="242" y="1620"/>
                  </a:lnTo>
                  <a:lnTo>
                    <a:pt x="235" y="1620"/>
                  </a:lnTo>
                  <a:lnTo>
                    <a:pt x="193" y="1645"/>
                  </a:lnTo>
                  <a:lnTo>
                    <a:pt x="191" y="1645"/>
                  </a:lnTo>
                  <a:lnTo>
                    <a:pt x="157" y="1676"/>
                  </a:lnTo>
                  <a:lnTo>
                    <a:pt x="155" y="1678"/>
                  </a:lnTo>
                  <a:lnTo>
                    <a:pt x="127" y="1716"/>
                  </a:lnTo>
                  <a:lnTo>
                    <a:pt x="126" y="1718"/>
                  </a:lnTo>
                  <a:lnTo>
                    <a:pt x="103" y="1763"/>
                  </a:lnTo>
                  <a:lnTo>
                    <a:pt x="41" y="1957"/>
                  </a:lnTo>
                  <a:lnTo>
                    <a:pt x="18" y="1969"/>
                  </a:lnTo>
                  <a:lnTo>
                    <a:pt x="14" y="1972"/>
                  </a:lnTo>
                  <a:lnTo>
                    <a:pt x="2" y="1989"/>
                  </a:lnTo>
                  <a:lnTo>
                    <a:pt x="0" y="1990"/>
                  </a:lnTo>
                  <a:lnTo>
                    <a:pt x="0" y="1994"/>
                  </a:lnTo>
                  <a:lnTo>
                    <a:pt x="0" y="2021"/>
                  </a:lnTo>
                  <a:lnTo>
                    <a:pt x="9" y="2057"/>
                  </a:lnTo>
                  <a:lnTo>
                    <a:pt x="10" y="2058"/>
                  </a:lnTo>
                  <a:lnTo>
                    <a:pt x="37" y="2109"/>
                  </a:lnTo>
                  <a:lnTo>
                    <a:pt x="73" y="2302"/>
                  </a:lnTo>
                  <a:lnTo>
                    <a:pt x="73" y="2303"/>
                  </a:lnTo>
                  <a:lnTo>
                    <a:pt x="85" y="2340"/>
                  </a:lnTo>
                  <a:lnTo>
                    <a:pt x="114" y="2396"/>
                  </a:lnTo>
                  <a:lnTo>
                    <a:pt x="113" y="2395"/>
                  </a:lnTo>
                  <a:lnTo>
                    <a:pt x="126" y="2431"/>
                  </a:lnTo>
                  <a:lnTo>
                    <a:pt x="119" y="2469"/>
                  </a:lnTo>
                  <a:lnTo>
                    <a:pt x="119" y="2470"/>
                  </a:lnTo>
                  <a:lnTo>
                    <a:pt x="135" y="2596"/>
                  </a:lnTo>
                  <a:lnTo>
                    <a:pt x="128" y="2629"/>
                  </a:lnTo>
                  <a:lnTo>
                    <a:pt x="128" y="2632"/>
                  </a:lnTo>
                  <a:lnTo>
                    <a:pt x="130" y="2657"/>
                  </a:lnTo>
                  <a:lnTo>
                    <a:pt x="132" y="2662"/>
                  </a:lnTo>
                  <a:lnTo>
                    <a:pt x="143" y="2683"/>
                  </a:lnTo>
                  <a:lnTo>
                    <a:pt x="170" y="2707"/>
                  </a:lnTo>
                  <a:lnTo>
                    <a:pt x="185" y="2690"/>
                  </a:lnTo>
                  <a:lnTo>
                    <a:pt x="161" y="2671"/>
                  </a:lnTo>
                  <a:lnTo>
                    <a:pt x="151" y="2653"/>
                  </a:lnTo>
                  <a:lnTo>
                    <a:pt x="149" y="2633"/>
                  </a:lnTo>
                  <a:lnTo>
                    <a:pt x="155" y="2597"/>
                  </a:lnTo>
                  <a:lnTo>
                    <a:pt x="155" y="2595"/>
                  </a:lnTo>
                  <a:lnTo>
                    <a:pt x="139" y="2471"/>
                  </a:lnTo>
                  <a:lnTo>
                    <a:pt x="146" y="2430"/>
                  </a:lnTo>
                  <a:lnTo>
                    <a:pt x="146" y="2425"/>
                  </a:lnTo>
                  <a:lnTo>
                    <a:pt x="134" y="2387"/>
                  </a:lnTo>
                  <a:lnTo>
                    <a:pt x="133" y="2386"/>
                  </a:lnTo>
                  <a:lnTo>
                    <a:pt x="103" y="2331"/>
                  </a:lnTo>
                  <a:lnTo>
                    <a:pt x="92" y="2296"/>
                  </a:lnTo>
                  <a:lnTo>
                    <a:pt x="92" y="2298"/>
                  </a:lnTo>
                  <a:lnTo>
                    <a:pt x="58" y="2105"/>
                  </a:lnTo>
                  <a:lnTo>
                    <a:pt x="57" y="2103"/>
                  </a:lnTo>
                  <a:lnTo>
                    <a:pt x="57" y="2102"/>
                  </a:lnTo>
                  <a:lnTo>
                    <a:pt x="29" y="2052"/>
                  </a:lnTo>
                  <a:lnTo>
                    <a:pt x="21" y="2016"/>
                  </a:lnTo>
                  <a:lnTo>
                    <a:pt x="21" y="1999"/>
                  </a:lnTo>
                  <a:lnTo>
                    <a:pt x="29" y="1987"/>
                  </a:lnTo>
                  <a:lnTo>
                    <a:pt x="54" y="1974"/>
                  </a:lnTo>
                  <a:lnTo>
                    <a:pt x="60" y="1966"/>
                  </a:lnTo>
                  <a:lnTo>
                    <a:pt x="124" y="1769"/>
                  </a:lnTo>
                  <a:lnTo>
                    <a:pt x="143" y="1729"/>
                  </a:lnTo>
                  <a:lnTo>
                    <a:pt x="172" y="1690"/>
                  </a:lnTo>
                  <a:lnTo>
                    <a:pt x="205" y="1661"/>
                  </a:lnTo>
                  <a:lnTo>
                    <a:pt x="203" y="1662"/>
                  </a:lnTo>
                  <a:lnTo>
                    <a:pt x="241" y="1640"/>
                  </a:lnTo>
                  <a:lnTo>
                    <a:pt x="290" y="1653"/>
                  </a:lnTo>
                  <a:lnTo>
                    <a:pt x="320" y="1652"/>
                  </a:lnTo>
                  <a:lnTo>
                    <a:pt x="325" y="1651"/>
                  </a:lnTo>
                  <a:lnTo>
                    <a:pt x="349" y="1638"/>
                  </a:lnTo>
                  <a:lnTo>
                    <a:pt x="354" y="1635"/>
                  </a:lnTo>
                  <a:lnTo>
                    <a:pt x="360" y="1624"/>
                  </a:lnTo>
                  <a:lnTo>
                    <a:pt x="361" y="1620"/>
                  </a:lnTo>
                  <a:lnTo>
                    <a:pt x="366" y="1580"/>
                  </a:lnTo>
                  <a:lnTo>
                    <a:pt x="386" y="1544"/>
                  </a:lnTo>
                  <a:lnTo>
                    <a:pt x="387" y="1538"/>
                  </a:lnTo>
                  <a:lnTo>
                    <a:pt x="386" y="1534"/>
                  </a:lnTo>
                  <a:lnTo>
                    <a:pt x="370" y="1510"/>
                  </a:lnTo>
                  <a:lnTo>
                    <a:pt x="361" y="1485"/>
                  </a:lnTo>
                  <a:lnTo>
                    <a:pt x="362" y="1487"/>
                  </a:lnTo>
                  <a:lnTo>
                    <a:pt x="338" y="1378"/>
                  </a:lnTo>
                  <a:lnTo>
                    <a:pt x="337" y="1376"/>
                  </a:lnTo>
                  <a:lnTo>
                    <a:pt x="327" y="1351"/>
                  </a:lnTo>
                  <a:lnTo>
                    <a:pt x="313" y="1327"/>
                  </a:lnTo>
                  <a:lnTo>
                    <a:pt x="294" y="1269"/>
                  </a:lnTo>
                  <a:lnTo>
                    <a:pt x="293" y="1262"/>
                  </a:lnTo>
                  <a:lnTo>
                    <a:pt x="297" y="1237"/>
                  </a:lnTo>
                  <a:lnTo>
                    <a:pt x="300" y="1229"/>
                  </a:lnTo>
                  <a:lnTo>
                    <a:pt x="312" y="1231"/>
                  </a:lnTo>
                  <a:lnTo>
                    <a:pt x="312" y="1230"/>
                  </a:lnTo>
                  <a:lnTo>
                    <a:pt x="327" y="1236"/>
                  </a:lnTo>
                  <a:lnTo>
                    <a:pt x="347" y="1274"/>
                  </a:lnTo>
                  <a:lnTo>
                    <a:pt x="351" y="1278"/>
                  </a:lnTo>
                  <a:lnTo>
                    <a:pt x="368" y="1287"/>
                  </a:lnTo>
                  <a:lnTo>
                    <a:pt x="370" y="1287"/>
                  </a:lnTo>
                  <a:lnTo>
                    <a:pt x="407" y="1301"/>
                  </a:lnTo>
                  <a:lnTo>
                    <a:pt x="415" y="1304"/>
                  </a:lnTo>
                  <a:lnTo>
                    <a:pt x="418" y="1304"/>
                  </a:lnTo>
                  <a:lnTo>
                    <a:pt x="423" y="1302"/>
                  </a:lnTo>
                  <a:lnTo>
                    <a:pt x="425" y="1299"/>
                  </a:lnTo>
                  <a:lnTo>
                    <a:pt x="426" y="1297"/>
                  </a:lnTo>
                  <a:lnTo>
                    <a:pt x="428" y="1296"/>
                  </a:lnTo>
                  <a:lnTo>
                    <a:pt x="439" y="1257"/>
                  </a:lnTo>
                  <a:lnTo>
                    <a:pt x="439" y="1255"/>
                  </a:lnTo>
                  <a:lnTo>
                    <a:pt x="441" y="1223"/>
                  </a:lnTo>
                  <a:lnTo>
                    <a:pt x="443" y="1215"/>
                  </a:lnTo>
                  <a:lnTo>
                    <a:pt x="443" y="1216"/>
                  </a:lnTo>
                  <a:lnTo>
                    <a:pt x="449" y="1222"/>
                  </a:lnTo>
                  <a:lnTo>
                    <a:pt x="462" y="1246"/>
                  </a:lnTo>
                  <a:lnTo>
                    <a:pt x="463" y="1249"/>
                  </a:lnTo>
                  <a:lnTo>
                    <a:pt x="466" y="1251"/>
                  </a:lnTo>
                  <a:lnTo>
                    <a:pt x="469" y="1251"/>
                  </a:lnTo>
                  <a:lnTo>
                    <a:pt x="474" y="1250"/>
                  </a:lnTo>
                  <a:lnTo>
                    <a:pt x="509" y="1237"/>
                  </a:lnTo>
                  <a:lnTo>
                    <a:pt x="511" y="1235"/>
                  </a:lnTo>
                  <a:lnTo>
                    <a:pt x="513" y="1234"/>
                  </a:lnTo>
                  <a:lnTo>
                    <a:pt x="515" y="1232"/>
                  </a:lnTo>
                  <a:lnTo>
                    <a:pt x="516" y="1228"/>
                  </a:lnTo>
                  <a:lnTo>
                    <a:pt x="515" y="1225"/>
                  </a:lnTo>
                  <a:lnTo>
                    <a:pt x="515" y="1224"/>
                  </a:lnTo>
                  <a:lnTo>
                    <a:pt x="513" y="1220"/>
                  </a:lnTo>
                  <a:lnTo>
                    <a:pt x="511" y="1218"/>
                  </a:lnTo>
                  <a:lnTo>
                    <a:pt x="506" y="1217"/>
                  </a:lnTo>
                  <a:lnTo>
                    <a:pt x="503" y="1218"/>
                  </a:lnTo>
                  <a:lnTo>
                    <a:pt x="500" y="1219"/>
                  </a:lnTo>
                  <a:lnTo>
                    <a:pt x="499" y="1219"/>
                  </a:lnTo>
                  <a:lnTo>
                    <a:pt x="494" y="1218"/>
                  </a:lnTo>
                  <a:lnTo>
                    <a:pt x="500" y="1200"/>
                  </a:lnTo>
                  <a:lnTo>
                    <a:pt x="517" y="1178"/>
                  </a:lnTo>
                  <a:lnTo>
                    <a:pt x="540" y="1223"/>
                  </a:lnTo>
                  <a:lnTo>
                    <a:pt x="546" y="1233"/>
                  </a:lnTo>
                  <a:lnTo>
                    <a:pt x="551" y="1237"/>
                  </a:lnTo>
                  <a:lnTo>
                    <a:pt x="583" y="1250"/>
                  </a:lnTo>
                  <a:lnTo>
                    <a:pt x="585" y="1250"/>
                  </a:lnTo>
                  <a:lnTo>
                    <a:pt x="590" y="1251"/>
                  </a:lnTo>
                  <a:lnTo>
                    <a:pt x="607" y="1248"/>
                  </a:lnTo>
                  <a:lnTo>
                    <a:pt x="617" y="1245"/>
                  </a:lnTo>
                  <a:lnTo>
                    <a:pt x="619" y="1243"/>
                  </a:lnTo>
                  <a:lnTo>
                    <a:pt x="623" y="1241"/>
                  </a:lnTo>
                  <a:lnTo>
                    <a:pt x="627" y="1233"/>
                  </a:lnTo>
                  <a:lnTo>
                    <a:pt x="628" y="1226"/>
                  </a:lnTo>
                  <a:lnTo>
                    <a:pt x="627" y="1217"/>
                  </a:lnTo>
                  <a:lnTo>
                    <a:pt x="626" y="1215"/>
                  </a:lnTo>
                  <a:lnTo>
                    <a:pt x="625" y="1213"/>
                  </a:lnTo>
                  <a:lnTo>
                    <a:pt x="606" y="1184"/>
                  </a:lnTo>
                  <a:lnTo>
                    <a:pt x="600" y="1155"/>
                  </a:lnTo>
                  <a:lnTo>
                    <a:pt x="648" y="1114"/>
                  </a:lnTo>
                  <a:lnTo>
                    <a:pt x="658" y="1108"/>
                  </a:lnTo>
                  <a:lnTo>
                    <a:pt x="677" y="1102"/>
                  </a:lnTo>
                  <a:lnTo>
                    <a:pt x="685" y="1123"/>
                  </a:lnTo>
                  <a:lnTo>
                    <a:pt x="689" y="1128"/>
                  </a:lnTo>
                  <a:lnTo>
                    <a:pt x="695" y="1133"/>
                  </a:lnTo>
                  <a:lnTo>
                    <a:pt x="698" y="1135"/>
                  </a:lnTo>
                  <a:lnTo>
                    <a:pt x="717" y="1141"/>
                  </a:lnTo>
                  <a:lnTo>
                    <a:pt x="733" y="1141"/>
                  </a:lnTo>
                  <a:lnTo>
                    <a:pt x="737" y="1140"/>
                  </a:lnTo>
                  <a:lnTo>
                    <a:pt x="742" y="1137"/>
                  </a:lnTo>
                  <a:lnTo>
                    <a:pt x="752" y="1123"/>
                  </a:lnTo>
                  <a:lnTo>
                    <a:pt x="754" y="1119"/>
                  </a:lnTo>
                  <a:lnTo>
                    <a:pt x="757" y="1097"/>
                  </a:lnTo>
                  <a:lnTo>
                    <a:pt x="757" y="1098"/>
                  </a:lnTo>
                  <a:lnTo>
                    <a:pt x="764" y="1080"/>
                  </a:lnTo>
                  <a:lnTo>
                    <a:pt x="759" y="1082"/>
                  </a:lnTo>
                  <a:lnTo>
                    <a:pt x="765" y="1077"/>
                  </a:lnTo>
                  <a:lnTo>
                    <a:pt x="764" y="1080"/>
                  </a:lnTo>
                  <a:lnTo>
                    <a:pt x="774" y="1074"/>
                  </a:lnTo>
                  <a:lnTo>
                    <a:pt x="782" y="1072"/>
                  </a:lnTo>
                  <a:lnTo>
                    <a:pt x="799" y="1094"/>
                  </a:lnTo>
                  <a:lnTo>
                    <a:pt x="800" y="1095"/>
                  </a:lnTo>
                  <a:lnTo>
                    <a:pt x="804" y="1097"/>
                  </a:lnTo>
                  <a:lnTo>
                    <a:pt x="832" y="1108"/>
                  </a:lnTo>
                  <a:lnTo>
                    <a:pt x="873" y="1169"/>
                  </a:lnTo>
                  <a:lnTo>
                    <a:pt x="871" y="1167"/>
                  </a:lnTo>
                  <a:lnTo>
                    <a:pt x="885" y="1206"/>
                  </a:lnTo>
                  <a:lnTo>
                    <a:pt x="901" y="1225"/>
                  </a:lnTo>
                  <a:lnTo>
                    <a:pt x="905" y="1229"/>
                  </a:lnTo>
                  <a:lnTo>
                    <a:pt x="927" y="1241"/>
                  </a:lnTo>
                  <a:lnTo>
                    <a:pt x="930" y="1242"/>
                  </a:lnTo>
                  <a:lnTo>
                    <a:pt x="956" y="1250"/>
                  </a:lnTo>
                  <a:lnTo>
                    <a:pt x="968" y="1308"/>
                  </a:lnTo>
                  <a:lnTo>
                    <a:pt x="969" y="1312"/>
                  </a:lnTo>
                  <a:lnTo>
                    <a:pt x="981" y="1333"/>
                  </a:lnTo>
                  <a:lnTo>
                    <a:pt x="984" y="1336"/>
                  </a:lnTo>
                  <a:lnTo>
                    <a:pt x="995" y="1345"/>
                  </a:lnTo>
                  <a:lnTo>
                    <a:pt x="997" y="1346"/>
                  </a:lnTo>
                  <a:lnTo>
                    <a:pt x="1011" y="1352"/>
                  </a:lnTo>
                  <a:lnTo>
                    <a:pt x="1043" y="1424"/>
                  </a:lnTo>
                  <a:lnTo>
                    <a:pt x="1049" y="1428"/>
                  </a:lnTo>
                  <a:lnTo>
                    <a:pt x="1061" y="1432"/>
                  </a:lnTo>
                  <a:lnTo>
                    <a:pt x="1062" y="1431"/>
                  </a:lnTo>
                  <a:lnTo>
                    <a:pt x="1068" y="1431"/>
                  </a:lnTo>
                  <a:lnTo>
                    <a:pt x="1093" y="1420"/>
                  </a:lnTo>
                  <a:lnTo>
                    <a:pt x="1127" y="1426"/>
                  </a:lnTo>
                  <a:lnTo>
                    <a:pt x="1166" y="1425"/>
                  </a:lnTo>
                  <a:lnTo>
                    <a:pt x="1241" y="1407"/>
                  </a:lnTo>
                  <a:lnTo>
                    <a:pt x="1243" y="1405"/>
                  </a:lnTo>
                  <a:lnTo>
                    <a:pt x="1247" y="1401"/>
                  </a:lnTo>
                  <a:lnTo>
                    <a:pt x="1287" y="1331"/>
                  </a:lnTo>
                  <a:lnTo>
                    <a:pt x="1287" y="1329"/>
                  </a:lnTo>
                  <a:lnTo>
                    <a:pt x="1287" y="1326"/>
                  </a:lnTo>
                  <a:lnTo>
                    <a:pt x="1287" y="1325"/>
                  </a:lnTo>
                  <a:lnTo>
                    <a:pt x="1288" y="1325"/>
                  </a:lnTo>
                  <a:lnTo>
                    <a:pt x="1287" y="1313"/>
                  </a:lnTo>
                  <a:lnTo>
                    <a:pt x="1286" y="1309"/>
                  </a:lnTo>
                  <a:lnTo>
                    <a:pt x="1279" y="1295"/>
                  </a:lnTo>
                  <a:lnTo>
                    <a:pt x="1248" y="1249"/>
                  </a:lnTo>
                  <a:lnTo>
                    <a:pt x="1186" y="1007"/>
                  </a:lnTo>
                  <a:lnTo>
                    <a:pt x="1188" y="970"/>
                  </a:lnTo>
                  <a:lnTo>
                    <a:pt x="1196" y="939"/>
                  </a:lnTo>
                  <a:lnTo>
                    <a:pt x="1202" y="934"/>
                  </a:lnTo>
                  <a:lnTo>
                    <a:pt x="1222" y="928"/>
                  </a:lnTo>
                  <a:lnTo>
                    <a:pt x="1234" y="919"/>
                  </a:lnTo>
                  <a:lnTo>
                    <a:pt x="1235" y="917"/>
                  </a:lnTo>
                  <a:lnTo>
                    <a:pt x="1241" y="909"/>
                  </a:lnTo>
                  <a:lnTo>
                    <a:pt x="1241" y="908"/>
                  </a:lnTo>
                  <a:lnTo>
                    <a:pt x="1243" y="906"/>
                  </a:lnTo>
                  <a:lnTo>
                    <a:pt x="1254" y="880"/>
                  </a:lnTo>
                  <a:lnTo>
                    <a:pt x="1267" y="862"/>
                  </a:lnTo>
                  <a:lnTo>
                    <a:pt x="1266" y="862"/>
                  </a:lnTo>
                  <a:lnTo>
                    <a:pt x="1285" y="844"/>
                  </a:lnTo>
                  <a:lnTo>
                    <a:pt x="1328" y="811"/>
                  </a:lnTo>
                  <a:lnTo>
                    <a:pt x="1328" y="808"/>
                  </a:lnTo>
                  <a:lnTo>
                    <a:pt x="1328" y="807"/>
                  </a:lnTo>
                  <a:lnTo>
                    <a:pt x="1329" y="807"/>
                  </a:lnTo>
                  <a:lnTo>
                    <a:pt x="1331" y="805"/>
                  </a:lnTo>
                  <a:lnTo>
                    <a:pt x="1339" y="786"/>
                  </a:lnTo>
                  <a:lnTo>
                    <a:pt x="1338" y="786"/>
                  </a:lnTo>
                  <a:lnTo>
                    <a:pt x="1343" y="775"/>
                  </a:lnTo>
                  <a:lnTo>
                    <a:pt x="1357" y="763"/>
                  </a:lnTo>
                  <a:lnTo>
                    <a:pt x="1408" y="749"/>
                  </a:lnTo>
                  <a:lnTo>
                    <a:pt x="1411" y="746"/>
                  </a:lnTo>
                  <a:lnTo>
                    <a:pt x="1413" y="745"/>
                  </a:lnTo>
                  <a:lnTo>
                    <a:pt x="1413" y="743"/>
                  </a:lnTo>
                  <a:lnTo>
                    <a:pt x="1413" y="742"/>
                  </a:lnTo>
                  <a:lnTo>
                    <a:pt x="1414" y="742"/>
                  </a:lnTo>
                  <a:lnTo>
                    <a:pt x="1416" y="740"/>
                  </a:lnTo>
                  <a:lnTo>
                    <a:pt x="1419" y="718"/>
                  </a:lnTo>
                  <a:lnTo>
                    <a:pt x="1418" y="720"/>
                  </a:lnTo>
                  <a:lnTo>
                    <a:pt x="1424" y="707"/>
                  </a:lnTo>
                  <a:lnTo>
                    <a:pt x="1436" y="701"/>
                  </a:lnTo>
                  <a:lnTo>
                    <a:pt x="1433" y="701"/>
                  </a:lnTo>
                  <a:lnTo>
                    <a:pt x="1450" y="697"/>
                  </a:lnTo>
                  <a:lnTo>
                    <a:pt x="1454" y="694"/>
                  </a:lnTo>
                  <a:lnTo>
                    <a:pt x="1474" y="679"/>
                  </a:lnTo>
                  <a:lnTo>
                    <a:pt x="1482" y="670"/>
                  </a:lnTo>
                  <a:lnTo>
                    <a:pt x="1482" y="668"/>
                  </a:lnTo>
                  <a:lnTo>
                    <a:pt x="1482" y="667"/>
                  </a:lnTo>
                  <a:lnTo>
                    <a:pt x="1483" y="667"/>
                  </a:lnTo>
                  <a:lnTo>
                    <a:pt x="1486" y="665"/>
                  </a:lnTo>
                  <a:lnTo>
                    <a:pt x="1499" y="660"/>
                  </a:lnTo>
                  <a:lnTo>
                    <a:pt x="1511" y="666"/>
                  </a:lnTo>
                  <a:lnTo>
                    <a:pt x="1513" y="667"/>
                  </a:lnTo>
                  <a:lnTo>
                    <a:pt x="1529" y="672"/>
                  </a:lnTo>
                  <a:lnTo>
                    <a:pt x="1550" y="670"/>
                  </a:lnTo>
                  <a:lnTo>
                    <a:pt x="1561" y="668"/>
                  </a:lnTo>
                  <a:lnTo>
                    <a:pt x="1567" y="663"/>
                  </a:lnTo>
                  <a:lnTo>
                    <a:pt x="1572" y="652"/>
                  </a:lnTo>
                  <a:lnTo>
                    <a:pt x="1572" y="650"/>
                  </a:lnTo>
                  <a:lnTo>
                    <a:pt x="1574" y="648"/>
                  </a:lnTo>
                  <a:lnTo>
                    <a:pt x="1574" y="634"/>
                  </a:lnTo>
                  <a:lnTo>
                    <a:pt x="1576" y="624"/>
                  </a:lnTo>
                  <a:lnTo>
                    <a:pt x="1576" y="626"/>
                  </a:lnTo>
                  <a:lnTo>
                    <a:pt x="1583" y="615"/>
                  </a:lnTo>
                  <a:lnTo>
                    <a:pt x="1593" y="610"/>
                  </a:lnTo>
                  <a:lnTo>
                    <a:pt x="1592" y="610"/>
                  </a:lnTo>
                  <a:lnTo>
                    <a:pt x="1594" y="609"/>
                  </a:lnTo>
                  <a:lnTo>
                    <a:pt x="1593" y="610"/>
                  </a:lnTo>
                  <a:lnTo>
                    <a:pt x="1608" y="606"/>
                  </a:lnTo>
                  <a:lnTo>
                    <a:pt x="1612" y="604"/>
                  </a:lnTo>
                  <a:lnTo>
                    <a:pt x="1632" y="589"/>
                  </a:lnTo>
                  <a:lnTo>
                    <a:pt x="1640" y="581"/>
                  </a:lnTo>
                  <a:lnTo>
                    <a:pt x="1643" y="579"/>
                  </a:lnTo>
                  <a:lnTo>
                    <a:pt x="1646" y="575"/>
                  </a:lnTo>
                  <a:lnTo>
                    <a:pt x="1647" y="573"/>
                  </a:lnTo>
                  <a:lnTo>
                    <a:pt x="1662" y="470"/>
                  </a:lnTo>
                  <a:lnTo>
                    <a:pt x="1660" y="472"/>
                  </a:lnTo>
                  <a:lnTo>
                    <a:pt x="1677" y="434"/>
                  </a:lnTo>
                  <a:lnTo>
                    <a:pt x="1688" y="420"/>
                  </a:lnTo>
                  <a:lnTo>
                    <a:pt x="1685" y="423"/>
                  </a:lnTo>
                  <a:lnTo>
                    <a:pt x="1705" y="412"/>
                  </a:lnTo>
                  <a:lnTo>
                    <a:pt x="1735" y="389"/>
                  </a:lnTo>
                  <a:lnTo>
                    <a:pt x="1825" y="349"/>
                  </a:lnTo>
                  <a:lnTo>
                    <a:pt x="1837" y="356"/>
                  </a:lnTo>
                  <a:lnTo>
                    <a:pt x="1838" y="356"/>
                  </a:lnTo>
                  <a:lnTo>
                    <a:pt x="1854" y="361"/>
                  </a:lnTo>
                  <a:lnTo>
                    <a:pt x="1859" y="361"/>
                  </a:lnTo>
                  <a:lnTo>
                    <a:pt x="1878" y="358"/>
                  </a:lnTo>
                  <a:lnTo>
                    <a:pt x="1879" y="357"/>
                  </a:lnTo>
                  <a:lnTo>
                    <a:pt x="1882" y="356"/>
                  </a:lnTo>
                  <a:lnTo>
                    <a:pt x="1894" y="347"/>
                  </a:lnTo>
                  <a:lnTo>
                    <a:pt x="1894" y="345"/>
                  </a:lnTo>
                  <a:lnTo>
                    <a:pt x="1894" y="344"/>
                  </a:lnTo>
                  <a:lnTo>
                    <a:pt x="1895" y="344"/>
                  </a:lnTo>
                  <a:lnTo>
                    <a:pt x="1897" y="340"/>
                  </a:lnTo>
                  <a:lnTo>
                    <a:pt x="1905" y="312"/>
                  </a:lnTo>
                  <a:lnTo>
                    <a:pt x="1907" y="276"/>
                  </a:lnTo>
                  <a:lnTo>
                    <a:pt x="1907" y="280"/>
                  </a:lnTo>
                  <a:lnTo>
                    <a:pt x="1912" y="264"/>
                  </a:lnTo>
                  <a:lnTo>
                    <a:pt x="1919" y="255"/>
                  </a:lnTo>
                  <a:lnTo>
                    <a:pt x="1933" y="246"/>
                  </a:lnTo>
                  <a:lnTo>
                    <a:pt x="1931" y="246"/>
                  </a:lnTo>
                  <a:lnTo>
                    <a:pt x="1976" y="232"/>
                  </a:lnTo>
                  <a:lnTo>
                    <a:pt x="1981" y="230"/>
                  </a:lnTo>
                  <a:lnTo>
                    <a:pt x="2002" y="207"/>
                  </a:lnTo>
                  <a:lnTo>
                    <a:pt x="2006" y="208"/>
                  </a:lnTo>
                  <a:lnTo>
                    <a:pt x="2021" y="211"/>
                  </a:lnTo>
                  <a:lnTo>
                    <a:pt x="2019" y="210"/>
                  </a:lnTo>
                  <a:lnTo>
                    <a:pt x="2021" y="211"/>
                  </a:lnTo>
                  <a:lnTo>
                    <a:pt x="2062" y="231"/>
                  </a:lnTo>
                  <a:lnTo>
                    <a:pt x="2065" y="231"/>
                  </a:lnTo>
                  <a:lnTo>
                    <a:pt x="2070" y="232"/>
                  </a:lnTo>
                  <a:lnTo>
                    <a:pt x="2123" y="221"/>
                  </a:lnTo>
                  <a:lnTo>
                    <a:pt x="2160" y="206"/>
                  </a:lnTo>
                  <a:lnTo>
                    <a:pt x="2164" y="205"/>
                  </a:lnTo>
                  <a:lnTo>
                    <a:pt x="2191" y="176"/>
                  </a:lnTo>
                  <a:lnTo>
                    <a:pt x="2192" y="174"/>
                  </a:lnTo>
                  <a:lnTo>
                    <a:pt x="2224" y="124"/>
                  </a:lnTo>
                  <a:lnTo>
                    <a:pt x="2225" y="120"/>
                  </a:lnTo>
                  <a:lnTo>
                    <a:pt x="2230" y="88"/>
                  </a:lnTo>
                  <a:lnTo>
                    <a:pt x="2230" y="59"/>
                  </a:lnTo>
                  <a:lnTo>
                    <a:pt x="2225" y="32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63" name="AutoShape 216"/>
            <p:cNvSpPr>
              <a:spLocks/>
            </p:cNvSpPr>
            <p:nvPr/>
          </p:nvSpPr>
          <p:spPr bwMode="auto">
            <a:xfrm>
              <a:off x="8423275" y="5351463"/>
              <a:ext cx="1588" cy="1587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499935906 h 2"/>
                <a:gd name="T4" fmla="*/ 62570768 w 4"/>
                <a:gd name="T5" fmla="*/ 499935906 h 2"/>
                <a:gd name="T6" fmla="*/ 0 w 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2"/>
                <a:gd name="T14" fmla="*/ 4 w 4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2">
                  <a:moveTo>
                    <a:pt x="0" y="0"/>
                  </a:moveTo>
                  <a:lnTo>
                    <a:pt x="1" y="2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64" name="AutoShape 217"/>
            <p:cNvSpPr>
              <a:spLocks/>
            </p:cNvSpPr>
            <p:nvPr/>
          </p:nvSpPr>
          <p:spPr bwMode="auto">
            <a:xfrm>
              <a:off x="8183563" y="5253038"/>
              <a:ext cx="1587" cy="1587"/>
            </a:xfrm>
            <a:custGeom>
              <a:avLst/>
              <a:gdLst>
                <a:gd name="T0" fmla="*/ 2147483647 w 1"/>
                <a:gd name="T1" fmla="*/ 0 h 4"/>
                <a:gd name="T2" fmla="*/ 0 w 1"/>
                <a:gd name="T3" fmla="*/ 0 h 4"/>
                <a:gd name="T4" fmla="*/ 0 w 1"/>
                <a:gd name="T5" fmla="*/ 62492087 h 4"/>
                <a:gd name="T6" fmla="*/ 2147483647 w 1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4"/>
                <a:gd name="T14" fmla="*/ 1 w 1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4">
                  <a:moveTo>
                    <a:pt x="1" y="1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65" name="AutoShape 218"/>
            <p:cNvSpPr>
              <a:spLocks noEditPoints="1"/>
            </p:cNvSpPr>
            <p:nvPr/>
          </p:nvSpPr>
          <p:spPr bwMode="auto">
            <a:xfrm>
              <a:off x="9134475" y="4551363"/>
              <a:ext cx="663575" cy="1366837"/>
            </a:xfrm>
            <a:custGeom>
              <a:avLst/>
              <a:gdLst>
                <a:gd name="T0" fmla="*/ 2147483647 w 1255"/>
                <a:gd name="T1" fmla="*/ 1481850244 h 2583"/>
                <a:gd name="T2" fmla="*/ 2147483647 w 1255"/>
                <a:gd name="T3" fmla="*/ 2147483647 h 2583"/>
                <a:gd name="T4" fmla="*/ 2147483647 w 1255"/>
                <a:gd name="T5" fmla="*/ 2147483647 h 2583"/>
                <a:gd name="T6" fmla="*/ 2147483647 w 1255"/>
                <a:gd name="T7" fmla="*/ 2147483647 h 2583"/>
                <a:gd name="T8" fmla="*/ 2147483647 w 1255"/>
                <a:gd name="T9" fmla="*/ 2147483647 h 2583"/>
                <a:gd name="T10" fmla="*/ 2147483647 w 1255"/>
                <a:gd name="T11" fmla="*/ 2147483647 h 2583"/>
                <a:gd name="T12" fmla="*/ 2147483647 w 1255"/>
                <a:gd name="T13" fmla="*/ 2147483647 h 2583"/>
                <a:gd name="T14" fmla="*/ 2147483647 w 1255"/>
                <a:gd name="T15" fmla="*/ 2147483647 h 2583"/>
                <a:gd name="T16" fmla="*/ 2147483647 w 1255"/>
                <a:gd name="T17" fmla="*/ 2147483647 h 2583"/>
                <a:gd name="T18" fmla="*/ 2147483647 w 1255"/>
                <a:gd name="T19" fmla="*/ 2147483647 h 2583"/>
                <a:gd name="T20" fmla="*/ 2147483647 w 1255"/>
                <a:gd name="T21" fmla="*/ 2147483647 h 2583"/>
                <a:gd name="T22" fmla="*/ 2147483647 w 1255"/>
                <a:gd name="T23" fmla="*/ 2147483647 h 2583"/>
                <a:gd name="T24" fmla="*/ 2147483647 w 1255"/>
                <a:gd name="T25" fmla="*/ 2147483647 h 2583"/>
                <a:gd name="T26" fmla="*/ 2147483647 w 1255"/>
                <a:gd name="T27" fmla="*/ 2147483647 h 2583"/>
                <a:gd name="T28" fmla="*/ 2147483647 w 1255"/>
                <a:gd name="T29" fmla="*/ 2147483647 h 2583"/>
                <a:gd name="T30" fmla="*/ 2147483647 w 1255"/>
                <a:gd name="T31" fmla="*/ 2147483647 h 2583"/>
                <a:gd name="T32" fmla="*/ 2147483647 w 1255"/>
                <a:gd name="T33" fmla="*/ 2147483647 h 2583"/>
                <a:gd name="T34" fmla="*/ 2147483647 w 1255"/>
                <a:gd name="T35" fmla="*/ 2147483647 h 2583"/>
                <a:gd name="T36" fmla="*/ 2147483647 w 1255"/>
                <a:gd name="T37" fmla="*/ 2147483647 h 2583"/>
                <a:gd name="T38" fmla="*/ 2147483647 w 1255"/>
                <a:gd name="T39" fmla="*/ 2147483647 h 2583"/>
                <a:gd name="T40" fmla="*/ 2147483647 w 1255"/>
                <a:gd name="T41" fmla="*/ 2147483647 h 2583"/>
                <a:gd name="T42" fmla="*/ 2147483647 w 1255"/>
                <a:gd name="T43" fmla="*/ 2147483647 h 2583"/>
                <a:gd name="T44" fmla="*/ 2147483647 w 1255"/>
                <a:gd name="T45" fmla="*/ 2147483647 h 2583"/>
                <a:gd name="T46" fmla="*/ 1773879103 w 1255"/>
                <a:gd name="T47" fmla="*/ 2147483647 h 2583"/>
                <a:gd name="T48" fmla="*/ 591293475 w 1255"/>
                <a:gd name="T49" fmla="*/ 2147483647 h 2583"/>
                <a:gd name="T50" fmla="*/ 739186572 w 1255"/>
                <a:gd name="T51" fmla="*/ 2147483647 h 2583"/>
                <a:gd name="T52" fmla="*/ 1625986006 w 1255"/>
                <a:gd name="T53" fmla="*/ 2147483647 h 2583"/>
                <a:gd name="T54" fmla="*/ 2147483647 w 1255"/>
                <a:gd name="T55" fmla="*/ 2147483647 h 2583"/>
                <a:gd name="T56" fmla="*/ 2147483647 w 1255"/>
                <a:gd name="T57" fmla="*/ 2147483647 h 2583"/>
                <a:gd name="T58" fmla="*/ 2147483647 w 1255"/>
                <a:gd name="T59" fmla="*/ 2147483647 h 2583"/>
                <a:gd name="T60" fmla="*/ 2147483647 w 1255"/>
                <a:gd name="T61" fmla="*/ 2147483647 h 2583"/>
                <a:gd name="T62" fmla="*/ 2147483647 w 1255"/>
                <a:gd name="T63" fmla="*/ 2147483647 h 2583"/>
                <a:gd name="T64" fmla="*/ 2147483647 w 1255"/>
                <a:gd name="T65" fmla="*/ 2147483647 h 2583"/>
                <a:gd name="T66" fmla="*/ 2147483647 w 1255"/>
                <a:gd name="T67" fmla="*/ 2147483647 h 2583"/>
                <a:gd name="T68" fmla="*/ 2147483647 w 1255"/>
                <a:gd name="T69" fmla="*/ 2147483647 h 2583"/>
                <a:gd name="T70" fmla="*/ 2147483647 w 1255"/>
                <a:gd name="T71" fmla="*/ 2147483647 h 2583"/>
                <a:gd name="T72" fmla="*/ 2147483647 w 1255"/>
                <a:gd name="T73" fmla="*/ 2147483647 h 2583"/>
                <a:gd name="T74" fmla="*/ 2147483647 w 1255"/>
                <a:gd name="T75" fmla="*/ 2147483647 h 2583"/>
                <a:gd name="T76" fmla="*/ 2147483647 w 1255"/>
                <a:gd name="T77" fmla="*/ 2147483647 h 2583"/>
                <a:gd name="T78" fmla="*/ 2147483647 w 1255"/>
                <a:gd name="T79" fmla="*/ 2147483647 h 2583"/>
                <a:gd name="T80" fmla="*/ 2147483647 w 1255"/>
                <a:gd name="T81" fmla="*/ 2147483647 h 2583"/>
                <a:gd name="T82" fmla="*/ 2147483647 w 1255"/>
                <a:gd name="T83" fmla="*/ 2147483647 h 2583"/>
                <a:gd name="T84" fmla="*/ 2147483647 w 1255"/>
                <a:gd name="T85" fmla="*/ 2147483647 h 2583"/>
                <a:gd name="T86" fmla="*/ 2147483647 w 1255"/>
                <a:gd name="T87" fmla="*/ 2147483647 h 2583"/>
                <a:gd name="T88" fmla="*/ 2147483647 w 1255"/>
                <a:gd name="T89" fmla="*/ 2147483647 h 2583"/>
                <a:gd name="T90" fmla="*/ 2147483647 w 1255"/>
                <a:gd name="T91" fmla="*/ 2147483647 h 2583"/>
                <a:gd name="T92" fmla="*/ 2147483647 w 1255"/>
                <a:gd name="T93" fmla="*/ 2147483647 h 2583"/>
                <a:gd name="T94" fmla="*/ 2147483647 w 1255"/>
                <a:gd name="T95" fmla="*/ 2147483647 h 2583"/>
                <a:gd name="T96" fmla="*/ 2147483647 w 1255"/>
                <a:gd name="T97" fmla="*/ 2147483647 h 2583"/>
                <a:gd name="T98" fmla="*/ 2147483647 w 1255"/>
                <a:gd name="T99" fmla="*/ 2147483647 h 2583"/>
                <a:gd name="T100" fmla="*/ 2147483647 w 1255"/>
                <a:gd name="T101" fmla="*/ 2147483647 h 2583"/>
                <a:gd name="T102" fmla="*/ 2147483647 w 1255"/>
                <a:gd name="T103" fmla="*/ 2147483647 h 2583"/>
                <a:gd name="T104" fmla="*/ 2147483647 w 1255"/>
                <a:gd name="T105" fmla="*/ 2147483647 h 2583"/>
                <a:gd name="T106" fmla="*/ 2147483647 w 1255"/>
                <a:gd name="T107" fmla="*/ 2147483647 h 2583"/>
                <a:gd name="T108" fmla="*/ 2147483647 w 1255"/>
                <a:gd name="T109" fmla="*/ 2147483647 h 258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2583"/>
                <a:gd name="T167" fmla="*/ 1255 w 1255"/>
                <a:gd name="T168" fmla="*/ 2583 h 258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2583">
                  <a:moveTo>
                    <a:pt x="1228" y="55"/>
                  </a:moveTo>
                  <a:lnTo>
                    <a:pt x="1234" y="1"/>
                  </a:lnTo>
                  <a:lnTo>
                    <a:pt x="1213" y="0"/>
                  </a:lnTo>
                  <a:lnTo>
                    <a:pt x="1212" y="31"/>
                  </a:lnTo>
                  <a:lnTo>
                    <a:pt x="1208" y="52"/>
                  </a:lnTo>
                  <a:lnTo>
                    <a:pt x="1208" y="76"/>
                  </a:lnTo>
                  <a:lnTo>
                    <a:pt x="1213" y="106"/>
                  </a:lnTo>
                  <a:lnTo>
                    <a:pt x="1198" y="136"/>
                  </a:lnTo>
                  <a:lnTo>
                    <a:pt x="1188" y="165"/>
                  </a:lnTo>
                  <a:lnTo>
                    <a:pt x="1187" y="201"/>
                  </a:lnTo>
                  <a:lnTo>
                    <a:pt x="1193" y="235"/>
                  </a:lnTo>
                  <a:lnTo>
                    <a:pt x="1160" y="270"/>
                  </a:lnTo>
                  <a:lnTo>
                    <a:pt x="1158" y="274"/>
                  </a:lnTo>
                  <a:lnTo>
                    <a:pt x="1154" y="292"/>
                  </a:lnTo>
                  <a:lnTo>
                    <a:pt x="1154" y="298"/>
                  </a:lnTo>
                  <a:lnTo>
                    <a:pt x="1156" y="312"/>
                  </a:lnTo>
                  <a:lnTo>
                    <a:pt x="1162" y="333"/>
                  </a:lnTo>
                  <a:lnTo>
                    <a:pt x="1164" y="337"/>
                  </a:lnTo>
                  <a:lnTo>
                    <a:pt x="1205" y="377"/>
                  </a:lnTo>
                  <a:lnTo>
                    <a:pt x="1211" y="380"/>
                  </a:lnTo>
                  <a:lnTo>
                    <a:pt x="1234" y="385"/>
                  </a:lnTo>
                  <a:lnTo>
                    <a:pt x="1235" y="386"/>
                  </a:lnTo>
                  <a:lnTo>
                    <a:pt x="1231" y="389"/>
                  </a:lnTo>
                  <a:lnTo>
                    <a:pt x="1217" y="400"/>
                  </a:lnTo>
                  <a:lnTo>
                    <a:pt x="1219" y="400"/>
                  </a:lnTo>
                  <a:lnTo>
                    <a:pt x="1184" y="415"/>
                  </a:lnTo>
                  <a:lnTo>
                    <a:pt x="1166" y="425"/>
                  </a:lnTo>
                  <a:lnTo>
                    <a:pt x="1163" y="428"/>
                  </a:lnTo>
                  <a:lnTo>
                    <a:pt x="1152" y="442"/>
                  </a:lnTo>
                  <a:lnTo>
                    <a:pt x="1150" y="447"/>
                  </a:lnTo>
                  <a:lnTo>
                    <a:pt x="1140" y="488"/>
                  </a:lnTo>
                  <a:lnTo>
                    <a:pt x="1140" y="491"/>
                  </a:lnTo>
                  <a:lnTo>
                    <a:pt x="1143" y="535"/>
                  </a:lnTo>
                  <a:lnTo>
                    <a:pt x="1143" y="537"/>
                  </a:lnTo>
                  <a:lnTo>
                    <a:pt x="1162" y="620"/>
                  </a:lnTo>
                  <a:lnTo>
                    <a:pt x="1130" y="787"/>
                  </a:lnTo>
                  <a:lnTo>
                    <a:pt x="1115" y="810"/>
                  </a:lnTo>
                  <a:lnTo>
                    <a:pt x="1114" y="813"/>
                  </a:lnTo>
                  <a:lnTo>
                    <a:pt x="1104" y="839"/>
                  </a:lnTo>
                  <a:lnTo>
                    <a:pt x="1104" y="840"/>
                  </a:lnTo>
                  <a:lnTo>
                    <a:pt x="1084" y="955"/>
                  </a:lnTo>
                  <a:lnTo>
                    <a:pt x="1084" y="953"/>
                  </a:lnTo>
                  <a:lnTo>
                    <a:pt x="1066" y="998"/>
                  </a:lnTo>
                  <a:lnTo>
                    <a:pt x="1069" y="996"/>
                  </a:lnTo>
                  <a:lnTo>
                    <a:pt x="985" y="1100"/>
                  </a:lnTo>
                  <a:lnTo>
                    <a:pt x="982" y="1106"/>
                  </a:lnTo>
                  <a:lnTo>
                    <a:pt x="983" y="1109"/>
                  </a:lnTo>
                  <a:lnTo>
                    <a:pt x="993" y="1145"/>
                  </a:lnTo>
                  <a:lnTo>
                    <a:pt x="994" y="1142"/>
                  </a:lnTo>
                  <a:lnTo>
                    <a:pt x="994" y="1149"/>
                  </a:lnTo>
                  <a:lnTo>
                    <a:pt x="993" y="1145"/>
                  </a:lnTo>
                  <a:lnTo>
                    <a:pt x="976" y="1174"/>
                  </a:lnTo>
                  <a:lnTo>
                    <a:pt x="975" y="1176"/>
                  </a:lnTo>
                  <a:lnTo>
                    <a:pt x="952" y="1287"/>
                  </a:lnTo>
                  <a:lnTo>
                    <a:pt x="883" y="1361"/>
                  </a:lnTo>
                  <a:lnTo>
                    <a:pt x="860" y="1374"/>
                  </a:lnTo>
                  <a:lnTo>
                    <a:pt x="844" y="1391"/>
                  </a:lnTo>
                  <a:lnTo>
                    <a:pt x="843" y="1394"/>
                  </a:lnTo>
                  <a:lnTo>
                    <a:pt x="835" y="1412"/>
                  </a:lnTo>
                  <a:lnTo>
                    <a:pt x="834" y="1415"/>
                  </a:lnTo>
                  <a:lnTo>
                    <a:pt x="832" y="1437"/>
                  </a:lnTo>
                  <a:lnTo>
                    <a:pt x="826" y="1535"/>
                  </a:lnTo>
                  <a:lnTo>
                    <a:pt x="800" y="1546"/>
                  </a:lnTo>
                  <a:lnTo>
                    <a:pt x="736" y="1572"/>
                  </a:lnTo>
                  <a:lnTo>
                    <a:pt x="734" y="1572"/>
                  </a:lnTo>
                  <a:lnTo>
                    <a:pt x="733" y="1574"/>
                  </a:lnTo>
                  <a:lnTo>
                    <a:pt x="715" y="1592"/>
                  </a:lnTo>
                  <a:lnTo>
                    <a:pt x="696" y="1617"/>
                  </a:lnTo>
                  <a:lnTo>
                    <a:pt x="670" y="1665"/>
                  </a:lnTo>
                  <a:lnTo>
                    <a:pt x="612" y="1685"/>
                  </a:lnTo>
                  <a:lnTo>
                    <a:pt x="610" y="1686"/>
                  </a:lnTo>
                  <a:lnTo>
                    <a:pt x="547" y="1721"/>
                  </a:lnTo>
                  <a:lnTo>
                    <a:pt x="490" y="1775"/>
                  </a:lnTo>
                  <a:lnTo>
                    <a:pt x="471" y="1806"/>
                  </a:lnTo>
                  <a:lnTo>
                    <a:pt x="471" y="1807"/>
                  </a:lnTo>
                  <a:lnTo>
                    <a:pt x="459" y="1836"/>
                  </a:lnTo>
                  <a:lnTo>
                    <a:pt x="421" y="1846"/>
                  </a:lnTo>
                  <a:lnTo>
                    <a:pt x="421" y="1847"/>
                  </a:lnTo>
                  <a:lnTo>
                    <a:pt x="389" y="1863"/>
                  </a:lnTo>
                  <a:lnTo>
                    <a:pt x="387" y="1865"/>
                  </a:lnTo>
                  <a:lnTo>
                    <a:pt x="374" y="1876"/>
                  </a:lnTo>
                  <a:lnTo>
                    <a:pt x="371" y="1878"/>
                  </a:lnTo>
                  <a:lnTo>
                    <a:pt x="363" y="1891"/>
                  </a:lnTo>
                  <a:lnTo>
                    <a:pt x="362" y="1895"/>
                  </a:lnTo>
                  <a:lnTo>
                    <a:pt x="354" y="1942"/>
                  </a:lnTo>
                  <a:lnTo>
                    <a:pt x="353" y="1983"/>
                  </a:lnTo>
                  <a:lnTo>
                    <a:pt x="301" y="2036"/>
                  </a:lnTo>
                  <a:lnTo>
                    <a:pt x="269" y="2091"/>
                  </a:lnTo>
                  <a:lnTo>
                    <a:pt x="263" y="2098"/>
                  </a:lnTo>
                  <a:lnTo>
                    <a:pt x="229" y="2110"/>
                  </a:lnTo>
                  <a:lnTo>
                    <a:pt x="205" y="2110"/>
                  </a:lnTo>
                  <a:lnTo>
                    <a:pt x="143" y="2098"/>
                  </a:lnTo>
                  <a:lnTo>
                    <a:pt x="135" y="2100"/>
                  </a:lnTo>
                  <a:lnTo>
                    <a:pt x="131" y="2103"/>
                  </a:lnTo>
                  <a:lnTo>
                    <a:pt x="39" y="2180"/>
                  </a:lnTo>
                  <a:lnTo>
                    <a:pt x="37" y="2182"/>
                  </a:lnTo>
                  <a:lnTo>
                    <a:pt x="24" y="2203"/>
                  </a:lnTo>
                  <a:lnTo>
                    <a:pt x="24" y="2205"/>
                  </a:lnTo>
                  <a:lnTo>
                    <a:pt x="14" y="2230"/>
                  </a:lnTo>
                  <a:lnTo>
                    <a:pt x="13" y="2232"/>
                  </a:lnTo>
                  <a:lnTo>
                    <a:pt x="5" y="2293"/>
                  </a:lnTo>
                  <a:lnTo>
                    <a:pt x="5" y="2396"/>
                  </a:lnTo>
                  <a:lnTo>
                    <a:pt x="0" y="2450"/>
                  </a:lnTo>
                  <a:lnTo>
                    <a:pt x="15" y="2583"/>
                  </a:lnTo>
                  <a:lnTo>
                    <a:pt x="35" y="2580"/>
                  </a:lnTo>
                  <a:lnTo>
                    <a:pt x="21" y="2449"/>
                  </a:lnTo>
                  <a:lnTo>
                    <a:pt x="25" y="2294"/>
                  </a:lnTo>
                  <a:lnTo>
                    <a:pt x="34" y="2235"/>
                  </a:lnTo>
                  <a:lnTo>
                    <a:pt x="33" y="2236"/>
                  </a:lnTo>
                  <a:lnTo>
                    <a:pt x="41" y="2211"/>
                  </a:lnTo>
                  <a:lnTo>
                    <a:pt x="41" y="2213"/>
                  </a:lnTo>
                  <a:lnTo>
                    <a:pt x="54" y="2193"/>
                  </a:lnTo>
                  <a:lnTo>
                    <a:pt x="143" y="2119"/>
                  </a:lnTo>
                  <a:lnTo>
                    <a:pt x="202" y="2131"/>
                  </a:lnTo>
                  <a:lnTo>
                    <a:pt x="236" y="2130"/>
                  </a:lnTo>
                  <a:lnTo>
                    <a:pt x="269" y="2118"/>
                  </a:lnTo>
                  <a:lnTo>
                    <a:pt x="274" y="2116"/>
                  </a:lnTo>
                  <a:lnTo>
                    <a:pt x="286" y="2103"/>
                  </a:lnTo>
                  <a:lnTo>
                    <a:pt x="288" y="2102"/>
                  </a:lnTo>
                  <a:lnTo>
                    <a:pt x="311" y="2060"/>
                  </a:lnTo>
                  <a:lnTo>
                    <a:pt x="319" y="2047"/>
                  </a:lnTo>
                  <a:lnTo>
                    <a:pt x="370" y="1995"/>
                  </a:lnTo>
                  <a:lnTo>
                    <a:pt x="372" y="1989"/>
                  </a:lnTo>
                  <a:lnTo>
                    <a:pt x="375" y="1942"/>
                  </a:lnTo>
                  <a:lnTo>
                    <a:pt x="382" y="1898"/>
                  </a:lnTo>
                  <a:lnTo>
                    <a:pt x="389" y="1889"/>
                  </a:lnTo>
                  <a:lnTo>
                    <a:pt x="388" y="1891"/>
                  </a:lnTo>
                  <a:lnTo>
                    <a:pt x="400" y="1880"/>
                  </a:lnTo>
                  <a:lnTo>
                    <a:pt x="429" y="1866"/>
                  </a:lnTo>
                  <a:lnTo>
                    <a:pt x="457" y="1857"/>
                  </a:lnTo>
                  <a:lnTo>
                    <a:pt x="465" y="1856"/>
                  </a:lnTo>
                  <a:lnTo>
                    <a:pt x="469" y="1855"/>
                  </a:lnTo>
                  <a:lnTo>
                    <a:pt x="470" y="1853"/>
                  </a:lnTo>
                  <a:lnTo>
                    <a:pt x="472" y="1852"/>
                  </a:lnTo>
                  <a:lnTo>
                    <a:pt x="473" y="1850"/>
                  </a:lnTo>
                  <a:lnTo>
                    <a:pt x="476" y="1849"/>
                  </a:lnTo>
                  <a:lnTo>
                    <a:pt x="489" y="1815"/>
                  </a:lnTo>
                  <a:lnTo>
                    <a:pt x="489" y="1816"/>
                  </a:lnTo>
                  <a:lnTo>
                    <a:pt x="508" y="1786"/>
                  </a:lnTo>
                  <a:lnTo>
                    <a:pt x="560" y="1738"/>
                  </a:lnTo>
                  <a:lnTo>
                    <a:pt x="619" y="1705"/>
                  </a:lnTo>
                  <a:lnTo>
                    <a:pt x="681" y="1683"/>
                  </a:lnTo>
                  <a:lnTo>
                    <a:pt x="686" y="1678"/>
                  </a:lnTo>
                  <a:lnTo>
                    <a:pt x="731" y="1604"/>
                  </a:lnTo>
                  <a:lnTo>
                    <a:pt x="747" y="1589"/>
                  </a:lnTo>
                  <a:lnTo>
                    <a:pt x="808" y="1565"/>
                  </a:lnTo>
                  <a:lnTo>
                    <a:pt x="827" y="1555"/>
                  </a:lnTo>
                  <a:lnTo>
                    <a:pt x="836" y="1552"/>
                  </a:lnTo>
                  <a:lnTo>
                    <a:pt x="838" y="1552"/>
                  </a:lnTo>
                  <a:lnTo>
                    <a:pt x="843" y="1548"/>
                  </a:lnTo>
                  <a:lnTo>
                    <a:pt x="845" y="1543"/>
                  </a:lnTo>
                  <a:lnTo>
                    <a:pt x="851" y="1437"/>
                  </a:lnTo>
                  <a:lnTo>
                    <a:pt x="855" y="1419"/>
                  </a:lnTo>
                  <a:lnTo>
                    <a:pt x="854" y="1421"/>
                  </a:lnTo>
                  <a:lnTo>
                    <a:pt x="861" y="1402"/>
                  </a:lnTo>
                  <a:lnTo>
                    <a:pt x="873" y="1389"/>
                  </a:lnTo>
                  <a:lnTo>
                    <a:pt x="871" y="1392"/>
                  </a:lnTo>
                  <a:lnTo>
                    <a:pt x="893" y="1379"/>
                  </a:lnTo>
                  <a:lnTo>
                    <a:pt x="969" y="1299"/>
                  </a:lnTo>
                  <a:lnTo>
                    <a:pt x="969" y="1297"/>
                  </a:lnTo>
                  <a:lnTo>
                    <a:pt x="969" y="1296"/>
                  </a:lnTo>
                  <a:lnTo>
                    <a:pt x="970" y="1296"/>
                  </a:lnTo>
                  <a:lnTo>
                    <a:pt x="972" y="1294"/>
                  </a:lnTo>
                  <a:lnTo>
                    <a:pt x="995" y="1182"/>
                  </a:lnTo>
                  <a:lnTo>
                    <a:pt x="1012" y="1151"/>
                  </a:lnTo>
                  <a:lnTo>
                    <a:pt x="1012" y="1148"/>
                  </a:lnTo>
                  <a:lnTo>
                    <a:pt x="1013" y="1144"/>
                  </a:lnTo>
                  <a:lnTo>
                    <a:pt x="1004" y="1110"/>
                  </a:lnTo>
                  <a:lnTo>
                    <a:pt x="1085" y="1008"/>
                  </a:lnTo>
                  <a:lnTo>
                    <a:pt x="1086" y="1006"/>
                  </a:lnTo>
                  <a:lnTo>
                    <a:pt x="1103" y="959"/>
                  </a:lnTo>
                  <a:lnTo>
                    <a:pt x="1103" y="957"/>
                  </a:lnTo>
                  <a:lnTo>
                    <a:pt x="1125" y="845"/>
                  </a:lnTo>
                  <a:lnTo>
                    <a:pt x="1125" y="846"/>
                  </a:lnTo>
                  <a:lnTo>
                    <a:pt x="1135" y="820"/>
                  </a:lnTo>
                  <a:lnTo>
                    <a:pt x="1135" y="819"/>
                  </a:lnTo>
                  <a:lnTo>
                    <a:pt x="1149" y="795"/>
                  </a:lnTo>
                  <a:lnTo>
                    <a:pt x="1150" y="792"/>
                  </a:lnTo>
                  <a:lnTo>
                    <a:pt x="1181" y="623"/>
                  </a:lnTo>
                  <a:lnTo>
                    <a:pt x="1181" y="618"/>
                  </a:lnTo>
                  <a:lnTo>
                    <a:pt x="1163" y="532"/>
                  </a:lnTo>
                  <a:lnTo>
                    <a:pt x="1161" y="492"/>
                  </a:lnTo>
                  <a:lnTo>
                    <a:pt x="1171" y="453"/>
                  </a:lnTo>
                  <a:lnTo>
                    <a:pt x="1178" y="443"/>
                  </a:lnTo>
                  <a:lnTo>
                    <a:pt x="1228" y="417"/>
                  </a:lnTo>
                  <a:lnTo>
                    <a:pt x="1230" y="416"/>
                  </a:lnTo>
                  <a:lnTo>
                    <a:pt x="1244" y="405"/>
                  </a:lnTo>
                  <a:lnTo>
                    <a:pt x="1252" y="398"/>
                  </a:lnTo>
                  <a:lnTo>
                    <a:pt x="1252" y="396"/>
                  </a:lnTo>
                  <a:lnTo>
                    <a:pt x="1252" y="395"/>
                  </a:lnTo>
                  <a:lnTo>
                    <a:pt x="1253" y="395"/>
                  </a:lnTo>
                  <a:lnTo>
                    <a:pt x="1255" y="391"/>
                  </a:lnTo>
                  <a:lnTo>
                    <a:pt x="1255" y="384"/>
                  </a:lnTo>
                  <a:lnTo>
                    <a:pt x="1254" y="381"/>
                  </a:lnTo>
                  <a:lnTo>
                    <a:pt x="1254" y="380"/>
                  </a:lnTo>
                  <a:lnTo>
                    <a:pt x="1254" y="376"/>
                  </a:lnTo>
                  <a:lnTo>
                    <a:pt x="1248" y="370"/>
                  </a:lnTo>
                  <a:lnTo>
                    <a:pt x="1246" y="367"/>
                  </a:lnTo>
                  <a:lnTo>
                    <a:pt x="1242" y="366"/>
                  </a:lnTo>
                  <a:lnTo>
                    <a:pt x="1218" y="361"/>
                  </a:lnTo>
                  <a:lnTo>
                    <a:pt x="1181" y="325"/>
                  </a:lnTo>
                  <a:lnTo>
                    <a:pt x="1175" y="296"/>
                  </a:lnTo>
                  <a:lnTo>
                    <a:pt x="1178" y="279"/>
                  </a:lnTo>
                  <a:lnTo>
                    <a:pt x="1175" y="283"/>
                  </a:lnTo>
                  <a:lnTo>
                    <a:pt x="1211" y="245"/>
                  </a:lnTo>
                  <a:lnTo>
                    <a:pt x="1213" y="236"/>
                  </a:lnTo>
                  <a:lnTo>
                    <a:pt x="1206" y="199"/>
                  </a:lnTo>
                  <a:lnTo>
                    <a:pt x="1206" y="198"/>
                  </a:lnTo>
                  <a:lnTo>
                    <a:pt x="1209" y="170"/>
                  </a:lnTo>
                  <a:lnTo>
                    <a:pt x="1209" y="172"/>
                  </a:lnTo>
                  <a:lnTo>
                    <a:pt x="1232" y="111"/>
                  </a:lnTo>
                  <a:lnTo>
                    <a:pt x="1232" y="108"/>
                  </a:lnTo>
                  <a:lnTo>
                    <a:pt x="1232" y="106"/>
                  </a:lnTo>
                  <a:lnTo>
                    <a:pt x="1232" y="105"/>
                  </a:lnTo>
                  <a:lnTo>
                    <a:pt x="1234" y="105"/>
                  </a:lnTo>
                  <a:lnTo>
                    <a:pt x="1228" y="73"/>
                  </a:lnTo>
                  <a:lnTo>
                    <a:pt x="1228" y="55"/>
                  </a:lnTo>
                  <a:close/>
                  <a:moveTo>
                    <a:pt x="1236" y="386"/>
                  </a:moveTo>
                  <a:lnTo>
                    <a:pt x="1237" y="386"/>
                  </a:lnTo>
                  <a:lnTo>
                    <a:pt x="1235" y="389"/>
                  </a:lnTo>
                  <a:lnTo>
                    <a:pt x="1236" y="387"/>
                  </a:lnTo>
                  <a:lnTo>
                    <a:pt x="1236" y="386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66" name="Freeform 925"/>
            <p:cNvSpPr>
              <a:spLocks/>
            </p:cNvSpPr>
            <p:nvPr/>
          </p:nvSpPr>
          <p:spPr bwMode="auto">
            <a:xfrm>
              <a:off x="8067675" y="4057650"/>
              <a:ext cx="523875" cy="377825"/>
            </a:xfrm>
            <a:custGeom>
              <a:avLst/>
              <a:gdLst>
                <a:gd name="T0" fmla="*/ 2147483647 w 990"/>
                <a:gd name="T1" fmla="*/ 2147483647 h 714"/>
                <a:gd name="T2" fmla="*/ 1629980569 w 990"/>
                <a:gd name="T3" fmla="*/ 2147483647 h 714"/>
                <a:gd name="T4" fmla="*/ 1037184138 w 990"/>
                <a:gd name="T5" fmla="*/ 2147483647 h 714"/>
                <a:gd name="T6" fmla="*/ 0 w 990"/>
                <a:gd name="T7" fmla="*/ 2147483647 h 714"/>
                <a:gd name="T8" fmla="*/ 1926239746 w 990"/>
                <a:gd name="T9" fmla="*/ 2147483647 h 714"/>
                <a:gd name="T10" fmla="*/ 1778110157 w 990"/>
                <a:gd name="T11" fmla="*/ 2147483647 h 714"/>
                <a:gd name="T12" fmla="*/ 2074368276 w 990"/>
                <a:gd name="T13" fmla="*/ 2147483647 h 714"/>
                <a:gd name="T14" fmla="*/ 2147483647 w 990"/>
                <a:gd name="T15" fmla="*/ 2147483647 h 714"/>
                <a:gd name="T16" fmla="*/ 2147483647 w 990"/>
                <a:gd name="T17" fmla="*/ 2147483647 h 714"/>
                <a:gd name="T18" fmla="*/ 2147483647 w 990"/>
                <a:gd name="T19" fmla="*/ 2147483647 h 714"/>
                <a:gd name="T20" fmla="*/ 2147483647 w 990"/>
                <a:gd name="T21" fmla="*/ 2147483647 h 714"/>
                <a:gd name="T22" fmla="*/ 2147483647 w 990"/>
                <a:gd name="T23" fmla="*/ 2147483647 h 714"/>
                <a:gd name="T24" fmla="*/ 2147483647 w 990"/>
                <a:gd name="T25" fmla="*/ 2147483647 h 714"/>
                <a:gd name="T26" fmla="*/ 2147483647 w 990"/>
                <a:gd name="T27" fmla="*/ 2147483647 h 714"/>
                <a:gd name="T28" fmla="*/ 2147483647 w 990"/>
                <a:gd name="T29" fmla="*/ 2147483647 h 714"/>
                <a:gd name="T30" fmla="*/ 2147483647 w 990"/>
                <a:gd name="T31" fmla="*/ 2147483647 h 714"/>
                <a:gd name="T32" fmla="*/ 2147483647 w 990"/>
                <a:gd name="T33" fmla="*/ 2147483647 h 714"/>
                <a:gd name="T34" fmla="*/ 2147483647 w 990"/>
                <a:gd name="T35" fmla="*/ 2147483647 h 714"/>
                <a:gd name="T36" fmla="*/ 2147483647 w 990"/>
                <a:gd name="T37" fmla="*/ 2147483647 h 714"/>
                <a:gd name="T38" fmla="*/ 2147483647 w 990"/>
                <a:gd name="T39" fmla="*/ 2147483647 h 714"/>
                <a:gd name="T40" fmla="*/ 2147483647 w 990"/>
                <a:gd name="T41" fmla="*/ 2147483647 h 714"/>
                <a:gd name="T42" fmla="*/ 2147483647 w 990"/>
                <a:gd name="T43" fmla="*/ 2147483647 h 714"/>
                <a:gd name="T44" fmla="*/ 2147483647 w 990"/>
                <a:gd name="T45" fmla="*/ 2147483647 h 714"/>
                <a:gd name="T46" fmla="*/ 2147483647 w 990"/>
                <a:gd name="T47" fmla="*/ 2147483647 h 714"/>
                <a:gd name="T48" fmla="*/ 2147483647 w 990"/>
                <a:gd name="T49" fmla="*/ 2147483647 h 714"/>
                <a:gd name="T50" fmla="*/ 2147483647 w 990"/>
                <a:gd name="T51" fmla="*/ 2147483647 h 714"/>
                <a:gd name="T52" fmla="*/ 2147483647 w 990"/>
                <a:gd name="T53" fmla="*/ 2147483647 h 714"/>
                <a:gd name="T54" fmla="*/ 2147483647 w 990"/>
                <a:gd name="T55" fmla="*/ 2147483647 h 714"/>
                <a:gd name="T56" fmla="*/ 2147483647 w 990"/>
                <a:gd name="T57" fmla="*/ 2147483647 h 714"/>
                <a:gd name="T58" fmla="*/ 2147483647 w 990"/>
                <a:gd name="T59" fmla="*/ 2074368078 h 714"/>
                <a:gd name="T60" fmla="*/ 2147483647 w 990"/>
                <a:gd name="T61" fmla="*/ 1185313349 h 714"/>
                <a:gd name="T62" fmla="*/ 2147483647 w 990"/>
                <a:gd name="T63" fmla="*/ 2147483647 h 714"/>
                <a:gd name="T64" fmla="*/ 2147483647 w 990"/>
                <a:gd name="T65" fmla="*/ 2147483647 h 714"/>
                <a:gd name="T66" fmla="*/ 2147483647 w 990"/>
                <a:gd name="T67" fmla="*/ 2074368078 h 714"/>
                <a:gd name="T68" fmla="*/ 2147483647 w 990"/>
                <a:gd name="T69" fmla="*/ 1778109988 h 714"/>
                <a:gd name="T70" fmla="*/ 2147483647 w 990"/>
                <a:gd name="T71" fmla="*/ 1185313349 h 714"/>
                <a:gd name="T72" fmla="*/ 2147483647 w 990"/>
                <a:gd name="T73" fmla="*/ 148129111 h 714"/>
                <a:gd name="T74" fmla="*/ 2147483647 w 990"/>
                <a:gd name="T75" fmla="*/ 148129111 h 714"/>
                <a:gd name="T76" fmla="*/ 2147483647 w 990"/>
                <a:gd name="T77" fmla="*/ 1185313349 h 714"/>
                <a:gd name="T78" fmla="*/ 2147483647 w 990"/>
                <a:gd name="T79" fmla="*/ 1778109988 h 714"/>
                <a:gd name="T80" fmla="*/ 2147483647 w 990"/>
                <a:gd name="T81" fmla="*/ 1778109988 h 714"/>
                <a:gd name="T82" fmla="*/ 2147483647 w 990"/>
                <a:gd name="T83" fmla="*/ 1481851897 h 714"/>
                <a:gd name="T84" fmla="*/ 2147483647 w 990"/>
                <a:gd name="T85" fmla="*/ 1481851897 h 714"/>
                <a:gd name="T86" fmla="*/ 2147483647 w 990"/>
                <a:gd name="T87" fmla="*/ 2147483647 h 714"/>
                <a:gd name="T88" fmla="*/ 2147483647 w 990"/>
                <a:gd name="T89" fmla="*/ 2147483647 h 714"/>
                <a:gd name="T90" fmla="*/ 2147483647 w 990"/>
                <a:gd name="T91" fmla="*/ 2147483647 h 714"/>
                <a:gd name="T92" fmla="*/ 2147483647 w 990"/>
                <a:gd name="T93" fmla="*/ 2147483647 h 714"/>
                <a:gd name="T94" fmla="*/ 2147483647 w 990"/>
                <a:gd name="T95" fmla="*/ 2147483647 h 714"/>
                <a:gd name="T96" fmla="*/ 2147483647 w 990"/>
                <a:gd name="T97" fmla="*/ 2147483647 h 714"/>
                <a:gd name="T98" fmla="*/ 2147483647 w 990"/>
                <a:gd name="T99" fmla="*/ 2147483647 h 714"/>
                <a:gd name="T100" fmla="*/ 2147483647 w 990"/>
                <a:gd name="T101" fmla="*/ 2147483647 h 714"/>
                <a:gd name="T102" fmla="*/ 2147483647 w 990"/>
                <a:gd name="T103" fmla="*/ 2147483647 h 714"/>
                <a:gd name="T104" fmla="*/ 2147483647 w 990"/>
                <a:gd name="T105" fmla="*/ 2147483647 h 714"/>
                <a:gd name="T106" fmla="*/ 2147483647 w 990"/>
                <a:gd name="T107" fmla="*/ 2147483647 h 714"/>
                <a:gd name="T108" fmla="*/ 2147483647 w 990"/>
                <a:gd name="T109" fmla="*/ 2147483647 h 714"/>
                <a:gd name="T110" fmla="*/ 2147483647 w 990"/>
                <a:gd name="T111" fmla="*/ 2147483647 h 7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90"/>
                <a:gd name="T169" fmla="*/ 0 h 714"/>
                <a:gd name="T170" fmla="*/ 990 w 990"/>
                <a:gd name="T171" fmla="*/ 714 h 71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90" h="714">
                  <a:moveTo>
                    <a:pt x="77" y="584"/>
                  </a:moveTo>
                  <a:lnTo>
                    <a:pt x="73" y="585"/>
                  </a:lnTo>
                  <a:lnTo>
                    <a:pt x="55" y="605"/>
                  </a:lnTo>
                  <a:lnTo>
                    <a:pt x="32" y="612"/>
                  </a:lnTo>
                  <a:lnTo>
                    <a:pt x="26" y="617"/>
                  </a:lnTo>
                  <a:lnTo>
                    <a:pt x="20" y="625"/>
                  </a:lnTo>
                  <a:lnTo>
                    <a:pt x="19" y="627"/>
                  </a:lnTo>
                  <a:lnTo>
                    <a:pt x="0" y="710"/>
                  </a:lnTo>
                  <a:lnTo>
                    <a:pt x="19" y="714"/>
                  </a:lnTo>
                  <a:lnTo>
                    <a:pt x="40" y="634"/>
                  </a:lnTo>
                  <a:lnTo>
                    <a:pt x="42" y="631"/>
                  </a:lnTo>
                  <a:lnTo>
                    <a:pt x="37" y="632"/>
                  </a:lnTo>
                  <a:lnTo>
                    <a:pt x="44" y="627"/>
                  </a:lnTo>
                  <a:lnTo>
                    <a:pt x="42" y="631"/>
                  </a:lnTo>
                  <a:lnTo>
                    <a:pt x="44" y="630"/>
                  </a:lnTo>
                  <a:lnTo>
                    <a:pt x="60" y="626"/>
                  </a:lnTo>
                  <a:lnTo>
                    <a:pt x="66" y="623"/>
                  </a:lnTo>
                  <a:lnTo>
                    <a:pt x="88" y="601"/>
                  </a:lnTo>
                  <a:lnTo>
                    <a:pt x="91" y="599"/>
                  </a:lnTo>
                  <a:lnTo>
                    <a:pt x="321" y="584"/>
                  </a:lnTo>
                  <a:lnTo>
                    <a:pt x="325" y="584"/>
                  </a:lnTo>
                  <a:lnTo>
                    <a:pt x="425" y="528"/>
                  </a:lnTo>
                  <a:lnTo>
                    <a:pt x="423" y="528"/>
                  </a:lnTo>
                  <a:lnTo>
                    <a:pt x="460" y="515"/>
                  </a:lnTo>
                  <a:lnTo>
                    <a:pt x="461" y="513"/>
                  </a:lnTo>
                  <a:lnTo>
                    <a:pt x="463" y="512"/>
                  </a:lnTo>
                  <a:lnTo>
                    <a:pt x="464" y="510"/>
                  </a:lnTo>
                  <a:lnTo>
                    <a:pt x="467" y="508"/>
                  </a:lnTo>
                  <a:lnTo>
                    <a:pt x="472" y="475"/>
                  </a:lnTo>
                  <a:lnTo>
                    <a:pt x="502" y="366"/>
                  </a:lnTo>
                  <a:lnTo>
                    <a:pt x="516" y="334"/>
                  </a:lnTo>
                  <a:lnTo>
                    <a:pt x="515" y="335"/>
                  </a:lnTo>
                  <a:lnTo>
                    <a:pt x="534" y="307"/>
                  </a:lnTo>
                  <a:lnTo>
                    <a:pt x="533" y="309"/>
                  </a:lnTo>
                  <a:lnTo>
                    <a:pt x="556" y="289"/>
                  </a:lnTo>
                  <a:lnTo>
                    <a:pt x="551" y="290"/>
                  </a:lnTo>
                  <a:lnTo>
                    <a:pt x="576" y="281"/>
                  </a:lnTo>
                  <a:lnTo>
                    <a:pt x="575" y="282"/>
                  </a:lnTo>
                  <a:lnTo>
                    <a:pt x="661" y="269"/>
                  </a:lnTo>
                  <a:lnTo>
                    <a:pt x="663" y="266"/>
                  </a:lnTo>
                  <a:lnTo>
                    <a:pt x="663" y="265"/>
                  </a:lnTo>
                  <a:lnTo>
                    <a:pt x="664" y="265"/>
                  </a:lnTo>
                  <a:lnTo>
                    <a:pt x="666" y="265"/>
                  </a:lnTo>
                  <a:lnTo>
                    <a:pt x="670" y="261"/>
                  </a:lnTo>
                  <a:lnTo>
                    <a:pt x="692" y="180"/>
                  </a:lnTo>
                  <a:lnTo>
                    <a:pt x="727" y="112"/>
                  </a:lnTo>
                  <a:lnTo>
                    <a:pt x="727" y="108"/>
                  </a:lnTo>
                  <a:lnTo>
                    <a:pt x="727" y="104"/>
                  </a:lnTo>
                  <a:lnTo>
                    <a:pt x="718" y="82"/>
                  </a:lnTo>
                  <a:lnTo>
                    <a:pt x="718" y="75"/>
                  </a:lnTo>
                  <a:lnTo>
                    <a:pt x="718" y="71"/>
                  </a:lnTo>
                  <a:lnTo>
                    <a:pt x="730" y="60"/>
                  </a:lnTo>
                  <a:lnTo>
                    <a:pt x="727" y="61"/>
                  </a:lnTo>
                  <a:lnTo>
                    <a:pt x="747" y="54"/>
                  </a:lnTo>
                  <a:lnTo>
                    <a:pt x="766" y="50"/>
                  </a:lnTo>
                  <a:lnTo>
                    <a:pt x="792" y="58"/>
                  </a:lnTo>
                  <a:lnTo>
                    <a:pt x="797" y="58"/>
                  </a:lnTo>
                  <a:lnTo>
                    <a:pt x="819" y="55"/>
                  </a:lnTo>
                  <a:lnTo>
                    <a:pt x="824" y="54"/>
                  </a:lnTo>
                  <a:lnTo>
                    <a:pt x="844" y="42"/>
                  </a:lnTo>
                  <a:lnTo>
                    <a:pt x="847" y="40"/>
                  </a:lnTo>
                  <a:lnTo>
                    <a:pt x="864" y="25"/>
                  </a:lnTo>
                  <a:lnTo>
                    <a:pt x="887" y="43"/>
                  </a:lnTo>
                  <a:lnTo>
                    <a:pt x="889" y="44"/>
                  </a:lnTo>
                  <a:lnTo>
                    <a:pt x="920" y="56"/>
                  </a:lnTo>
                  <a:lnTo>
                    <a:pt x="923" y="57"/>
                  </a:lnTo>
                  <a:lnTo>
                    <a:pt x="989" y="62"/>
                  </a:lnTo>
                  <a:lnTo>
                    <a:pt x="990" y="43"/>
                  </a:lnTo>
                  <a:lnTo>
                    <a:pt x="957" y="42"/>
                  </a:lnTo>
                  <a:lnTo>
                    <a:pt x="926" y="36"/>
                  </a:lnTo>
                  <a:lnTo>
                    <a:pt x="928" y="37"/>
                  </a:lnTo>
                  <a:lnTo>
                    <a:pt x="897" y="25"/>
                  </a:lnTo>
                  <a:lnTo>
                    <a:pt x="900" y="26"/>
                  </a:lnTo>
                  <a:lnTo>
                    <a:pt x="869" y="3"/>
                  </a:lnTo>
                  <a:lnTo>
                    <a:pt x="863" y="0"/>
                  </a:lnTo>
                  <a:lnTo>
                    <a:pt x="856" y="3"/>
                  </a:lnTo>
                  <a:lnTo>
                    <a:pt x="832" y="24"/>
                  </a:lnTo>
                  <a:lnTo>
                    <a:pt x="835" y="23"/>
                  </a:lnTo>
                  <a:lnTo>
                    <a:pt x="815" y="35"/>
                  </a:lnTo>
                  <a:lnTo>
                    <a:pt x="798" y="37"/>
                  </a:lnTo>
                  <a:lnTo>
                    <a:pt x="799" y="37"/>
                  </a:lnTo>
                  <a:lnTo>
                    <a:pt x="793" y="37"/>
                  </a:lnTo>
                  <a:lnTo>
                    <a:pt x="798" y="37"/>
                  </a:lnTo>
                  <a:lnTo>
                    <a:pt x="771" y="29"/>
                  </a:lnTo>
                  <a:lnTo>
                    <a:pt x="766" y="29"/>
                  </a:lnTo>
                  <a:lnTo>
                    <a:pt x="759" y="30"/>
                  </a:lnTo>
                  <a:lnTo>
                    <a:pt x="720" y="44"/>
                  </a:lnTo>
                  <a:lnTo>
                    <a:pt x="717" y="45"/>
                  </a:lnTo>
                  <a:lnTo>
                    <a:pt x="701" y="58"/>
                  </a:lnTo>
                  <a:lnTo>
                    <a:pt x="699" y="63"/>
                  </a:lnTo>
                  <a:lnTo>
                    <a:pt x="697" y="72"/>
                  </a:lnTo>
                  <a:lnTo>
                    <a:pt x="697" y="78"/>
                  </a:lnTo>
                  <a:lnTo>
                    <a:pt x="709" y="107"/>
                  </a:lnTo>
                  <a:lnTo>
                    <a:pt x="669" y="183"/>
                  </a:lnTo>
                  <a:lnTo>
                    <a:pt x="652" y="249"/>
                  </a:lnTo>
                  <a:lnTo>
                    <a:pt x="572" y="262"/>
                  </a:lnTo>
                  <a:lnTo>
                    <a:pt x="570" y="263"/>
                  </a:lnTo>
                  <a:lnTo>
                    <a:pt x="545" y="272"/>
                  </a:lnTo>
                  <a:lnTo>
                    <a:pt x="540" y="274"/>
                  </a:lnTo>
                  <a:lnTo>
                    <a:pt x="519" y="295"/>
                  </a:lnTo>
                  <a:lnTo>
                    <a:pt x="518" y="297"/>
                  </a:lnTo>
                  <a:lnTo>
                    <a:pt x="499" y="324"/>
                  </a:lnTo>
                  <a:lnTo>
                    <a:pt x="499" y="325"/>
                  </a:lnTo>
                  <a:lnTo>
                    <a:pt x="482" y="360"/>
                  </a:lnTo>
                  <a:lnTo>
                    <a:pt x="459" y="435"/>
                  </a:lnTo>
                  <a:lnTo>
                    <a:pt x="448" y="498"/>
                  </a:lnTo>
                  <a:lnTo>
                    <a:pt x="417" y="509"/>
                  </a:lnTo>
                  <a:lnTo>
                    <a:pt x="414" y="510"/>
                  </a:lnTo>
                  <a:lnTo>
                    <a:pt x="317" y="564"/>
                  </a:lnTo>
                  <a:lnTo>
                    <a:pt x="88" y="578"/>
                  </a:lnTo>
                  <a:lnTo>
                    <a:pt x="84" y="579"/>
                  </a:lnTo>
                  <a:lnTo>
                    <a:pt x="77" y="584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67" name="AutoShape 220"/>
            <p:cNvSpPr>
              <a:spLocks/>
            </p:cNvSpPr>
            <p:nvPr/>
          </p:nvSpPr>
          <p:spPr bwMode="auto">
            <a:xfrm>
              <a:off x="8115300" y="4443413"/>
              <a:ext cx="647700" cy="382587"/>
            </a:xfrm>
            <a:custGeom>
              <a:avLst/>
              <a:gdLst>
                <a:gd name="T0" fmla="*/ 2147483647 w 1224"/>
                <a:gd name="T1" fmla="*/ 743820148 h 722"/>
                <a:gd name="T2" fmla="*/ 2147483647 w 1224"/>
                <a:gd name="T3" fmla="*/ 595281060 h 722"/>
                <a:gd name="T4" fmla="*/ 2147483647 w 1224"/>
                <a:gd name="T5" fmla="*/ 2147483647 h 722"/>
                <a:gd name="T6" fmla="*/ 2147483647 w 1224"/>
                <a:gd name="T7" fmla="*/ 2147483647 h 722"/>
                <a:gd name="T8" fmla="*/ 2147483647 w 1224"/>
                <a:gd name="T9" fmla="*/ 2147483647 h 722"/>
                <a:gd name="T10" fmla="*/ 2147483647 w 1224"/>
                <a:gd name="T11" fmla="*/ 1487921142 h 722"/>
                <a:gd name="T12" fmla="*/ 0 w 1224"/>
                <a:gd name="T13" fmla="*/ 1636741076 h 722"/>
                <a:gd name="T14" fmla="*/ 2147483647 w 1224"/>
                <a:gd name="T15" fmla="*/ 2147483647 h 722"/>
                <a:gd name="T16" fmla="*/ 2147483647 w 1224"/>
                <a:gd name="T17" fmla="*/ 2147483647 h 722"/>
                <a:gd name="T18" fmla="*/ 2147483647 w 1224"/>
                <a:gd name="T19" fmla="*/ 2147483647 h 722"/>
                <a:gd name="T20" fmla="*/ 2147483647 w 1224"/>
                <a:gd name="T21" fmla="*/ 1636741076 h 722"/>
                <a:gd name="T22" fmla="*/ 2147483647 w 1224"/>
                <a:gd name="T23" fmla="*/ 1041460546 h 722"/>
                <a:gd name="T24" fmla="*/ 2147483647 w 1224"/>
                <a:gd name="T25" fmla="*/ 2147483647 h 722"/>
                <a:gd name="T26" fmla="*/ 2147483647 w 1224"/>
                <a:gd name="T27" fmla="*/ 2147483647 h 722"/>
                <a:gd name="T28" fmla="*/ 2147483647 w 1224"/>
                <a:gd name="T29" fmla="*/ 2147483647 h 722"/>
                <a:gd name="T30" fmla="*/ 2147483647 w 1224"/>
                <a:gd name="T31" fmla="*/ 2147483647 h 722"/>
                <a:gd name="T32" fmla="*/ 2147483647 w 1224"/>
                <a:gd name="T33" fmla="*/ 2147483647 h 722"/>
                <a:gd name="T34" fmla="*/ 2147483647 w 1224"/>
                <a:gd name="T35" fmla="*/ 2147483647 h 722"/>
                <a:gd name="T36" fmla="*/ 2147483647 w 1224"/>
                <a:gd name="T37" fmla="*/ 2147483647 h 722"/>
                <a:gd name="T38" fmla="*/ 2147483647 w 1224"/>
                <a:gd name="T39" fmla="*/ 2147483647 h 722"/>
                <a:gd name="T40" fmla="*/ 2147483647 w 1224"/>
                <a:gd name="T41" fmla="*/ 2147483647 h 722"/>
                <a:gd name="T42" fmla="*/ 2147483647 w 1224"/>
                <a:gd name="T43" fmla="*/ 2147483647 h 722"/>
                <a:gd name="T44" fmla="*/ 2147483647 w 1224"/>
                <a:gd name="T45" fmla="*/ 2147483647 h 722"/>
                <a:gd name="T46" fmla="*/ 2147483647 w 1224"/>
                <a:gd name="T47" fmla="*/ 2147483647 h 722"/>
                <a:gd name="T48" fmla="*/ 2147483647 w 1224"/>
                <a:gd name="T49" fmla="*/ 2147483647 h 722"/>
                <a:gd name="T50" fmla="*/ 2147483647 w 1224"/>
                <a:gd name="T51" fmla="*/ 2147483647 h 722"/>
                <a:gd name="T52" fmla="*/ 2147483647 w 1224"/>
                <a:gd name="T53" fmla="*/ 2147483647 h 722"/>
                <a:gd name="T54" fmla="*/ 2147483647 w 1224"/>
                <a:gd name="T55" fmla="*/ 2147483647 h 722"/>
                <a:gd name="T56" fmla="*/ 2147483647 w 1224"/>
                <a:gd name="T57" fmla="*/ 2147483647 h 722"/>
                <a:gd name="T58" fmla="*/ 2147483647 w 1224"/>
                <a:gd name="T59" fmla="*/ 2147483647 h 722"/>
                <a:gd name="T60" fmla="*/ 2147483647 w 1224"/>
                <a:gd name="T61" fmla="*/ 2147483647 h 722"/>
                <a:gd name="T62" fmla="*/ 2147483647 w 1224"/>
                <a:gd name="T63" fmla="*/ 2147483647 h 722"/>
                <a:gd name="T64" fmla="*/ 2147483647 w 1224"/>
                <a:gd name="T65" fmla="*/ 2147483647 h 722"/>
                <a:gd name="T66" fmla="*/ 2147483647 w 1224"/>
                <a:gd name="T67" fmla="*/ 2147483647 h 722"/>
                <a:gd name="T68" fmla="*/ 2147483647 w 1224"/>
                <a:gd name="T69" fmla="*/ 2147483647 h 722"/>
                <a:gd name="T70" fmla="*/ 2147483647 w 1224"/>
                <a:gd name="T71" fmla="*/ 2147483647 h 722"/>
                <a:gd name="T72" fmla="*/ 2147483647 w 1224"/>
                <a:gd name="T73" fmla="*/ 2147483647 h 722"/>
                <a:gd name="T74" fmla="*/ 2147483647 w 1224"/>
                <a:gd name="T75" fmla="*/ 2147483647 h 722"/>
                <a:gd name="T76" fmla="*/ 2147483647 w 1224"/>
                <a:gd name="T77" fmla="*/ 2147483647 h 722"/>
                <a:gd name="T78" fmla="*/ 2147483647 w 1224"/>
                <a:gd name="T79" fmla="*/ 2147483647 h 722"/>
                <a:gd name="T80" fmla="*/ 2147483647 w 1224"/>
                <a:gd name="T81" fmla="*/ 2147483647 h 722"/>
                <a:gd name="T82" fmla="*/ 2147483647 w 1224"/>
                <a:gd name="T83" fmla="*/ 2147483647 h 722"/>
                <a:gd name="T84" fmla="*/ 2147483647 w 1224"/>
                <a:gd name="T85" fmla="*/ 2147483647 h 722"/>
                <a:gd name="T86" fmla="*/ 2147483647 w 1224"/>
                <a:gd name="T87" fmla="*/ 2147483647 h 722"/>
                <a:gd name="T88" fmla="*/ 2147483647 w 1224"/>
                <a:gd name="T89" fmla="*/ 2147483647 h 722"/>
                <a:gd name="T90" fmla="*/ 2147483647 w 1224"/>
                <a:gd name="T91" fmla="*/ 2147483647 h 722"/>
                <a:gd name="T92" fmla="*/ 2147483647 w 1224"/>
                <a:gd name="T93" fmla="*/ 2147483647 h 722"/>
                <a:gd name="T94" fmla="*/ 2147483647 w 1224"/>
                <a:gd name="T95" fmla="*/ 2147483647 h 722"/>
                <a:gd name="T96" fmla="*/ 2147483647 w 1224"/>
                <a:gd name="T97" fmla="*/ 2147483647 h 722"/>
                <a:gd name="T98" fmla="*/ 2147483647 w 1224"/>
                <a:gd name="T99" fmla="*/ 2147483647 h 722"/>
                <a:gd name="T100" fmla="*/ 2147483647 w 1224"/>
                <a:gd name="T101" fmla="*/ 2147483647 h 722"/>
                <a:gd name="T102" fmla="*/ 2147483647 w 1224"/>
                <a:gd name="T103" fmla="*/ 2147483647 h 722"/>
                <a:gd name="T104" fmla="*/ 2147483647 w 1224"/>
                <a:gd name="T105" fmla="*/ 2147483647 h 722"/>
                <a:gd name="T106" fmla="*/ 2147483647 w 1224"/>
                <a:gd name="T107" fmla="*/ 2147483647 h 722"/>
                <a:gd name="T108" fmla="*/ 2147483647 w 1224"/>
                <a:gd name="T109" fmla="*/ 2147483647 h 722"/>
                <a:gd name="T110" fmla="*/ 2147483647 w 1224"/>
                <a:gd name="T111" fmla="*/ 2147483647 h 722"/>
                <a:gd name="T112" fmla="*/ 2147483647 w 1224"/>
                <a:gd name="T113" fmla="*/ 0 h 72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24"/>
                <a:gd name="T172" fmla="*/ 0 h 722"/>
                <a:gd name="T173" fmla="*/ 1224 w 1224"/>
                <a:gd name="T174" fmla="*/ 722 h 72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24" h="722">
                  <a:moveTo>
                    <a:pt x="460" y="0"/>
                  </a:moveTo>
                  <a:lnTo>
                    <a:pt x="455" y="0"/>
                  </a:lnTo>
                  <a:lnTo>
                    <a:pt x="406" y="16"/>
                  </a:lnTo>
                  <a:lnTo>
                    <a:pt x="388" y="18"/>
                  </a:lnTo>
                  <a:lnTo>
                    <a:pt x="360" y="12"/>
                  </a:lnTo>
                  <a:lnTo>
                    <a:pt x="355" y="12"/>
                  </a:lnTo>
                  <a:lnTo>
                    <a:pt x="344" y="15"/>
                  </a:lnTo>
                  <a:lnTo>
                    <a:pt x="272" y="45"/>
                  </a:lnTo>
                  <a:lnTo>
                    <a:pt x="271" y="46"/>
                  </a:lnTo>
                  <a:lnTo>
                    <a:pt x="249" y="60"/>
                  </a:lnTo>
                  <a:lnTo>
                    <a:pt x="237" y="71"/>
                  </a:lnTo>
                  <a:lnTo>
                    <a:pt x="180" y="76"/>
                  </a:lnTo>
                  <a:lnTo>
                    <a:pt x="155" y="67"/>
                  </a:lnTo>
                  <a:lnTo>
                    <a:pt x="128" y="48"/>
                  </a:lnTo>
                  <a:lnTo>
                    <a:pt x="126" y="47"/>
                  </a:lnTo>
                  <a:lnTo>
                    <a:pt x="124" y="47"/>
                  </a:lnTo>
                  <a:lnTo>
                    <a:pt x="64" y="29"/>
                  </a:lnTo>
                  <a:lnTo>
                    <a:pt x="62" y="29"/>
                  </a:lnTo>
                  <a:lnTo>
                    <a:pt x="34" y="27"/>
                  </a:lnTo>
                  <a:lnTo>
                    <a:pt x="30" y="27"/>
                  </a:lnTo>
                  <a:lnTo>
                    <a:pt x="0" y="34"/>
                  </a:lnTo>
                  <a:lnTo>
                    <a:pt x="4" y="54"/>
                  </a:lnTo>
                  <a:lnTo>
                    <a:pt x="36" y="48"/>
                  </a:lnTo>
                  <a:lnTo>
                    <a:pt x="59" y="49"/>
                  </a:lnTo>
                  <a:lnTo>
                    <a:pt x="118" y="66"/>
                  </a:lnTo>
                  <a:lnTo>
                    <a:pt x="145" y="86"/>
                  </a:lnTo>
                  <a:lnTo>
                    <a:pt x="149" y="88"/>
                  </a:lnTo>
                  <a:lnTo>
                    <a:pt x="174" y="97"/>
                  </a:lnTo>
                  <a:lnTo>
                    <a:pt x="242" y="90"/>
                  </a:lnTo>
                  <a:lnTo>
                    <a:pt x="246" y="88"/>
                  </a:lnTo>
                  <a:lnTo>
                    <a:pt x="281" y="62"/>
                  </a:lnTo>
                  <a:lnTo>
                    <a:pt x="280" y="63"/>
                  </a:lnTo>
                  <a:lnTo>
                    <a:pt x="358" y="33"/>
                  </a:lnTo>
                  <a:lnTo>
                    <a:pt x="382" y="38"/>
                  </a:lnTo>
                  <a:lnTo>
                    <a:pt x="413" y="37"/>
                  </a:lnTo>
                  <a:lnTo>
                    <a:pt x="459" y="22"/>
                  </a:lnTo>
                  <a:lnTo>
                    <a:pt x="611" y="66"/>
                  </a:lnTo>
                  <a:lnTo>
                    <a:pt x="612" y="66"/>
                  </a:lnTo>
                  <a:lnTo>
                    <a:pt x="631" y="78"/>
                  </a:lnTo>
                  <a:lnTo>
                    <a:pt x="633" y="79"/>
                  </a:lnTo>
                  <a:lnTo>
                    <a:pt x="651" y="85"/>
                  </a:lnTo>
                  <a:lnTo>
                    <a:pt x="653" y="85"/>
                  </a:lnTo>
                  <a:lnTo>
                    <a:pt x="692" y="91"/>
                  </a:lnTo>
                  <a:lnTo>
                    <a:pt x="700" y="97"/>
                  </a:lnTo>
                  <a:lnTo>
                    <a:pt x="709" y="109"/>
                  </a:lnTo>
                  <a:lnTo>
                    <a:pt x="716" y="125"/>
                  </a:lnTo>
                  <a:lnTo>
                    <a:pt x="701" y="199"/>
                  </a:lnTo>
                  <a:lnTo>
                    <a:pt x="698" y="251"/>
                  </a:lnTo>
                  <a:lnTo>
                    <a:pt x="698" y="252"/>
                  </a:lnTo>
                  <a:lnTo>
                    <a:pt x="700" y="273"/>
                  </a:lnTo>
                  <a:lnTo>
                    <a:pt x="701" y="276"/>
                  </a:lnTo>
                  <a:lnTo>
                    <a:pt x="707" y="290"/>
                  </a:lnTo>
                  <a:lnTo>
                    <a:pt x="707" y="291"/>
                  </a:lnTo>
                  <a:lnTo>
                    <a:pt x="710" y="293"/>
                  </a:lnTo>
                  <a:lnTo>
                    <a:pt x="737" y="313"/>
                  </a:lnTo>
                  <a:lnTo>
                    <a:pt x="764" y="327"/>
                  </a:lnTo>
                  <a:lnTo>
                    <a:pt x="773" y="352"/>
                  </a:lnTo>
                  <a:lnTo>
                    <a:pt x="774" y="353"/>
                  </a:lnTo>
                  <a:lnTo>
                    <a:pt x="786" y="376"/>
                  </a:lnTo>
                  <a:lnTo>
                    <a:pt x="786" y="378"/>
                  </a:lnTo>
                  <a:lnTo>
                    <a:pt x="805" y="398"/>
                  </a:lnTo>
                  <a:lnTo>
                    <a:pt x="827" y="408"/>
                  </a:lnTo>
                  <a:lnTo>
                    <a:pt x="841" y="431"/>
                  </a:lnTo>
                  <a:lnTo>
                    <a:pt x="853" y="480"/>
                  </a:lnTo>
                  <a:lnTo>
                    <a:pt x="853" y="483"/>
                  </a:lnTo>
                  <a:lnTo>
                    <a:pt x="864" y="508"/>
                  </a:lnTo>
                  <a:lnTo>
                    <a:pt x="868" y="512"/>
                  </a:lnTo>
                  <a:lnTo>
                    <a:pt x="881" y="524"/>
                  </a:lnTo>
                  <a:lnTo>
                    <a:pt x="884" y="526"/>
                  </a:lnTo>
                  <a:lnTo>
                    <a:pt x="901" y="531"/>
                  </a:lnTo>
                  <a:lnTo>
                    <a:pt x="903" y="531"/>
                  </a:lnTo>
                  <a:lnTo>
                    <a:pt x="935" y="536"/>
                  </a:lnTo>
                  <a:lnTo>
                    <a:pt x="941" y="569"/>
                  </a:lnTo>
                  <a:lnTo>
                    <a:pt x="942" y="570"/>
                  </a:lnTo>
                  <a:lnTo>
                    <a:pt x="954" y="599"/>
                  </a:lnTo>
                  <a:lnTo>
                    <a:pt x="954" y="602"/>
                  </a:lnTo>
                  <a:lnTo>
                    <a:pt x="974" y="625"/>
                  </a:lnTo>
                  <a:lnTo>
                    <a:pt x="976" y="627"/>
                  </a:lnTo>
                  <a:lnTo>
                    <a:pt x="1005" y="650"/>
                  </a:lnTo>
                  <a:lnTo>
                    <a:pt x="1011" y="652"/>
                  </a:lnTo>
                  <a:lnTo>
                    <a:pt x="1017" y="651"/>
                  </a:lnTo>
                  <a:lnTo>
                    <a:pt x="1041" y="638"/>
                  </a:lnTo>
                  <a:lnTo>
                    <a:pt x="1045" y="634"/>
                  </a:lnTo>
                  <a:lnTo>
                    <a:pt x="1055" y="618"/>
                  </a:lnTo>
                  <a:lnTo>
                    <a:pt x="1056" y="616"/>
                  </a:lnTo>
                  <a:lnTo>
                    <a:pt x="1078" y="572"/>
                  </a:lnTo>
                  <a:lnTo>
                    <a:pt x="1131" y="581"/>
                  </a:lnTo>
                  <a:lnTo>
                    <a:pt x="1149" y="594"/>
                  </a:lnTo>
                  <a:lnTo>
                    <a:pt x="1154" y="604"/>
                  </a:lnTo>
                  <a:lnTo>
                    <a:pt x="1153" y="603"/>
                  </a:lnTo>
                  <a:lnTo>
                    <a:pt x="1160" y="622"/>
                  </a:lnTo>
                  <a:lnTo>
                    <a:pt x="1162" y="663"/>
                  </a:lnTo>
                  <a:lnTo>
                    <a:pt x="1169" y="702"/>
                  </a:lnTo>
                  <a:lnTo>
                    <a:pt x="1173" y="706"/>
                  </a:lnTo>
                  <a:lnTo>
                    <a:pt x="1186" y="720"/>
                  </a:lnTo>
                  <a:lnTo>
                    <a:pt x="1194" y="722"/>
                  </a:lnTo>
                  <a:lnTo>
                    <a:pt x="1211" y="721"/>
                  </a:lnTo>
                  <a:lnTo>
                    <a:pt x="1218" y="716"/>
                  </a:lnTo>
                  <a:lnTo>
                    <a:pt x="1223" y="709"/>
                  </a:lnTo>
                  <a:lnTo>
                    <a:pt x="1223" y="705"/>
                  </a:lnTo>
                  <a:lnTo>
                    <a:pt x="1224" y="703"/>
                  </a:lnTo>
                  <a:lnTo>
                    <a:pt x="1219" y="673"/>
                  </a:lnTo>
                  <a:lnTo>
                    <a:pt x="1199" y="677"/>
                  </a:lnTo>
                  <a:lnTo>
                    <a:pt x="1203" y="702"/>
                  </a:lnTo>
                  <a:lnTo>
                    <a:pt x="1202" y="702"/>
                  </a:lnTo>
                  <a:lnTo>
                    <a:pt x="1198" y="703"/>
                  </a:lnTo>
                  <a:lnTo>
                    <a:pt x="1190" y="695"/>
                  </a:lnTo>
                  <a:lnTo>
                    <a:pt x="1182" y="657"/>
                  </a:lnTo>
                  <a:lnTo>
                    <a:pt x="1180" y="616"/>
                  </a:lnTo>
                  <a:lnTo>
                    <a:pt x="1174" y="595"/>
                  </a:lnTo>
                  <a:lnTo>
                    <a:pt x="1173" y="594"/>
                  </a:lnTo>
                  <a:lnTo>
                    <a:pt x="1165" y="580"/>
                  </a:lnTo>
                  <a:lnTo>
                    <a:pt x="1141" y="563"/>
                  </a:lnTo>
                  <a:lnTo>
                    <a:pt x="1137" y="562"/>
                  </a:lnTo>
                  <a:lnTo>
                    <a:pt x="1073" y="552"/>
                  </a:lnTo>
                  <a:lnTo>
                    <a:pt x="1066" y="552"/>
                  </a:lnTo>
                  <a:lnTo>
                    <a:pt x="1063" y="557"/>
                  </a:lnTo>
                  <a:lnTo>
                    <a:pt x="1048" y="585"/>
                  </a:lnTo>
                  <a:lnTo>
                    <a:pt x="1039" y="607"/>
                  </a:lnTo>
                  <a:lnTo>
                    <a:pt x="1039" y="605"/>
                  </a:lnTo>
                  <a:lnTo>
                    <a:pt x="1029" y="620"/>
                  </a:lnTo>
                  <a:lnTo>
                    <a:pt x="1013" y="629"/>
                  </a:lnTo>
                  <a:lnTo>
                    <a:pt x="989" y="612"/>
                  </a:lnTo>
                  <a:lnTo>
                    <a:pt x="972" y="589"/>
                  </a:lnTo>
                  <a:lnTo>
                    <a:pt x="972" y="592"/>
                  </a:lnTo>
                  <a:lnTo>
                    <a:pt x="961" y="563"/>
                  </a:lnTo>
                  <a:lnTo>
                    <a:pt x="962" y="564"/>
                  </a:lnTo>
                  <a:lnTo>
                    <a:pt x="953" y="524"/>
                  </a:lnTo>
                  <a:lnTo>
                    <a:pt x="951" y="519"/>
                  </a:lnTo>
                  <a:lnTo>
                    <a:pt x="950" y="517"/>
                  </a:lnTo>
                  <a:lnTo>
                    <a:pt x="945" y="516"/>
                  </a:lnTo>
                  <a:lnTo>
                    <a:pt x="906" y="512"/>
                  </a:lnTo>
                  <a:lnTo>
                    <a:pt x="908" y="512"/>
                  </a:lnTo>
                  <a:lnTo>
                    <a:pt x="891" y="506"/>
                  </a:lnTo>
                  <a:lnTo>
                    <a:pt x="882" y="498"/>
                  </a:lnTo>
                  <a:lnTo>
                    <a:pt x="873" y="477"/>
                  </a:lnTo>
                  <a:lnTo>
                    <a:pt x="862" y="427"/>
                  </a:lnTo>
                  <a:lnTo>
                    <a:pt x="860" y="424"/>
                  </a:lnTo>
                  <a:lnTo>
                    <a:pt x="841" y="395"/>
                  </a:lnTo>
                  <a:lnTo>
                    <a:pt x="838" y="392"/>
                  </a:lnTo>
                  <a:lnTo>
                    <a:pt x="816" y="380"/>
                  </a:lnTo>
                  <a:lnTo>
                    <a:pt x="815" y="379"/>
                  </a:lnTo>
                  <a:lnTo>
                    <a:pt x="802" y="364"/>
                  </a:lnTo>
                  <a:lnTo>
                    <a:pt x="803" y="367"/>
                  </a:lnTo>
                  <a:lnTo>
                    <a:pt x="793" y="344"/>
                  </a:lnTo>
                  <a:lnTo>
                    <a:pt x="794" y="345"/>
                  </a:lnTo>
                  <a:lnTo>
                    <a:pt x="784" y="317"/>
                  </a:lnTo>
                  <a:lnTo>
                    <a:pt x="777" y="311"/>
                  </a:lnTo>
                  <a:lnTo>
                    <a:pt x="750" y="297"/>
                  </a:lnTo>
                  <a:lnTo>
                    <a:pt x="724" y="278"/>
                  </a:lnTo>
                  <a:lnTo>
                    <a:pt x="725" y="281"/>
                  </a:lnTo>
                  <a:lnTo>
                    <a:pt x="722" y="277"/>
                  </a:lnTo>
                  <a:lnTo>
                    <a:pt x="724" y="278"/>
                  </a:lnTo>
                  <a:lnTo>
                    <a:pt x="720" y="269"/>
                  </a:lnTo>
                  <a:lnTo>
                    <a:pt x="719" y="252"/>
                  </a:lnTo>
                  <a:lnTo>
                    <a:pt x="722" y="202"/>
                  </a:lnTo>
                  <a:lnTo>
                    <a:pt x="735" y="127"/>
                  </a:lnTo>
                  <a:lnTo>
                    <a:pt x="735" y="122"/>
                  </a:lnTo>
                  <a:lnTo>
                    <a:pt x="726" y="99"/>
                  </a:lnTo>
                  <a:lnTo>
                    <a:pt x="725" y="97"/>
                  </a:lnTo>
                  <a:lnTo>
                    <a:pt x="716" y="83"/>
                  </a:lnTo>
                  <a:lnTo>
                    <a:pt x="713" y="82"/>
                  </a:lnTo>
                  <a:lnTo>
                    <a:pt x="702" y="73"/>
                  </a:lnTo>
                  <a:lnTo>
                    <a:pt x="700" y="72"/>
                  </a:lnTo>
                  <a:lnTo>
                    <a:pt x="699" y="72"/>
                  </a:lnTo>
                  <a:lnTo>
                    <a:pt x="656" y="64"/>
                  </a:lnTo>
                  <a:lnTo>
                    <a:pt x="658" y="64"/>
                  </a:lnTo>
                  <a:lnTo>
                    <a:pt x="641" y="59"/>
                  </a:lnTo>
                  <a:lnTo>
                    <a:pt x="621" y="48"/>
                  </a:lnTo>
                  <a:lnTo>
                    <a:pt x="619" y="47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68" name="AutoShape 221"/>
            <p:cNvSpPr>
              <a:spLocks/>
            </p:cNvSpPr>
            <p:nvPr/>
          </p:nvSpPr>
          <p:spPr bwMode="auto">
            <a:xfrm>
              <a:off x="2720975" y="4779963"/>
              <a:ext cx="227013" cy="101600"/>
            </a:xfrm>
            <a:custGeom>
              <a:avLst/>
              <a:gdLst>
                <a:gd name="T0" fmla="*/ 2147483647 w 427"/>
                <a:gd name="T1" fmla="*/ 1021198912 h 193"/>
                <a:gd name="T2" fmla="*/ 2147483647 w 427"/>
                <a:gd name="T3" fmla="*/ 1021198912 h 193"/>
                <a:gd name="T4" fmla="*/ 2147483647 w 427"/>
                <a:gd name="T5" fmla="*/ 291810506 h 193"/>
                <a:gd name="T6" fmla="*/ 2147483647 w 427"/>
                <a:gd name="T7" fmla="*/ 291810506 h 193"/>
                <a:gd name="T8" fmla="*/ 0 w 427"/>
                <a:gd name="T9" fmla="*/ 0 h 193"/>
                <a:gd name="T10" fmla="*/ 0 w 427"/>
                <a:gd name="T11" fmla="*/ 1021198912 h 193"/>
                <a:gd name="T12" fmla="*/ 2147483647 w 427"/>
                <a:gd name="T13" fmla="*/ 1166965123 h 193"/>
                <a:gd name="T14" fmla="*/ 2147483647 w 427"/>
                <a:gd name="T15" fmla="*/ 1166965123 h 193"/>
                <a:gd name="T16" fmla="*/ 2147483647 w 427"/>
                <a:gd name="T17" fmla="*/ 1896630824 h 193"/>
                <a:gd name="T18" fmla="*/ 2147483647 w 427"/>
                <a:gd name="T19" fmla="*/ 2147483647 h 193"/>
                <a:gd name="T20" fmla="*/ 2147483647 w 427"/>
                <a:gd name="T21" fmla="*/ 2147483647 h 193"/>
                <a:gd name="T22" fmla="*/ 2147483647 w 427"/>
                <a:gd name="T23" fmla="*/ 2147483647 h 193"/>
                <a:gd name="T24" fmla="*/ 2147483647 w 427"/>
                <a:gd name="T25" fmla="*/ 2147483647 h 193"/>
                <a:gd name="T26" fmla="*/ 2147483647 w 427"/>
                <a:gd name="T27" fmla="*/ 2147483647 h 193"/>
                <a:gd name="T28" fmla="*/ 2147483647 w 427"/>
                <a:gd name="T29" fmla="*/ 2147483647 h 193"/>
                <a:gd name="T30" fmla="*/ 2147483647 w 427"/>
                <a:gd name="T31" fmla="*/ 2147483647 h 193"/>
                <a:gd name="T32" fmla="*/ 2147483647 w 427"/>
                <a:gd name="T33" fmla="*/ 2147483647 h 193"/>
                <a:gd name="T34" fmla="*/ 2147483647 w 427"/>
                <a:gd name="T35" fmla="*/ 2147483647 h 193"/>
                <a:gd name="T36" fmla="*/ 2147483647 w 427"/>
                <a:gd name="T37" fmla="*/ 2147483647 h 193"/>
                <a:gd name="T38" fmla="*/ 2147483647 w 427"/>
                <a:gd name="T39" fmla="*/ 2147483647 h 193"/>
                <a:gd name="T40" fmla="*/ 2147483647 w 427"/>
                <a:gd name="T41" fmla="*/ 2147483647 h 193"/>
                <a:gd name="T42" fmla="*/ 2147483647 w 427"/>
                <a:gd name="T43" fmla="*/ 2147483647 h 193"/>
                <a:gd name="T44" fmla="*/ 2147483647 w 427"/>
                <a:gd name="T45" fmla="*/ 2147483647 h 193"/>
                <a:gd name="T46" fmla="*/ 2147483647 w 427"/>
                <a:gd name="T47" fmla="*/ 2147483647 h 193"/>
                <a:gd name="T48" fmla="*/ 2147483647 w 427"/>
                <a:gd name="T49" fmla="*/ 2147483647 h 193"/>
                <a:gd name="T50" fmla="*/ 2147483647 w 427"/>
                <a:gd name="T51" fmla="*/ 2147483647 h 193"/>
                <a:gd name="T52" fmla="*/ 2147483647 w 427"/>
                <a:gd name="T53" fmla="*/ 2147483647 h 193"/>
                <a:gd name="T54" fmla="*/ 2147483647 w 427"/>
                <a:gd name="T55" fmla="*/ 2147483647 h 193"/>
                <a:gd name="T56" fmla="*/ 2147483647 w 427"/>
                <a:gd name="T57" fmla="*/ 2147483647 h 193"/>
                <a:gd name="T58" fmla="*/ 2147483647 w 427"/>
                <a:gd name="T59" fmla="*/ 2147483647 h 193"/>
                <a:gd name="T60" fmla="*/ 2147483647 w 427"/>
                <a:gd name="T61" fmla="*/ 2147483647 h 193"/>
                <a:gd name="T62" fmla="*/ 2147483647 w 427"/>
                <a:gd name="T63" fmla="*/ 2147483647 h 193"/>
                <a:gd name="T64" fmla="*/ 2147483647 w 427"/>
                <a:gd name="T65" fmla="*/ 2147483647 h 193"/>
                <a:gd name="T66" fmla="*/ 2147483647 w 427"/>
                <a:gd name="T67" fmla="*/ 2147483647 h 193"/>
                <a:gd name="T68" fmla="*/ 2147483647 w 427"/>
                <a:gd name="T69" fmla="*/ 2147483647 h 193"/>
                <a:gd name="T70" fmla="*/ 2147483647 w 427"/>
                <a:gd name="T71" fmla="*/ 2147483647 h 193"/>
                <a:gd name="T72" fmla="*/ 2147483647 w 427"/>
                <a:gd name="T73" fmla="*/ 2147483647 h 193"/>
                <a:gd name="T74" fmla="*/ 2147483647 w 427"/>
                <a:gd name="T75" fmla="*/ 2147483647 h 193"/>
                <a:gd name="T76" fmla="*/ 2147483647 w 427"/>
                <a:gd name="T77" fmla="*/ 2147483647 h 193"/>
                <a:gd name="T78" fmla="*/ 2147483647 w 427"/>
                <a:gd name="T79" fmla="*/ 2147483647 h 193"/>
                <a:gd name="T80" fmla="*/ 2147483647 w 427"/>
                <a:gd name="T81" fmla="*/ 1021198912 h 19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27"/>
                <a:gd name="T124" fmla="*/ 0 h 193"/>
                <a:gd name="T125" fmla="*/ 427 w 427"/>
                <a:gd name="T126" fmla="*/ 193 h 19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27" h="193">
                  <a:moveTo>
                    <a:pt x="140" y="22"/>
                  </a:moveTo>
                  <a:lnTo>
                    <a:pt x="137" y="20"/>
                  </a:lnTo>
                  <a:lnTo>
                    <a:pt x="96" y="5"/>
                  </a:lnTo>
                  <a:lnTo>
                    <a:pt x="93" y="5"/>
                  </a:lnTo>
                  <a:lnTo>
                    <a:pt x="0" y="0"/>
                  </a:lnTo>
                  <a:lnTo>
                    <a:pt x="0" y="20"/>
                  </a:lnTo>
                  <a:lnTo>
                    <a:pt x="91" y="25"/>
                  </a:lnTo>
                  <a:lnTo>
                    <a:pt x="89" y="24"/>
                  </a:lnTo>
                  <a:lnTo>
                    <a:pt x="127" y="38"/>
                  </a:lnTo>
                  <a:lnTo>
                    <a:pt x="165" y="68"/>
                  </a:lnTo>
                  <a:lnTo>
                    <a:pt x="177" y="94"/>
                  </a:lnTo>
                  <a:lnTo>
                    <a:pt x="180" y="96"/>
                  </a:lnTo>
                  <a:lnTo>
                    <a:pt x="194" y="108"/>
                  </a:lnTo>
                  <a:lnTo>
                    <a:pt x="195" y="109"/>
                  </a:lnTo>
                  <a:lnTo>
                    <a:pt x="202" y="112"/>
                  </a:lnTo>
                  <a:lnTo>
                    <a:pt x="205" y="113"/>
                  </a:lnTo>
                  <a:lnTo>
                    <a:pt x="212" y="127"/>
                  </a:lnTo>
                  <a:lnTo>
                    <a:pt x="215" y="131"/>
                  </a:lnTo>
                  <a:lnTo>
                    <a:pt x="220" y="133"/>
                  </a:lnTo>
                  <a:lnTo>
                    <a:pt x="293" y="137"/>
                  </a:lnTo>
                  <a:lnTo>
                    <a:pt x="315" y="141"/>
                  </a:lnTo>
                  <a:lnTo>
                    <a:pt x="333" y="146"/>
                  </a:lnTo>
                  <a:lnTo>
                    <a:pt x="416" y="193"/>
                  </a:lnTo>
                  <a:lnTo>
                    <a:pt x="427" y="174"/>
                  </a:lnTo>
                  <a:lnTo>
                    <a:pt x="338" y="125"/>
                  </a:lnTo>
                  <a:lnTo>
                    <a:pt x="320" y="120"/>
                  </a:lnTo>
                  <a:lnTo>
                    <a:pt x="227" y="113"/>
                  </a:lnTo>
                  <a:lnTo>
                    <a:pt x="217" y="92"/>
                  </a:lnTo>
                  <a:lnTo>
                    <a:pt x="216" y="88"/>
                  </a:lnTo>
                  <a:lnTo>
                    <a:pt x="214" y="83"/>
                  </a:lnTo>
                  <a:lnTo>
                    <a:pt x="212" y="81"/>
                  </a:lnTo>
                  <a:lnTo>
                    <a:pt x="207" y="80"/>
                  </a:lnTo>
                  <a:lnTo>
                    <a:pt x="204" y="81"/>
                  </a:lnTo>
                  <a:lnTo>
                    <a:pt x="199" y="84"/>
                  </a:lnTo>
                  <a:lnTo>
                    <a:pt x="194" y="81"/>
                  </a:lnTo>
                  <a:lnTo>
                    <a:pt x="195" y="83"/>
                  </a:lnTo>
                  <a:lnTo>
                    <a:pt x="193" y="80"/>
                  </a:lnTo>
                  <a:lnTo>
                    <a:pt x="194" y="81"/>
                  </a:lnTo>
                  <a:lnTo>
                    <a:pt x="182" y="58"/>
                  </a:lnTo>
                  <a:lnTo>
                    <a:pt x="179" y="54"/>
                  </a:lnTo>
                  <a:lnTo>
                    <a:pt x="140" y="22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69" name="Freeform 929"/>
            <p:cNvSpPr>
              <a:spLocks/>
            </p:cNvSpPr>
            <p:nvPr/>
          </p:nvSpPr>
          <p:spPr bwMode="auto">
            <a:xfrm>
              <a:off x="7599363" y="6811963"/>
              <a:ext cx="550862" cy="1003300"/>
            </a:xfrm>
            <a:custGeom>
              <a:avLst/>
              <a:gdLst>
                <a:gd name="T0" fmla="*/ 2147483647 w 1042"/>
                <a:gd name="T1" fmla="*/ 2080996754 h 1894"/>
                <a:gd name="T2" fmla="*/ 2147483647 w 1042"/>
                <a:gd name="T3" fmla="*/ 0 h 1894"/>
                <a:gd name="T4" fmla="*/ 2147483647 w 1042"/>
                <a:gd name="T5" fmla="*/ 2147483647 h 1894"/>
                <a:gd name="T6" fmla="*/ 2147483647 w 1042"/>
                <a:gd name="T7" fmla="*/ 2147483647 h 1894"/>
                <a:gd name="T8" fmla="*/ 2147483647 w 1042"/>
                <a:gd name="T9" fmla="*/ 2147483647 h 1894"/>
                <a:gd name="T10" fmla="*/ 2147483647 w 1042"/>
                <a:gd name="T11" fmla="*/ 2147483647 h 1894"/>
                <a:gd name="T12" fmla="*/ 2147483647 w 1042"/>
                <a:gd name="T13" fmla="*/ 2147483647 h 1894"/>
                <a:gd name="T14" fmla="*/ 2147483647 w 1042"/>
                <a:gd name="T15" fmla="*/ 2147483647 h 1894"/>
                <a:gd name="T16" fmla="*/ 2147483647 w 1042"/>
                <a:gd name="T17" fmla="*/ 2147483647 h 1894"/>
                <a:gd name="T18" fmla="*/ 2147483647 w 1042"/>
                <a:gd name="T19" fmla="*/ 2147483647 h 1894"/>
                <a:gd name="T20" fmla="*/ 2147483647 w 1042"/>
                <a:gd name="T21" fmla="*/ 2147483647 h 1894"/>
                <a:gd name="T22" fmla="*/ 2147483647 w 1042"/>
                <a:gd name="T23" fmla="*/ 2147483647 h 1894"/>
                <a:gd name="T24" fmla="*/ 2147483647 w 1042"/>
                <a:gd name="T25" fmla="*/ 2147483647 h 1894"/>
                <a:gd name="T26" fmla="*/ 2147483647 w 1042"/>
                <a:gd name="T27" fmla="*/ 2147483647 h 1894"/>
                <a:gd name="T28" fmla="*/ 2147483647 w 1042"/>
                <a:gd name="T29" fmla="*/ 2147483647 h 1894"/>
                <a:gd name="T30" fmla="*/ 2147483647 w 1042"/>
                <a:gd name="T31" fmla="*/ 2147483647 h 1894"/>
                <a:gd name="T32" fmla="*/ 2147483647 w 1042"/>
                <a:gd name="T33" fmla="*/ 2147483647 h 1894"/>
                <a:gd name="T34" fmla="*/ 2147483647 w 1042"/>
                <a:gd name="T35" fmla="*/ 2147483647 h 1894"/>
                <a:gd name="T36" fmla="*/ 2147483647 w 1042"/>
                <a:gd name="T37" fmla="*/ 2147483647 h 1894"/>
                <a:gd name="T38" fmla="*/ 2147483647 w 1042"/>
                <a:gd name="T39" fmla="*/ 2147483647 h 1894"/>
                <a:gd name="T40" fmla="*/ 2147483647 w 1042"/>
                <a:gd name="T41" fmla="*/ 2147483647 h 1894"/>
                <a:gd name="T42" fmla="*/ 295410050 w 1042"/>
                <a:gd name="T43" fmla="*/ 2147483647 h 1894"/>
                <a:gd name="T44" fmla="*/ 443254575 w 1042"/>
                <a:gd name="T45" fmla="*/ 2147483647 h 1894"/>
                <a:gd name="T46" fmla="*/ 2147483647 w 1042"/>
                <a:gd name="T47" fmla="*/ 2147483647 h 1894"/>
                <a:gd name="T48" fmla="*/ 2147483647 w 1042"/>
                <a:gd name="T49" fmla="*/ 2147483647 h 1894"/>
                <a:gd name="T50" fmla="*/ 2147483647 w 1042"/>
                <a:gd name="T51" fmla="*/ 2147483647 h 1894"/>
                <a:gd name="T52" fmla="*/ 2147483647 w 1042"/>
                <a:gd name="T53" fmla="*/ 2147483647 h 1894"/>
                <a:gd name="T54" fmla="*/ 2147483647 w 1042"/>
                <a:gd name="T55" fmla="*/ 2147483647 h 1894"/>
                <a:gd name="T56" fmla="*/ 2147483647 w 1042"/>
                <a:gd name="T57" fmla="*/ 2147483647 h 1894"/>
                <a:gd name="T58" fmla="*/ 2147483647 w 1042"/>
                <a:gd name="T59" fmla="*/ 2147483647 h 1894"/>
                <a:gd name="T60" fmla="*/ 2147483647 w 1042"/>
                <a:gd name="T61" fmla="*/ 2147483647 h 1894"/>
                <a:gd name="T62" fmla="*/ 2147483647 w 1042"/>
                <a:gd name="T63" fmla="*/ 2147483647 h 1894"/>
                <a:gd name="T64" fmla="*/ 2147483647 w 1042"/>
                <a:gd name="T65" fmla="*/ 2147483647 h 1894"/>
                <a:gd name="T66" fmla="*/ 2147483647 w 1042"/>
                <a:gd name="T67" fmla="*/ 2147483647 h 1894"/>
                <a:gd name="T68" fmla="*/ 2147483647 w 1042"/>
                <a:gd name="T69" fmla="*/ 2147483647 h 1894"/>
                <a:gd name="T70" fmla="*/ 2147483647 w 1042"/>
                <a:gd name="T71" fmla="*/ 2147483647 h 1894"/>
                <a:gd name="T72" fmla="*/ 2147483647 w 1042"/>
                <a:gd name="T73" fmla="*/ 2147483647 h 1894"/>
                <a:gd name="T74" fmla="*/ 2147483647 w 1042"/>
                <a:gd name="T75" fmla="*/ 2147483647 h 1894"/>
                <a:gd name="T76" fmla="*/ 2147483647 w 1042"/>
                <a:gd name="T77" fmla="*/ 2147483647 h 1894"/>
                <a:gd name="T78" fmla="*/ 2147483647 w 1042"/>
                <a:gd name="T79" fmla="*/ 2147483647 h 1894"/>
                <a:gd name="T80" fmla="*/ 2147483647 w 1042"/>
                <a:gd name="T81" fmla="*/ 2147483647 h 1894"/>
                <a:gd name="T82" fmla="*/ 2147483647 w 1042"/>
                <a:gd name="T83" fmla="*/ 2147483647 h 1894"/>
                <a:gd name="T84" fmla="*/ 2147483647 w 1042"/>
                <a:gd name="T85" fmla="*/ 2147483647 h 1894"/>
                <a:gd name="T86" fmla="*/ 2147483647 w 1042"/>
                <a:gd name="T87" fmla="*/ 2147483647 h 1894"/>
                <a:gd name="T88" fmla="*/ 2147483647 w 1042"/>
                <a:gd name="T89" fmla="*/ 2147483647 h 1894"/>
                <a:gd name="T90" fmla="*/ 2147483647 w 1042"/>
                <a:gd name="T91" fmla="*/ 2147483647 h 1894"/>
                <a:gd name="T92" fmla="*/ 2147483647 w 1042"/>
                <a:gd name="T93" fmla="*/ 2147483647 h 1894"/>
                <a:gd name="T94" fmla="*/ 2147483647 w 1042"/>
                <a:gd name="T95" fmla="*/ 2147483647 h 1894"/>
                <a:gd name="T96" fmla="*/ 2147483647 w 1042"/>
                <a:gd name="T97" fmla="*/ 2147483647 h 1894"/>
                <a:gd name="T98" fmla="*/ 2147483647 w 1042"/>
                <a:gd name="T99" fmla="*/ 2147483647 h 1894"/>
                <a:gd name="T100" fmla="*/ 2147483647 w 1042"/>
                <a:gd name="T101" fmla="*/ 2147483647 h 1894"/>
                <a:gd name="T102" fmla="*/ 2147483647 w 1042"/>
                <a:gd name="T103" fmla="*/ 2147483647 h 1894"/>
                <a:gd name="T104" fmla="*/ 2147483647 w 1042"/>
                <a:gd name="T105" fmla="*/ 2147483647 h 1894"/>
                <a:gd name="T106" fmla="*/ 2147483647 w 1042"/>
                <a:gd name="T107" fmla="*/ 2147483647 h 1894"/>
                <a:gd name="T108" fmla="*/ 2147483647 w 1042"/>
                <a:gd name="T109" fmla="*/ 2147483647 h 1894"/>
                <a:gd name="T110" fmla="*/ 2147483647 w 1042"/>
                <a:gd name="T111" fmla="*/ 2147483647 h 189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42"/>
                <a:gd name="T169" fmla="*/ 0 h 1894"/>
                <a:gd name="T170" fmla="*/ 1042 w 1042"/>
                <a:gd name="T171" fmla="*/ 1894 h 189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42" h="1894">
                  <a:moveTo>
                    <a:pt x="1026" y="110"/>
                  </a:moveTo>
                  <a:lnTo>
                    <a:pt x="1027" y="77"/>
                  </a:lnTo>
                  <a:lnTo>
                    <a:pt x="1027" y="65"/>
                  </a:lnTo>
                  <a:lnTo>
                    <a:pt x="1027" y="56"/>
                  </a:lnTo>
                  <a:lnTo>
                    <a:pt x="1026" y="49"/>
                  </a:lnTo>
                  <a:lnTo>
                    <a:pt x="1026" y="43"/>
                  </a:lnTo>
                  <a:lnTo>
                    <a:pt x="1017" y="28"/>
                  </a:lnTo>
                  <a:lnTo>
                    <a:pt x="1005" y="15"/>
                  </a:lnTo>
                  <a:lnTo>
                    <a:pt x="997" y="7"/>
                  </a:lnTo>
                  <a:lnTo>
                    <a:pt x="992" y="3"/>
                  </a:lnTo>
                  <a:lnTo>
                    <a:pt x="988" y="0"/>
                  </a:lnTo>
                  <a:lnTo>
                    <a:pt x="984" y="1"/>
                  </a:lnTo>
                  <a:lnTo>
                    <a:pt x="981" y="3"/>
                  </a:lnTo>
                  <a:lnTo>
                    <a:pt x="979" y="8"/>
                  </a:lnTo>
                  <a:lnTo>
                    <a:pt x="977" y="16"/>
                  </a:lnTo>
                  <a:lnTo>
                    <a:pt x="977" y="28"/>
                  </a:lnTo>
                  <a:lnTo>
                    <a:pt x="975" y="41"/>
                  </a:lnTo>
                  <a:lnTo>
                    <a:pt x="972" y="52"/>
                  </a:lnTo>
                  <a:lnTo>
                    <a:pt x="970" y="59"/>
                  </a:lnTo>
                  <a:lnTo>
                    <a:pt x="969" y="62"/>
                  </a:lnTo>
                  <a:lnTo>
                    <a:pt x="969" y="65"/>
                  </a:lnTo>
                  <a:lnTo>
                    <a:pt x="963" y="74"/>
                  </a:lnTo>
                  <a:lnTo>
                    <a:pt x="953" y="83"/>
                  </a:lnTo>
                  <a:lnTo>
                    <a:pt x="934" y="99"/>
                  </a:lnTo>
                  <a:lnTo>
                    <a:pt x="923" y="113"/>
                  </a:lnTo>
                  <a:lnTo>
                    <a:pt x="915" y="126"/>
                  </a:lnTo>
                  <a:lnTo>
                    <a:pt x="909" y="135"/>
                  </a:lnTo>
                  <a:lnTo>
                    <a:pt x="908" y="144"/>
                  </a:lnTo>
                  <a:lnTo>
                    <a:pt x="907" y="156"/>
                  </a:lnTo>
                  <a:lnTo>
                    <a:pt x="911" y="173"/>
                  </a:lnTo>
                  <a:lnTo>
                    <a:pt x="927" y="253"/>
                  </a:lnTo>
                  <a:lnTo>
                    <a:pt x="929" y="266"/>
                  </a:lnTo>
                  <a:lnTo>
                    <a:pt x="931" y="279"/>
                  </a:lnTo>
                  <a:lnTo>
                    <a:pt x="931" y="291"/>
                  </a:lnTo>
                  <a:lnTo>
                    <a:pt x="932" y="302"/>
                  </a:lnTo>
                  <a:lnTo>
                    <a:pt x="930" y="309"/>
                  </a:lnTo>
                  <a:lnTo>
                    <a:pt x="927" y="321"/>
                  </a:lnTo>
                  <a:lnTo>
                    <a:pt x="923" y="335"/>
                  </a:lnTo>
                  <a:lnTo>
                    <a:pt x="918" y="352"/>
                  </a:lnTo>
                  <a:lnTo>
                    <a:pt x="912" y="367"/>
                  </a:lnTo>
                  <a:lnTo>
                    <a:pt x="907" y="380"/>
                  </a:lnTo>
                  <a:lnTo>
                    <a:pt x="904" y="390"/>
                  </a:lnTo>
                  <a:lnTo>
                    <a:pt x="904" y="398"/>
                  </a:lnTo>
                  <a:lnTo>
                    <a:pt x="904" y="412"/>
                  </a:lnTo>
                  <a:lnTo>
                    <a:pt x="909" y="430"/>
                  </a:lnTo>
                  <a:lnTo>
                    <a:pt x="912" y="437"/>
                  </a:lnTo>
                  <a:lnTo>
                    <a:pt x="914" y="444"/>
                  </a:lnTo>
                  <a:lnTo>
                    <a:pt x="914" y="449"/>
                  </a:lnTo>
                  <a:lnTo>
                    <a:pt x="915" y="454"/>
                  </a:lnTo>
                  <a:lnTo>
                    <a:pt x="911" y="461"/>
                  </a:lnTo>
                  <a:lnTo>
                    <a:pt x="907" y="466"/>
                  </a:lnTo>
                  <a:lnTo>
                    <a:pt x="903" y="470"/>
                  </a:lnTo>
                  <a:lnTo>
                    <a:pt x="893" y="480"/>
                  </a:lnTo>
                  <a:lnTo>
                    <a:pt x="887" y="491"/>
                  </a:lnTo>
                  <a:lnTo>
                    <a:pt x="883" y="496"/>
                  </a:lnTo>
                  <a:lnTo>
                    <a:pt x="881" y="505"/>
                  </a:lnTo>
                  <a:lnTo>
                    <a:pt x="878" y="514"/>
                  </a:lnTo>
                  <a:lnTo>
                    <a:pt x="876" y="527"/>
                  </a:lnTo>
                  <a:lnTo>
                    <a:pt x="869" y="557"/>
                  </a:lnTo>
                  <a:lnTo>
                    <a:pt x="863" y="593"/>
                  </a:lnTo>
                  <a:lnTo>
                    <a:pt x="831" y="763"/>
                  </a:lnTo>
                  <a:lnTo>
                    <a:pt x="827" y="784"/>
                  </a:lnTo>
                  <a:lnTo>
                    <a:pt x="825" y="792"/>
                  </a:lnTo>
                  <a:lnTo>
                    <a:pt x="824" y="797"/>
                  </a:lnTo>
                  <a:lnTo>
                    <a:pt x="824" y="802"/>
                  </a:lnTo>
                  <a:lnTo>
                    <a:pt x="819" y="817"/>
                  </a:lnTo>
                  <a:lnTo>
                    <a:pt x="815" y="829"/>
                  </a:lnTo>
                  <a:lnTo>
                    <a:pt x="810" y="836"/>
                  </a:lnTo>
                  <a:lnTo>
                    <a:pt x="803" y="843"/>
                  </a:lnTo>
                  <a:lnTo>
                    <a:pt x="795" y="850"/>
                  </a:lnTo>
                  <a:lnTo>
                    <a:pt x="786" y="857"/>
                  </a:lnTo>
                  <a:lnTo>
                    <a:pt x="765" y="867"/>
                  </a:lnTo>
                  <a:lnTo>
                    <a:pt x="757" y="873"/>
                  </a:lnTo>
                  <a:lnTo>
                    <a:pt x="753" y="879"/>
                  </a:lnTo>
                  <a:lnTo>
                    <a:pt x="740" y="897"/>
                  </a:lnTo>
                  <a:lnTo>
                    <a:pt x="734" y="908"/>
                  </a:lnTo>
                  <a:lnTo>
                    <a:pt x="728" y="921"/>
                  </a:lnTo>
                  <a:lnTo>
                    <a:pt x="721" y="934"/>
                  </a:lnTo>
                  <a:lnTo>
                    <a:pt x="714" y="950"/>
                  </a:lnTo>
                  <a:lnTo>
                    <a:pt x="701" y="986"/>
                  </a:lnTo>
                  <a:lnTo>
                    <a:pt x="677" y="1070"/>
                  </a:lnTo>
                  <a:lnTo>
                    <a:pt x="671" y="1079"/>
                  </a:lnTo>
                  <a:lnTo>
                    <a:pt x="663" y="1088"/>
                  </a:lnTo>
                  <a:lnTo>
                    <a:pt x="650" y="1095"/>
                  </a:lnTo>
                  <a:lnTo>
                    <a:pt x="642" y="1104"/>
                  </a:lnTo>
                  <a:lnTo>
                    <a:pt x="628" y="1120"/>
                  </a:lnTo>
                  <a:lnTo>
                    <a:pt x="616" y="1136"/>
                  </a:lnTo>
                  <a:lnTo>
                    <a:pt x="605" y="1149"/>
                  </a:lnTo>
                  <a:lnTo>
                    <a:pt x="598" y="1161"/>
                  </a:lnTo>
                  <a:lnTo>
                    <a:pt x="590" y="1170"/>
                  </a:lnTo>
                  <a:lnTo>
                    <a:pt x="586" y="1178"/>
                  </a:lnTo>
                  <a:lnTo>
                    <a:pt x="582" y="1183"/>
                  </a:lnTo>
                  <a:lnTo>
                    <a:pt x="580" y="1189"/>
                  </a:lnTo>
                  <a:lnTo>
                    <a:pt x="579" y="1195"/>
                  </a:lnTo>
                  <a:lnTo>
                    <a:pt x="580" y="1204"/>
                  </a:lnTo>
                  <a:lnTo>
                    <a:pt x="584" y="1213"/>
                  </a:lnTo>
                  <a:lnTo>
                    <a:pt x="589" y="1224"/>
                  </a:lnTo>
                  <a:lnTo>
                    <a:pt x="594" y="1233"/>
                  </a:lnTo>
                  <a:lnTo>
                    <a:pt x="597" y="1242"/>
                  </a:lnTo>
                  <a:lnTo>
                    <a:pt x="597" y="1245"/>
                  </a:lnTo>
                  <a:lnTo>
                    <a:pt x="598" y="1250"/>
                  </a:lnTo>
                  <a:lnTo>
                    <a:pt x="598" y="1256"/>
                  </a:lnTo>
                  <a:lnTo>
                    <a:pt x="595" y="1262"/>
                  </a:lnTo>
                  <a:lnTo>
                    <a:pt x="591" y="1268"/>
                  </a:lnTo>
                  <a:lnTo>
                    <a:pt x="584" y="1276"/>
                  </a:lnTo>
                  <a:lnTo>
                    <a:pt x="576" y="1284"/>
                  </a:lnTo>
                  <a:lnTo>
                    <a:pt x="542" y="1316"/>
                  </a:lnTo>
                  <a:lnTo>
                    <a:pt x="481" y="1395"/>
                  </a:lnTo>
                  <a:lnTo>
                    <a:pt x="444" y="1471"/>
                  </a:lnTo>
                  <a:lnTo>
                    <a:pt x="392" y="1543"/>
                  </a:lnTo>
                  <a:lnTo>
                    <a:pt x="365" y="1591"/>
                  </a:lnTo>
                  <a:lnTo>
                    <a:pt x="357" y="1605"/>
                  </a:lnTo>
                  <a:lnTo>
                    <a:pt x="349" y="1617"/>
                  </a:lnTo>
                  <a:lnTo>
                    <a:pt x="343" y="1626"/>
                  </a:lnTo>
                  <a:lnTo>
                    <a:pt x="336" y="1636"/>
                  </a:lnTo>
                  <a:lnTo>
                    <a:pt x="317" y="1656"/>
                  </a:lnTo>
                  <a:lnTo>
                    <a:pt x="297" y="1674"/>
                  </a:lnTo>
                  <a:lnTo>
                    <a:pt x="275" y="1692"/>
                  </a:lnTo>
                  <a:lnTo>
                    <a:pt x="254" y="1708"/>
                  </a:lnTo>
                  <a:lnTo>
                    <a:pt x="241" y="1714"/>
                  </a:lnTo>
                  <a:lnTo>
                    <a:pt x="234" y="1715"/>
                  </a:lnTo>
                  <a:lnTo>
                    <a:pt x="229" y="1718"/>
                  </a:lnTo>
                  <a:lnTo>
                    <a:pt x="213" y="1718"/>
                  </a:lnTo>
                  <a:lnTo>
                    <a:pt x="206" y="1720"/>
                  </a:lnTo>
                  <a:lnTo>
                    <a:pt x="143" y="1750"/>
                  </a:lnTo>
                  <a:lnTo>
                    <a:pt x="82" y="1768"/>
                  </a:lnTo>
                  <a:lnTo>
                    <a:pt x="50" y="1770"/>
                  </a:lnTo>
                  <a:lnTo>
                    <a:pt x="33" y="1771"/>
                  </a:lnTo>
                  <a:lnTo>
                    <a:pt x="27" y="1772"/>
                  </a:lnTo>
                  <a:lnTo>
                    <a:pt x="23" y="1775"/>
                  </a:lnTo>
                  <a:lnTo>
                    <a:pt x="13" y="1785"/>
                  </a:lnTo>
                  <a:lnTo>
                    <a:pt x="5" y="1798"/>
                  </a:lnTo>
                  <a:lnTo>
                    <a:pt x="1" y="1805"/>
                  </a:lnTo>
                  <a:lnTo>
                    <a:pt x="0" y="1812"/>
                  </a:lnTo>
                  <a:lnTo>
                    <a:pt x="0" y="1819"/>
                  </a:lnTo>
                  <a:lnTo>
                    <a:pt x="2" y="1826"/>
                  </a:lnTo>
                  <a:lnTo>
                    <a:pt x="5" y="1832"/>
                  </a:lnTo>
                  <a:lnTo>
                    <a:pt x="10" y="1839"/>
                  </a:lnTo>
                  <a:lnTo>
                    <a:pt x="27" y="1856"/>
                  </a:lnTo>
                  <a:lnTo>
                    <a:pt x="35" y="1862"/>
                  </a:lnTo>
                  <a:lnTo>
                    <a:pt x="44" y="1869"/>
                  </a:lnTo>
                  <a:lnTo>
                    <a:pt x="52" y="1873"/>
                  </a:lnTo>
                  <a:lnTo>
                    <a:pt x="60" y="1877"/>
                  </a:lnTo>
                  <a:lnTo>
                    <a:pt x="85" y="1888"/>
                  </a:lnTo>
                  <a:lnTo>
                    <a:pt x="101" y="1891"/>
                  </a:lnTo>
                  <a:lnTo>
                    <a:pt x="119" y="1894"/>
                  </a:lnTo>
                  <a:lnTo>
                    <a:pt x="123" y="1892"/>
                  </a:lnTo>
                  <a:lnTo>
                    <a:pt x="129" y="1892"/>
                  </a:lnTo>
                  <a:lnTo>
                    <a:pt x="140" y="1892"/>
                  </a:lnTo>
                  <a:lnTo>
                    <a:pt x="159" y="1892"/>
                  </a:lnTo>
                  <a:lnTo>
                    <a:pt x="194" y="1890"/>
                  </a:lnTo>
                  <a:lnTo>
                    <a:pt x="209" y="1888"/>
                  </a:lnTo>
                  <a:lnTo>
                    <a:pt x="223" y="1886"/>
                  </a:lnTo>
                  <a:lnTo>
                    <a:pt x="229" y="1884"/>
                  </a:lnTo>
                  <a:lnTo>
                    <a:pt x="235" y="1883"/>
                  </a:lnTo>
                  <a:lnTo>
                    <a:pt x="246" y="1881"/>
                  </a:lnTo>
                  <a:lnTo>
                    <a:pt x="248" y="1878"/>
                  </a:lnTo>
                  <a:lnTo>
                    <a:pt x="248" y="1877"/>
                  </a:lnTo>
                  <a:lnTo>
                    <a:pt x="249" y="1877"/>
                  </a:lnTo>
                  <a:lnTo>
                    <a:pt x="251" y="1877"/>
                  </a:lnTo>
                  <a:lnTo>
                    <a:pt x="256" y="1875"/>
                  </a:lnTo>
                  <a:lnTo>
                    <a:pt x="257" y="1873"/>
                  </a:lnTo>
                  <a:lnTo>
                    <a:pt x="259" y="1872"/>
                  </a:lnTo>
                  <a:lnTo>
                    <a:pt x="260" y="1870"/>
                  </a:lnTo>
                  <a:lnTo>
                    <a:pt x="261" y="1859"/>
                  </a:lnTo>
                  <a:lnTo>
                    <a:pt x="263" y="1854"/>
                  </a:lnTo>
                  <a:lnTo>
                    <a:pt x="268" y="1852"/>
                  </a:lnTo>
                  <a:lnTo>
                    <a:pt x="352" y="1796"/>
                  </a:lnTo>
                  <a:lnTo>
                    <a:pt x="374" y="1778"/>
                  </a:lnTo>
                  <a:lnTo>
                    <a:pt x="395" y="1763"/>
                  </a:lnTo>
                  <a:lnTo>
                    <a:pt x="411" y="1748"/>
                  </a:lnTo>
                  <a:lnTo>
                    <a:pt x="426" y="1734"/>
                  </a:lnTo>
                  <a:lnTo>
                    <a:pt x="431" y="1726"/>
                  </a:lnTo>
                  <a:lnTo>
                    <a:pt x="436" y="1720"/>
                  </a:lnTo>
                  <a:lnTo>
                    <a:pt x="445" y="1706"/>
                  </a:lnTo>
                  <a:lnTo>
                    <a:pt x="452" y="1690"/>
                  </a:lnTo>
                  <a:lnTo>
                    <a:pt x="456" y="1682"/>
                  </a:lnTo>
                  <a:lnTo>
                    <a:pt x="460" y="1674"/>
                  </a:lnTo>
                  <a:lnTo>
                    <a:pt x="460" y="1670"/>
                  </a:lnTo>
                  <a:lnTo>
                    <a:pt x="460" y="1668"/>
                  </a:lnTo>
                  <a:lnTo>
                    <a:pt x="460" y="1667"/>
                  </a:lnTo>
                  <a:lnTo>
                    <a:pt x="461" y="1667"/>
                  </a:lnTo>
                  <a:lnTo>
                    <a:pt x="463" y="1659"/>
                  </a:lnTo>
                  <a:lnTo>
                    <a:pt x="463" y="1648"/>
                  </a:lnTo>
                  <a:lnTo>
                    <a:pt x="465" y="1636"/>
                  </a:lnTo>
                  <a:lnTo>
                    <a:pt x="466" y="1613"/>
                  </a:lnTo>
                  <a:lnTo>
                    <a:pt x="469" y="1604"/>
                  </a:lnTo>
                  <a:lnTo>
                    <a:pt x="471" y="1598"/>
                  </a:lnTo>
                  <a:lnTo>
                    <a:pt x="478" y="1581"/>
                  </a:lnTo>
                  <a:lnTo>
                    <a:pt x="488" y="1567"/>
                  </a:lnTo>
                  <a:lnTo>
                    <a:pt x="499" y="1553"/>
                  </a:lnTo>
                  <a:lnTo>
                    <a:pt x="512" y="1543"/>
                  </a:lnTo>
                  <a:lnTo>
                    <a:pt x="522" y="1537"/>
                  </a:lnTo>
                  <a:lnTo>
                    <a:pt x="539" y="1533"/>
                  </a:lnTo>
                  <a:lnTo>
                    <a:pt x="548" y="1530"/>
                  </a:lnTo>
                  <a:lnTo>
                    <a:pt x="556" y="1528"/>
                  </a:lnTo>
                  <a:lnTo>
                    <a:pt x="558" y="1525"/>
                  </a:lnTo>
                  <a:lnTo>
                    <a:pt x="558" y="1524"/>
                  </a:lnTo>
                  <a:lnTo>
                    <a:pt x="559" y="1524"/>
                  </a:lnTo>
                  <a:lnTo>
                    <a:pt x="561" y="1524"/>
                  </a:lnTo>
                  <a:lnTo>
                    <a:pt x="566" y="1522"/>
                  </a:lnTo>
                  <a:lnTo>
                    <a:pt x="575" y="1512"/>
                  </a:lnTo>
                  <a:lnTo>
                    <a:pt x="579" y="1506"/>
                  </a:lnTo>
                  <a:lnTo>
                    <a:pt x="582" y="1503"/>
                  </a:lnTo>
                  <a:lnTo>
                    <a:pt x="585" y="1500"/>
                  </a:lnTo>
                  <a:lnTo>
                    <a:pt x="601" y="1471"/>
                  </a:lnTo>
                  <a:lnTo>
                    <a:pt x="674" y="1361"/>
                  </a:lnTo>
                  <a:lnTo>
                    <a:pt x="680" y="1350"/>
                  </a:lnTo>
                  <a:lnTo>
                    <a:pt x="687" y="1340"/>
                  </a:lnTo>
                  <a:lnTo>
                    <a:pt x="692" y="1332"/>
                  </a:lnTo>
                  <a:lnTo>
                    <a:pt x="694" y="1329"/>
                  </a:lnTo>
                  <a:lnTo>
                    <a:pt x="698" y="1328"/>
                  </a:lnTo>
                  <a:lnTo>
                    <a:pt x="706" y="1322"/>
                  </a:lnTo>
                  <a:lnTo>
                    <a:pt x="718" y="1322"/>
                  </a:lnTo>
                  <a:lnTo>
                    <a:pt x="739" y="1323"/>
                  </a:lnTo>
                  <a:lnTo>
                    <a:pt x="755" y="1321"/>
                  </a:lnTo>
                  <a:lnTo>
                    <a:pt x="768" y="1319"/>
                  </a:lnTo>
                  <a:lnTo>
                    <a:pt x="777" y="1317"/>
                  </a:lnTo>
                  <a:lnTo>
                    <a:pt x="784" y="1316"/>
                  </a:lnTo>
                  <a:lnTo>
                    <a:pt x="789" y="1311"/>
                  </a:lnTo>
                  <a:lnTo>
                    <a:pt x="795" y="1308"/>
                  </a:lnTo>
                  <a:lnTo>
                    <a:pt x="805" y="1302"/>
                  </a:lnTo>
                  <a:lnTo>
                    <a:pt x="813" y="1293"/>
                  </a:lnTo>
                  <a:lnTo>
                    <a:pt x="815" y="1289"/>
                  </a:lnTo>
                  <a:lnTo>
                    <a:pt x="816" y="1287"/>
                  </a:lnTo>
                  <a:lnTo>
                    <a:pt x="818" y="1285"/>
                  </a:lnTo>
                  <a:lnTo>
                    <a:pt x="818" y="1281"/>
                  </a:lnTo>
                  <a:lnTo>
                    <a:pt x="818" y="1278"/>
                  </a:lnTo>
                  <a:lnTo>
                    <a:pt x="819" y="1276"/>
                  </a:lnTo>
                  <a:lnTo>
                    <a:pt x="819" y="1268"/>
                  </a:lnTo>
                  <a:lnTo>
                    <a:pt x="820" y="1259"/>
                  </a:lnTo>
                  <a:lnTo>
                    <a:pt x="819" y="1243"/>
                  </a:lnTo>
                  <a:lnTo>
                    <a:pt x="819" y="1238"/>
                  </a:lnTo>
                  <a:lnTo>
                    <a:pt x="822" y="1234"/>
                  </a:lnTo>
                  <a:lnTo>
                    <a:pt x="822" y="1231"/>
                  </a:lnTo>
                  <a:lnTo>
                    <a:pt x="824" y="1229"/>
                  </a:lnTo>
                  <a:lnTo>
                    <a:pt x="830" y="1225"/>
                  </a:lnTo>
                  <a:lnTo>
                    <a:pt x="840" y="1219"/>
                  </a:lnTo>
                  <a:lnTo>
                    <a:pt x="845" y="1216"/>
                  </a:lnTo>
                  <a:lnTo>
                    <a:pt x="853" y="1214"/>
                  </a:lnTo>
                  <a:lnTo>
                    <a:pt x="867" y="1211"/>
                  </a:lnTo>
                  <a:lnTo>
                    <a:pt x="874" y="1208"/>
                  </a:lnTo>
                  <a:lnTo>
                    <a:pt x="877" y="1206"/>
                  </a:lnTo>
                  <a:lnTo>
                    <a:pt x="876" y="1204"/>
                  </a:lnTo>
                  <a:lnTo>
                    <a:pt x="876" y="1203"/>
                  </a:lnTo>
                  <a:lnTo>
                    <a:pt x="875" y="1201"/>
                  </a:lnTo>
                  <a:lnTo>
                    <a:pt x="875" y="1200"/>
                  </a:lnTo>
                  <a:lnTo>
                    <a:pt x="873" y="1196"/>
                  </a:lnTo>
                  <a:lnTo>
                    <a:pt x="871" y="1194"/>
                  </a:lnTo>
                  <a:lnTo>
                    <a:pt x="869" y="1189"/>
                  </a:lnTo>
                  <a:lnTo>
                    <a:pt x="862" y="1177"/>
                  </a:lnTo>
                  <a:lnTo>
                    <a:pt x="860" y="1167"/>
                  </a:lnTo>
                  <a:lnTo>
                    <a:pt x="858" y="1158"/>
                  </a:lnTo>
                  <a:lnTo>
                    <a:pt x="861" y="1146"/>
                  </a:lnTo>
                  <a:lnTo>
                    <a:pt x="864" y="1131"/>
                  </a:lnTo>
                  <a:lnTo>
                    <a:pt x="869" y="1113"/>
                  </a:lnTo>
                  <a:lnTo>
                    <a:pt x="876" y="1086"/>
                  </a:lnTo>
                  <a:lnTo>
                    <a:pt x="879" y="1074"/>
                  </a:lnTo>
                  <a:lnTo>
                    <a:pt x="883" y="1065"/>
                  </a:lnTo>
                  <a:lnTo>
                    <a:pt x="890" y="1049"/>
                  </a:lnTo>
                  <a:lnTo>
                    <a:pt x="893" y="1043"/>
                  </a:lnTo>
                  <a:lnTo>
                    <a:pt x="898" y="1040"/>
                  </a:lnTo>
                  <a:lnTo>
                    <a:pt x="907" y="1034"/>
                  </a:lnTo>
                  <a:lnTo>
                    <a:pt x="924" y="1030"/>
                  </a:lnTo>
                  <a:lnTo>
                    <a:pt x="932" y="1028"/>
                  </a:lnTo>
                  <a:lnTo>
                    <a:pt x="932" y="1027"/>
                  </a:lnTo>
                  <a:lnTo>
                    <a:pt x="933" y="1027"/>
                  </a:lnTo>
                  <a:lnTo>
                    <a:pt x="936" y="1027"/>
                  </a:lnTo>
                  <a:lnTo>
                    <a:pt x="940" y="1027"/>
                  </a:lnTo>
                  <a:lnTo>
                    <a:pt x="945" y="1025"/>
                  </a:lnTo>
                  <a:lnTo>
                    <a:pt x="950" y="1024"/>
                  </a:lnTo>
                  <a:lnTo>
                    <a:pt x="952" y="1018"/>
                  </a:lnTo>
                  <a:lnTo>
                    <a:pt x="956" y="1012"/>
                  </a:lnTo>
                  <a:lnTo>
                    <a:pt x="958" y="1004"/>
                  </a:lnTo>
                  <a:lnTo>
                    <a:pt x="963" y="995"/>
                  </a:lnTo>
                  <a:lnTo>
                    <a:pt x="967" y="969"/>
                  </a:lnTo>
                  <a:lnTo>
                    <a:pt x="964" y="962"/>
                  </a:lnTo>
                  <a:lnTo>
                    <a:pt x="958" y="956"/>
                  </a:lnTo>
                  <a:lnTo>
                    <a:pt x="951" y="953"/>
                  </a:lnTo>
                  <a:lnTo>
                    <a:pt x="943" y="952"/>
                  </a:lnTo>
                  <a:lnTo>
                    <a:pt x="938" y="953"/>
                  </a:lnTo>
                  <a:lnTo>
                    <a:pt x="933" y="959"/>
                  </a:lnTo>
                  <a:lnTo>
                    <a:pt x="921" y="969"/>
                  </a:lnTo>
                  <a:lnTo>
                    <a:pt x="907" y="974"/>
                  </a:lnTo>
                  <a:lnTo>
                    <a:pt x="898" y="976"/>
                  </a:lnTo>
                  <a:lnTo>
                    <a:pt x="890" y="975"/>
                  </a:lnTo>
                  <a:lnTo>
                    <a:pt x="887" y="973"/>
                  </a:lnTo>
                  <a:lnTo>
                    <a:pt x="886" y="965"/>
                  </a:lnTo>
                  <a:lnTo>
                    <a:pt x="887" y="955"/>
                  </a:lnTo>
                  <a:lnTo>
                    <a:pt x="890" y="942"/>
                  </a:lnTo>
                  <a:lnTo>
                    <a:pt x="898" y="927"/>
                  </a:lnTo>
                  <a:lnTo>
                    <a:pt x="904" y="909"/>
                  </a:lnTo>
                  <a:lnTo>
                    <a:pt x="914" y="890"/>
                  </a:lnTo>
                  <a:lnTo>
                    <a:pt x="925" y="871"/>
                  </a:lnTo>
                  <a:lnTo>
                    <a:pt x="939" y="851"/>
                  </a:lnTo>
                  <a:lnTo>
                    <a:pt x="943" y="842"/>
                  </a:lnTo>
                  <a:lnTo>
                    <a:pt x="949" y="836"/>
                  </a:lnTo>
                  <a:lnTo>
                    <a:pt x="958" y="826"/>
                  </a:lnTo>
                  <a:lnTo>
                    <a:pt x="966" y="818"/>
                  </a:lnTo>
                  <a:lnTo>
                    <a:pt x="969" y="816"/>
                  </a:lnTo>
                  <a:lnTo>
                    <a:pt x="974" y="816"/>
                  </a:lnTo>
                  <a:lnTo>
                    <a:pt x="978" y="816"/>
                  </a:lnTo>
                  <a:lnTo>
                    <a:pt x="982" y="822"/>
                  </a:lnTo>
                  <a:lnTo>
                    <a:pt x="987" y="829"/>
                  </a:lnTo>
                  <a:lnTo>
                    <a:pt x="991" y="842"/>
                  </a:lnTo>
                  <a:lnTo>
                    <a:pt x="991" y="879"/>
                  </a:lnTo>
                  <a:lnTo>
                    <a:pt x="992" y="890"/>
                  </a:lnTo>
                  <a:lnTo>
                    <a:pt x="994" y="899"/>
                  </a:lnTo>
                  <a:lnTo>
                    <a:pt x="996" y="903"/>
                  </a:lnTo>
                  <a:lnTo>
                    <a:pt x="1001" y="905"/>
                  </a:lnTo>
                  <a:lnTo>
                    <a:pt x="1001" y="904"/>
                  </a:lnTo>
                  <a:lnTo>
                    <a:pt x="1002" y="904"/>
                  </a:lnTo>
                  <a:lnTo>
                    <a:pt x="1004" y="903"/>
                  </a:lnTo>
                  <a:lnTo>
                    <a:pt x="1005" y="901"/>
                  </a:lnTo>
                  <a:lnTo>
                    <a:pt x="1007" y="899"/>
                  </a:lnTo>
                  <a:lnTo>
                    <a:pt x="1009" y="890"/>
                  </a:lnTo>
                  <a:lnTo>
                    <a:pt x="1009" y="885"/>
                  </a:lnTo>
                  <a:lnTo>
                    <a:pt x="1009" y="881"/>
                  </a:lnTo>
                  <a:lnTo>
                    <a:pt x="1010" y="879"/>
                  </a:lnTo>
                  <a:lnTo>
                    <a:pt x="1010" y="800"/>
                  </a:lnTo>
                  <a:lnTo>
                    <a:pt x="1032" y="715"/>
                  </a:lnTo>
                  <a:lnTo>
                    <a:pt x="1031" y="713"/>
                  </a:lnTo>
                  <a:lnTo>
                    <a:pt x="1031" y="710"/>
                  </a:lnTo>
                  <a:lnTo>
                    <a:pt x="1030" y="708"/>
                  </a:lnTo>
                  <a:lnTo>
                    <a:pt x="1030" y="707"/>
                  </a:lnTo>
                  <a:lnTo>
                    <a:pt x="1030" y="704"/>
                  </a:lnTo>
                  <a:lnTo>
                    <a:pt x="1030" y="697"/>
                  </a:lnTo>
                  <a:lnTo>
                    <a:pt x="1028" y="687"/>
                  </a:lnTo>
                  <a:lnTo>
                    <a:pt x="1028" y="676"/>
                  </a:lnTo>
                  <a:lnTo>
                    <a:pt x="1026" y="662"/>
                  </a:lnTo>
                  <a:lnTo>
                    <a:pt x="1026" y="648"/>
                  </a:lnTo>
                  <a:lnTo>
                    <a:pt x="1020" y="626"/>
                  </a:lnTo>
                  <a:lnTo>
                    <a:pt x="1018" y="600"/>
                  </a:lnTo>
                  <a:lnTo>
                    <a:pt x="1035" y="423"/>
                  </a:lnTo>
                  <a:lnTo>
                    <a:pt x="1042" y="162"/>
                  </a:lnTo>
                  <a:lnTo>
                    <a:pt x="1039" y="148"/>
                  </a:lnTo>
                  <a:lnTo>
                    <a:pt x="1034" y="135"/>
                  </a:lnTo>
                  <a:lnTo>
                    <a:pt x="1030" y="127"/>
                  </a:lnTo>
                  <a:lnTo>
                    <a:pt x="1028" y="120"/>
                  </a:lnTo>
                  <a:lnTo>
                    <a:pt x="1026" y="110"/>
                  </a:lnTo>
                  <a:close/>
                </a:path>
              </a:pathLst>
            </a:custGeom>
            <a:solidFill>
              <a:srgbClr val="DBEEF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70" name="Rectangle 931"/>
            <p:cNvSpPr>
              <a:spLocks noChangeArrowheads="1"/>
            </p:cNvSpPr>
            <p:nvPr/>
          </p:nvSpPr>
          <p:spPr bwMode="auto">
            <a:xfrm>
              <a:off x="1292226" y="5857876"/>
              <a:ext cx="220954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Астрахань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271" name="Rectangle 937"/>
            <p:cNvSpPr>
              <a:spLocks noChangeArrowheads="1"/>
            </p:cNvSpPr>
            <p:nvPr/>
          </p:nvSpPr>
          <p:spPr bwMode="auto">
            <a:xfrm>
              <a:off x="10793414" y="8185150"/>
              <a:ext cx="279443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Владивосток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272" name="Rectangle 938"/>
            <p:cNvSpPr>
              <a:spLocks noChangeArrowheads="1"/>
            </p:cNvSpPr>
            <p:nvPr/>
          </p:nvSpPr>
          <p:spPr bwMode="auto">
            <a:xfrm>
              <a:off x="11890376" y="6821488"/>
              <a:ext cx="138638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Южно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273" name="Rectangle 939"/>
            <p:cNvSpPr>
              <a:spLocks noChangeArrowheads="1"/>
            </p:cNvSpPr>
            <p:nvPr/>
          </p:nvSpPr>
          <p:spPr bwMode="auto">
            <a:xfrm>
              <a:off x="12085638" y="6821488"/>
              <a:ext cx="15165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00" b="1">
                  <a:solidFill>
                    <a:srgbClr val="000000"/>
                  </a:solidFill>
                  <a:latin typeface="Calibri" pitchFamily="34" charset="0"/>
                </a:rPr>
                <a:t>-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274" name="Rectangle 940"/>
            <p:cNvSpPr>
              <a:spLocks noChangeArrowheads="1"/>
            </p:cNvSpPr>
            <p:nvPr/>
          </p:nvSpPr>
          <p:spPr bwMode="auto">
            <a:xfrm>
              <a:off x="12111038" y="6821488"/>
              <a:ext cx="225286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Сахалинск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275" name="Rectangle 941"/>
            <p:cNvSpPr>
              <a:spLocks noChangeArrowheads="1"/>
            </p:cNvSpPr>
            <p:nvPr/>
          </p:nvSpPr>
          <p:spPr bwMode="auto">
            <a:xfrm>
              <a:off x="11033126" y="6970714"/>
              <a:ext cx="481014" cy="1039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ru-RU" sz="500">
                  <a:solidFill>
                    <a:srgbClr val="000000"/>
                  </a:solidFill>
                  <a:latin typeface="Calibri" pitchFamily="34" charset="0"/>
                </a:rPr>
                <a:t>Хабаровск</a:t>
              </a:r>
              <a:endParaRPr lang="ru-RU" sz="500">
                <a:latin typeface="Calibri" pitchFamily="34" charset="0"/>
              </a:endParaRPr>
            </a:p>
          </p:txBody>
        </p:sp>
        <p:sp>
          <p:nvSpPr>
            <p:cNvPr id="276" name="AutoShape 229"/>
            <p:cNvSpPr>
              <a:spLocks/>
            </p:cNvSpPr>
            <p:nvPr/>
          </p:nvSpPr>
          <p:spPr bwMode="auto">
            <a:xfrm>
              <a:off x="5567363" y="6716713"/>
              <a:ext cx="144462" cy="279400"/>
            </a:xfrm>
            <a:custGeom>
              <a:avLst/>
              <a:gdLst>
                <a:gd name="T0" fmla="*/ 2147483647 w 271"/>
                <a:gd name="T1" fmla="*/ 2147483647 h 526"/>
                <a:gd name="T2" fmla="*/ 2147483647 w 271"/>
                <a:gd name="T3" fmla="*/ 2147483647 h 526"/>
                <a:gd name="T4" fmla="*/ 2147483647 w 271"/>
                <a:gd name="T5" fmla="*/ 2147483647 h 526"/>
                <a:gd name="T6" fmla="*/ 2147483647 w 271"/>
                <a:gd name="T7" fmla="*/ 2147483647 h 526"/>
                <a:gd name="T8" fmla="*/ 2147483647 w 271"/>
                <a:gd name="T9" fmla="*/ 2147483647 h 526"/>
                <a:gd name="T10" fmla="*/ 2147483647 w 271"/>
                <a:gd name="T11" fmla="*/ 2147483647 h 526"/>
                <a:gd name="T12" fmla="*/ 2147483647 w 271"/>
                <a:gd name="T13" fmla="*/ 2147483647 h 526"/>
                <a:gd name="T14" fmla="*/ 2147483647 w 271"/>
                <a:gd name="T15" fmla="*/ 2147483647 h 526"/>
                <a:gd name="T16" fmla="*/ 2147483647 w 271"/>
                <a:gd name="T17" fmla="*/ 2147483647 h 526"/>
                <a:gd name="T18" fmla="*/ 2147483647 w 271"/>
                <a:gd name="T19" fmla="*/ 2147483647 h 526"/>
                <a:gd name="T20" fmla="*/ 2147483647 w 271"/>
                <a:gd name="T21" fmla="*/ 2147483647 h 526"/>
                <a:gd name="T22" fmla="*/ 2147483647 w 271"/>
                <a:gd name="T23" fmla="*/ 2147483647 h 526"/>
                <a:gd name="T24" fmla="*/ 2147483647 w 271"/>
                <a:gd name="T25" fmla="*/ 2147483647 h 526"/>
                <a:gd name="T26" fmla="*/ 2147483647 w 271"/>
                <a:gd name="T27" fmla="*/ 2147483647 h 526"/>
                <a:gd name="T28" fmla="*/ 2147483647 w 271"/>
                <a:gd name="T29" fmla="*/ 2147483647 h 526"/>
                <a:gd name="T30" fmla="*/ 1969253389 w 271"/>
                <a:gd name="T31" fmla="*/ 2147483647 h 526"/>
                <a:gd name="T32" fmla="*/ 1969253389 w 271"/>
                <a:gd name="T33" fmla="*/ 2147483647 h 526"/>
                <a:gd name="T34" fmla="*/ 1060214403 w 271"/>
                <a:gd name="T35" fmla="*/ 2147483647 h 526"/>
                <a:gd name="T36" fmla="*/ 1666335369 w 271"/>
                <a:gd name="T37" fmla="*/ 2147483647 h 526"/>
                <a:gd name="T38" fmla="*/ 1666335369 w 271"/>
                <a:gd name="T39" fmla="*/ 2147483647 h 526"/>
                <a:gd name="T40" fmla="*/ 2147483647 w 271"/>
                <a:gd name="T41" fmla="*/ 2147483647 h 526"/>
                <a:gd name="T42" fmla="*/ 2147483647 w 271"/>
                <a:gd name="T43" fmla="*/ 2147483647 h 526"/>
                <a:gd name="T44" fmla="*/ 2147483647 w 271"/>
                <a:gd name="T45" fmla="*/ 2147483647 h 526"/>
                <a:gd name="T46" fmla="*/ 2147483647 w 271"/>
                <a:gd name="T47" fmla="*/ 2147483647 h 526"/>
                <a:gd name="T48" fmla="*/ 2147483647 w 271"/>
                <a:gd name="T49" fmla="*/ 2098354112 h 526"/>
                <a:gd name="T50" fmla="*/ 2147483647 w 271"/>
                <a:gd name="T51" fmla="*/ 2147483647 h 526"/>
                <a:gd name="T52" fmla="*/ 2147483647 w 271"/>
                <a:gd name="T53" fmla="*/ 1798428443 h 526"/>
                <a:gd name="T54" fmla="*/ 2147483647 w 271"/>
                <a:gd name="T55" fmla="*/ 899214222 h 526"/>
                <a:gd name="T56" fmla="*/ 2147483647 w 271"/>
                <a:gd name="T57" fmla="*/ 0 h 526"/>
                <a:gd name="T58" fmla="*/ 2147483647 w 271"/>
                <a:gd name="T59" fmla="*/ 1198858631 h 526"/>
                <a:gd name="T60" fmla="*/ 2147483647 w 271"/>
                <a:gd name="T61" fmla="*/ 1198858631 h 526"/>
                <a:gd name="T62" fmla="*/ 2147483647 w 271"/>
                <a:gd name="T63" fmla="*/ 1798428443 h 526"/>
                <a:gd name="T64" fmla="*/ 2147483647 w 271"/>
                <a:gd name="T65" fmla="*/ 1798428443 h 526"/>
                <a:gd name="T66" fmla="*/ 1969253389 w 271"/>
                <a:gd name="T67" fmla="*/ 2147483647 h 526"/>
                <a:gd name="T68" fmla="*/ 1211958339 w 271"/>
                <a:gd name="T69" fmla="*/ 2147483647 h 526"/>
                <a:gd name="T70" fmla="*/ 605836840 w 271"/>
                <a:gd name="T71" fmla="*/ 2147483647 h 526"/>
                <a:gd name="T72" fmla="*/ 605836840 w 271"/>
                <a:gd name="T73" fmla="*/ 2147483647 h 526"/>
                <a:gd name="T74" fmla="*/ 0 w 271"/>
                <a:gd name="T75" fmla="*/ 2147483647 h 526"/>
                <a:gd name="T76" fmla="*/ 0 w 271"/>
                <a:gd name="T77" fmla="*/ 2147483647 h 526"/>
                <a:gd name="T78" fmla="*/ 151459077 w 271"/>
                <a:gd name="T79" fmla="*/ 2147483647 h 526"/>
                <a:gd name="T80" fmla="*/ 1211958339 w 271"/>
                <a:gd name="T81" fmla="*/ 2147483647 h 526"/>
                <a:gd name="T82" fmla="*/ 1211958339 w 271"/>
                <a:gd name="T83" fmla="*/ 2147483647 h 526"/>
                <a:gd name="T84" fmla="*/ 2147483647 w 271"/>
                <a:gd name="T85" fmla="*/ 2147483647 h 526"/>
                <a:gd name="T86" fmla="*/ 2147483647 w 271"/>
                <a:gd name="T87" fmla="*/ 2147483647 h 526"/>
                <a:gd name="T88" fmla="*/ 2147483647 w 271"/>
                <a:gd name="T89" fmla="*/ 2147483647 h 526"/>
                <a:gd name="T90" fmla="*/ 2147483647 w 271"/>
                <a:gd name="T91" fmla="*/ 2147483647 h 526"/>
                <a:gd name="T92" fmla="*/ 2147483647 w 271"/>
                <a:gd name="T93" fmla="*/ 2147483647 h 526"/>
                <a:gd name="T94" fmla="*/ 2147483647 w 271"/>
                <a:gd name="T95" fmla="*/ 2147483647 h 526"/>
                <a:gd name="T96" fmla="*/ 2147483647 w 271"/>
                <a:gd name="T97" fmla="*/ 2147483647 h 526"/>
                <a:gd name="T98" fmla="*/ 2147483647 w 271"/>
                <a:gd name="T99" fmla="*/ 2147483647 h 526"/>
                <a:gd name="T100" fmla="*/ 2147483647 w 271"/>
                <a:gd name="T101" fmla="*/ 2147483647 h 526"/>
                <a:gd name="T102" fmla="*/ 2147483647 w 271"/>
                <a:gd name="T103" fmla="*/ 2147483647 h 526"/>
                <a:gd name="T104" fmla="*/ 2147483647 w 271"/>
                <a:gd name="T105" fmla="*/ 2147483647 h 526"/>
                <a:gd name="T106" fmla="*/ 2147483647 w 271"/>
                <a:gd name="T107" fmla="*/ 2147483647 h 526"/>
                <a:gd name="T108" fmla="*/ 2147483647 w 271"/>
                <a:gd name="T109" fmla="*/ 2147483647 h 526"/>
                <a:gd name="T110" fmla="*/ 2147483647 w 271"/>
                <a:gd name="T111" fmla="*/ 2147483647 h 526"/>
                <a:gd name="T112" fmla="*/ 2147483647 w 271"/>
                <a:gd name="T113" fmla="*/ 2147483647 h 5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71"/>
                <a:gd name="T172" fmla="*/ 0 h 526"/>
                <a:gd name="T173" fmla="*/ 271 w 271"/>
                <a:gd name="T174" fmla="*/ 526 h 5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71" h="526">
                  <a:moveTo>
                    <a:pt x="259" y="526"/>
                  </a:moveTo>
                  <a:lnTo>
                    <a:pt x="271" y="509"/>
                  </a:lnTo>
                  <a:lnTo>
                    <a:pt x="242" y="489"/>
                  </a:lnTo>
                  <a:lnTo>
                    <a:pt x="227" y="463"/>
                  </a:lnTo>
                  <a:lnTo>
                    <a:pt x="216" y="427"/>
                  </a:lnTo>
                  <a:lnTo>
                    <a:pt x="200" y="391"/>
                  </a:lnTo>
                  <a:lnTo>
                    <a:pt x="191" y="345"/>
                  </a:lnTo>
                  <a:lnTo>
                    <a:pt x="191" y="344"/>
                  </a:lnTo>
                  <a:lnTo>
                    <a:pt x="183" y="320"/>
                  </a:lnTo>
                  <a:lnTo>
                    <a:pt x="175" y="314"/>
                  </a:lnTo>
                  <a:lnTo>
                    <a:pt x="157" y="309"/>
                  </a:lnTo>
                  <a:lnTo>
                    <a:pt x="151" y="309"/>
                  </a:lnTo>
                  <a:lnTo>
                    <a:pt x="114" y="316"/>
                  </a:lnTo>
                  <a:lnTo>
                    <a:pt x="82" y="309"/>
                  </a:lnTo>
                  <a:lnTo>
                    <a:pt x="59" y="300"/>
                  </a:lnTo>
                  <a:lnTo>
                    <a:pt x="38" y="282"/>
                  </a:lnTo>
                  <a:lnTo>
                    <a:pt x="39" y="285"/>
                  </a:lnTo>
                  <a:lnTo>
                    <a:pt x="22" y="257"/>
                  </a:lnTo>
                  <a:lnTo>
                    <a:pt x="32" y="141"/>
                  </a:lnTo>
                  <a:lnTo>
                    <a:pt x="32" y="143"/>
                  </a:lnTo>
                  <a:lnTo>
                    <a:pt x="46" y="88"/>
                  </a:lnTo>
                  <a:lnTo>
                    <a:pt x="56" y="70"/>
                  </a:lnTo>
                  <a:lnTo>
                    <a:pt x="74" y="51"/>
                  </a:lnTo>
                  <a:lnTo>
                    <a:pt x="73" y="53"/>
                  </a:lnTo>
                  <a:lnTo>
                    <a:pt x="92" y="42"/>
                  </a:lnTo>
                  <a:lnTo>
                    <a:pt x="90" y="44"/>
                  </a:lnTo>
                  <a:lnTo>
                    <a:pt x="112" y="37"/>
                  </a:lnTo>
                  <a:lnTo>
                    <a:pt x="156" y="19"/>
                  </a:lnTo>
                  <a:lnTo>
                    <a:pt x="149" y="0"/>
                  </a:lnTo>
                  <a:lnTo>
                    <a:pt x="83" y="23"/>
                  </a:lnTo>
                  <a:lnTo>
                    <a:pt x="82" y="24"/>
                  </a:lnTo>
                  <a:lnTo>
                    <a:pt x="62" y="35"/>
                  </a:lnTo>
                  <a:lnTo>
                    <a:pt x="60" y="37"/>
                  </a:lnTo>
                  <a:lnTo>
                    <a:pt x="39" y="57"/>
                  </a:lnTo>
                  <a:lnTo>
                    <a:pt x="25" y="83"/>
                  </a:lnTo>
                  <a:lnTo>
                    <a:pt x="12" y="139"/>
                  </a:lnTo>
                  <a:lnTo>
                    <a:pt x="12" y="140"/>
                  </a:lnTo>
                  <a:lnTo>
                    <a:pt x="0" y="257"/>
                  </a:lnTo>
                  <a:lnTo>
                    <a:pt x="0" y="260"/>
                  </a:lnTo>
                  <a:lnTo>
                    <a:pt x="2" y="264"/>
                  </a:lnTo>
                  <a:lnTo>
                    <a:pt x="23" y="295"/>
                  </a:lnTo>
                  <a:lnTo>
                    <a:pt x="24" y="299"/>
                  </a:lnTo>
                  <a:lnTo>
                    <a:pt x="46" y="317"/>
                  </a:lnTo>
                  <a:lnTo>
                    <a:pt x="49" y="317"/>
                  </a:lnTo>
                  <a:lnTo>
                    <a:pt x="75" y="327"/>
                  </a:lnTo>
                  <a:lnTo>
                    <a:pt x="76" y="328"/>
                  </a:lnTo>
                  <a:lnTo>
                    <a:pt x="112" y="336"/>
                  </a:lnTo>
                  <a:lnTo>
                    <a:pt x="116" y="336"/>
                  </a:lnTo>
                  <a:lnTo>
                    <a:pt x="151" y="329"/>
                  </a:lnTo>
                  <a:lnTo>
                    <a:pt x="164" y="332"/>
                  </a:lnTo>
                  <a:lnTo>
                    <a:pt x="171" y="351"/>
                  </a:lnTo>
                  <a:lnTo>
                    <a:pt x="179" y="394"/>
                  </a:lnTo>
                  <a:lnTo>
                    <a:pt x="181" y="398"/>
                  </a:lnTo>
                  <a:lnTo>
                    <a:pt x="208" y="469"/>
                  </a:lnTo>
                  <a:lnTo>
                    <a:pt x="208" y="471"/>
                  </a:lnTo>
                  <a:lnTo>
                    <a:pt x="225" y="502"/>
                  </a:lnTo>
                  <a:lnTo>
                    <a:pt x="259" y="526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77" name="Freeform 943"/>
            <p:cNvSpPr>
              <a:spLocks/>
            </p:cNvSpPr>
            <p:nvPr/>
          </p:nvSpPr>
          <p:spPr bwMode="auto">
            <a:xfrm>
              <a:off x="1939925" y="2560638"/>
              <a:ext cx="125413" cy="125412"/>
            </a:xfrm>
            <a:custGeom>
              <a:avLst/>
              <a:gdLst>
                <a:gd name="T0" fmla="*/ 144560288 w 239"/>
                <a:gd name="T1" fmla="*/ 2147483647 h 236"/>
                <a:gd name="T2" fmla="*/ 577965663 w 239"/>
                <a:gd name="T3" fmla="*/ 2147483647 h 236"/>
                <a:gd name="T4" fmla="*/ 1300491023 w 239"/>
                <a:gd name="T5" fmla="*/ 2147483647 h 236"/>
                <a:gd name="T6" fmla="*/ 1444775757 w 239"/>
                <a:gd name="T7" fmla="*/ 2147483647 h 236"/>
                <a:gd name="T8" fmla="*/ 1733896202 w 239"/>
                <a:gd name="T9" fmla="*/ 2147483647 h 236"/>
                <a:gd name="T10" fmla="*/ 2022740633 w 239"/>
                <a:gd name="T11" fmla="*/ 2147483647 h 236"/>
                <a:gd name="T12" fmla="*/ 2147483647 w 239"/>
                <a:gd name="T13" fmla="*/ 2147483647 h 236"/>
                <a:gd name="T14" fmla="*/ 2147483647 w 239"/>
                <a:gd name="T15" fmla="*/ 2147483647 h 236"/>
                <a:gd name="T16" fmla="*/ 2147483647 w 239"/>
                <a:gd name="T17" fmla="*/ 2147483647 h 236"/>
                <a:gd name="T18" fmla="*/ 2147483647 w 239"/>
                <a:gd name="T19" fmla="*/ 2147483647 h 236"/>
                <a:gd name="T20" fmla="*/ 2147483647 w 239"/>
                <a:gd name="T21" fmla="*/ 2147483647 h 236"/>
                <a:gd name="T22" fmla="*/ 2147483647 w 239"/>
                <a:gd name="T23" fmla="*/ 2147483647 h 236"/>
                <a:gd name="T24" fmla="*/ 2147483647 w 239"/>
                <a:gd name="T25" fmla="*/ 2147483647 h 236"/>
                <a:gd name="T26" fmla="*/ 2147483647 w 239"/>
                <a:gd name="T27" fmla="*/ 2147483647 h 236"/>
                <a:gd name="T28" fmla="*/ 2147483647 w 239"/>
                <a:gd name="T29" fmla="*/ 2147483647 h 236"/>
                <a:gd name="T30" fmla="*/ 2147483647 w 239"/>
                <a:gd name="T31" fmla="*/ 2147483647 h 236"/>
                <a:gd name="T32" fmla="*/ 2147483647 w 239"/>
                <a:gd name="T33" fmla="*/ 2147483647 h 236"/>
                <a:gd name="T34" fmla="*/ 2147483647 w 239"/>
                <a:gd name="T35" fmla="*/ 2147483647 h 236"/>
                <a:gd name="T36" fmla="*/ 2147483647 w 239"/>
                <a:gd name="T37" fmla="*/ 2147483647 h 236"/>
                <a:gd name="T38" fmla="*/ 2147483647 w 239"/>
                <a:gd name="T39" fmla="*/ 2147483647 h 236"/>
                <a:gd name="T40" fmla="*/ 2147483647 w 239"/>
                <a:gd name="T41" fmla="*/ 2147483647 h 236"/>
                <a:gd name="T42" fmla="*/ 2147483647 w 239"/>
                <a:gd name="T43" fmla="*/ 2147483647 h 236"/>
                <a:gd name="T44" fmla="*/ 2147483647 w 239"/>
                <a:gd name="T45" fmla="*/ 2147483647 h 236"/>
                <a:gd name="T46" fmla="*/ 2147483647 w 239"/>
                <a:gd name="T47" fmla="*/ 2147483647 h 236"/>
                <a:gd name="T48" fmla="*/ 2147483647 w 239"/>
                <a:gd name="T49" fmla="*/ 2101004905 h 236"/>
                <a:gd name="T50" fmla="*/ 2147483647 w 239"/>
                <a:gd name="T51" fmla="*/ 1650587823 h 236"/>
                <a:gd name="T52" fmla="*/ 2147483647 w 239"/>
                <a:gd name="T53" fmla="*/ 1050502452 h 236"/>
                <a:gd name="T54" fmla="*/ 2147483647 w 239"/>
                <a:gd name="T55" fmla="*/ 600368079 h 236"/>
                <a:gd name="T56" fmla="*/ 2147483647 w 239"/>
                <a:gd name="T57" fmla="*/ 450134506 h 236"/>
                <a:gd name="T58" fmla="*/ 2147483647 w 239"/>
                <a:gd name="T59" fmla="*/ 300184305 h 236"/>
                <a:gd name="T60" fmla="*/ 2147483647 w 239"/>
                <a:gd name="T61" fmla="*/ 0 h 236"/>
                <a:gd name="T62" fmla="*/ 2147483647 w 239"/>
                <a:gd name="T63" fmla="*/ 149950799 h 236"/>
                <a:gd name="T64" fmla="*/ 2147483647 w 239"/>
                <a:gd name="T65" fmla="*/ 1650587823 h 236"/>
                <a:gd name="T66" fmla="*/ 2147483647 w 239"/>
                <a:gd name="T67" fmla="*/ 2147483647 h 236"/>
                <a:gd name="T68" fmla="*/ 0 w 239"/>
                <a:gd name="T69" fmla="*/ 2147483647 h 2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9"/>
                <a:gd name="T106" fmla="*/ 0 h 236"/>
                <a:gd name="T107" fmla="*/ 239 w 239"/>
                <a:gd name="T108" fmla="*/ 236 h 2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9" h="236">
                  <a:moveTo>
                    <a:pt x="0" y="170"/>
                  </a:moveTo>
                  <a:lnTo>
                    <a:pt x="2" y="179"/>
                  </a:lnTo>
                  <a:lnTo>
                    <a:pt x="8" y="189"/>
                  </a:lnTo>
                  <a:lnTo>
                    <a:pt x="13" y="196"/>
                  </a:lnTo>
                  <a:lnTo>
                    <a:pt x="21" y="204"/>
                  </a:lnTo>
                  <a:lnTo>
                    <a:pt x="26" y="208"/>
                  </a:lnTo>
                  <a:lnTo>
                    <a:pt x="28" y="210"/>
                  </a:lnTo>
                  <a:lnTo>
                    <a:pt x="29" y="211"/>
                  </a:lnTo>
                  <a:lnTo>
                    <a:pt x="32" y="214"/>
                  </a:lnTo>
                  <a:lnTo>
                    <a:pt x="36" y="218"/>
                  </a:lnTo>
                  <a:lnTo>
                    <a:pt x="40" y="222"/>
                  </a:lnTo>
                  <a:lnTo>
                    <a:pt x="43" y="224"/>
                  </a:lnTo>
                  <a:lnTo>
                    <a:pt x="44" y="226"/>
                  </a:lnTo>
                  <a:lnTo>
                    <a:pt x="46" y="228"/>
                  </a:lnTo>
                  <a:lnTo>
                    <a:pt x="48" y="229"/>
                  </a:lnTo>
                  <a:lnTo>
                    <a:pt x="50" y="231"/>
                  </a:lnTo>
                  <a:lnTo>
                    <a:pt x="62" y="233"/>
                  </a:lnTo>
                  <a:lnTo>
                    <a:pt x="74" y="235"/>
                  </a:lnTo>
                  <a:lnTo>
                    <a:pt x="78" y="235"/>
                  </a:lnTo>
                  <a:lnTo>
                    <a:pt x="81" y="235"/>
                  </a:lnTo>
                  <a:lnTo>
                    <a:pt x="82" y="235"/>
                  </a:lnTo>
                  <a:lnTo>
                    <a:pt x="84" y="236"/>
                  </a:lnTo>
                  <a:lnTo>
                    <a:pt x="91" y="236"/>
                  </a:lnTo>
                  <a:lnTo>
                    <a:pt x="98" y="233"/>
                  </a:lnTo>
                  <a:lnTo>
                    <a:pt x="107" y="229"/>
                  </a:lnTo>
                  <a:lnTo>
                    <a:pt x="115" y="221"/>
                  </a:lnTo>
                  <a:lnTo>
                    <a:pt x="127" y="214"/>
                  </a:lnTo>
                  <a:lnTo>
                    <a:pt x="180" y="203"/>
                  </a:lnTo>
                  <a:lnTo>
                    <a:pt x="197" y="196"/>
                  </a:lnTo>
                  <a:lnTo>
                    <a:pt x="200" y="194"/>
                  </a:lnTo>
                  <a:lnTo>
                    <a:pt x="204" y="193"/>
                  </a:lnTo>
                  <a:lnTo>
                    <a:pt x="212" y="191"/>
                  </a:lnTo>
                  <a:lnTo>
                    <a:pt x="223" y="184"/>
                  </a:lnTo>
                  <a:lnTo>
                    <a:pt x="227" y="181"/>
                  </a:lnTo>
                  <a:lnTo>
                    <a:pt x="231" y="179"/>
                  </a:lnTo>
                  <a:lnTo>
                    <a:pt x="231" y="176"/>
                  </a:lnTo>
                  <a:lnTo>
                    <a:pt x="234" y="169"/>
                  </a:lnTo>
                  <a:lnTo>
                    <a:pt x="236" y="158"/>
                  </a:lnTo>
                  <a:lnTo>
                    <a:pt x="239" y="145"/>
                  </a:lnTo>
                  <a:lnTo>
                    <a:pt x="216" y="116"/>
                  </a:lnTo>
                  <a:lnTo>
                    <a:pt x="204" y="68"/>
                  </a:lnTo>
                  <a:lnTo>
                    <a:pt x="183" y="59"/>
                  </a:lnTo>
                  <a:lnTo>
                    <a:pt x="183" y="57"/>
                  </a:lnTo>
                  <a:lnTo>
                    <a:pt x="183" y="56"/>
                  </a:lnTo>
                  <a:lnTo>
                    <a:pt x="184" y="56"/>
                  </a:lnTo>
                  <a:lnTo>
                    <a:pt x="184" y="53"/>
                  </a:lnTo>
                  <a:lnTo>
                    <a:pt x="184" y="51"/>
                  </a:lnTo>
                  <a:lnTo>
                    <a:pt x="182" y="46"/>
                  </a:lnTo>
                  <a:lnTo>
                    <a:pt x="180" y="44"/>
                  </a:lnTo>
                  <a:lnTo>
                    <a:pt x="180" y="43"/>
                  </a:lnTo>
                  <a:lnTo>
                    <a:pt x="178" y="38"/>
                  </a:lnTo>
                  <a:lnTo>
                    <a:pt x="176" y="33"/>
                  </a:lnTo>
                  <a:lnTo>
                    <a:pt x="170" y="27"/>
                  </a:lnTo>
                  <a:lnTo>
                    <a:pt x="161" y="20"/>
                  </a:lnTo>
                  <a:lnTo>
                    <a:pt x="149" y="14"/>
                  </a:lnTo>
                  <a:lnTo>
                    <a:pt x="145" y="12"/>
                  </a:lnTo>
                  <a:lnTo>
                    <a:pt x="142" y="10"/>
                  </a:lnTo>
                  <a:lnTo>
                    <a:pt x="141" y="10"/>
                  </a:lnTo>
                  <a:lnTo>
                    <a:pt x="134" y="8"/>
                  </a:lnTo>
                  <a:lnTo>
                    <a:pt x="135" y="5"/>
                  </a:lnTo>
                  <a:lnTo>
                    <a:pt x="139" y="2"/>
                  </a:lnTo>
                  <a:lnTo>
                    <a:pt x="140" y="0"/>
                  </a:lnTo>
                  <a:lnTo>
                    <a:pt x="129" y="2"/>
                  </a:lnTo>
                  <a:lnTo>
                    <a:pt x="124" y="4"/>
                  </a:lnTo>
                  <a:lnTo>
                    <a:pt x="120" y="8"/>
                  </a:lnTo>
                  <a:lnTo>
                    <a:pt x="106" y="33"/>
                  </a:lnTo>
                  <a:lnTo>
                    <a:pt x="78" y="57"/>
                  </a:lnTo>
                  <a:lnTo>
                    <a:pt x="52" y="89"/>
                  </a:lnTo>
                  <a:lnTo>
                    <a:pt x="26" y="126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99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78" name="AutoShape 231"/>
            <p:cNvSpPr>
              <a:spLocks noEditPoints="1"/>
            </p:cNvSpPr>
            <p:nvPr/>
          </p:nvSpPr>
          <p:spPr bwMode="auto">
            <a:xfrm>
              <a:off x="1933575" y="2554288"/>
              <a:ext cx="138113" cy="136525"/>
            </a:xfrm>
            <a:custGeom>
              <a:avLst/>
              <a:gdLst>
                <a:gd name="T0" fmla="*/ 0 w 259"/>
                <a:gd name="T1" fmla="*/ 2147483647 h 257"/>
                <a:gd name="T2" fmla="*/ 454977203 w 259"/>
                <a:gd name="T3" fmla="*/ 2147483647 h 257"/>
                <a:gd name="T4" fmla="*/ 1061518154 w 259"/>
                <a:gd name="T5" fmla="*/ 2147483647 h 257"/>
                <a:gd name="T6" fmla="*/ 1819622986 w 259"/>
                <a:gd name="T7" fmla="*/ 2147483647 h 257"/>
                <a:gd name="T8" fmla="*/ 2147483647 w 259"/>
                <a:gd name="T9" fmla="*/ 2147483647 h 257"/>
                <a:gd name="T10" fmla="*/ 2147483647 w 259"/>
                <a:gd name="T11" fmla="*/ 2147483647 h 257"/>
                <a:gd name="T12" fmla="*/ 2147483647 w 259"/>
                <a:gd name="T13" fmla="*/ 2147483647 h 257"/>
                <a:gd name="T14" fmla="*/ 2147483647 w 259"/>
                <a:gd name="T15" fmla="*/ 2147483647 h 257"/>
                <a:gd name="T16" fmla="*/ 2147483647 w 259"/>
                <a:gd name="T17" fmla="*/ 2147483647 h 257"/>
                <a:gd name="T18" fmla="*/ 2147483647 w 259"/>
                <a:gd name="T19" fmla="*/ 2147483647 h 257"/>
                <a:gd name="T20" fmla="*/ 2147483647 w 259"/>
                <a:gd name="T21" fmla="*/ 2147483647 h 257"/>
                <a:gd name="T22" fmla="*/ 2147483647 w 259"/>
                <a:gd name="T23" fmla="*/ 2147483647 h 257"/>
                <a:gd name="T24" fmla="*/ 2147483647 w 259"/>
                <a:gd name="T25" fmla="*/ 2147483647 h 257"/>
                <a:gd name="T26" fmla="*/ 2147483647 w 259"/>
                <a:gd name="T27" fmla="*/ 2147483647 h 257"/>
                <a:gd name="T28" fmla="*/ 2147483647 w 259"/>
                <a:gd name="T29" fmla="*/ 2147483647 h 257"/>
                <a:gd name="T30" fmla="*/ 2147483647 w 259"/>
                <a:gd name="T31" fmla="*/ 2147483647 h 257"/>
                <a:gd name="T32" fmla="*/ 2147483647 w 259"/>
                <a:gd name="T33" fmla="*/ 1948877513 h 257"/>
                <a:gd name="T34" fmla="*/ 2147483647 w 259"/>
                <a:gd name="T35" fmla="*/ 899373416 h 257"/>
                <a:gd name="T36" fmla="*/ 2147483647 w 259"/>
                <a:gd name="T37" fmla="*/ 749524816 h 257"/>
                <a:gd name="T38" fmla="*/ 2147483647 w 259"/>
                <a:gd name="T39" fmla="*/ 149848667 h 257"/>
                <a:gd name="T40" fmla="*/ 2147483647 w 259"/>
                <a:gd name="T41" fmla="*/ 0 h 257"/>
                <a:gd name="T42" fmla="*/ 2147483647 w 259"/>
                <a:gd name="T43" fmla="*/ 599676747 h 257"/>
                <a:gd name="T44" fmla="*/ 2147483647 w 259"/>
                <a:gd name="T45" fmla="*/ 1349201563 h 257"/>
                <a:gd name="T46" fmla="*/ 2147483647 w 259"/>
                <a:gd name="T47" fmla="*/ 1948877513 h 257"/>
                <a:gd name="T48" fmla="*/ 151564348 w 259"/>
                <a:gd name="T49" fmla="*/ 2147483647 h 257"/>
                <a:gd name="T50" fmla="*/ 1061518154 w 259"/>
                <a:gd name="T51" fmla="*/ 2147483647 h 257"/>
                <a:gd name="T52" fmla="*/ 2147483647 w 259"/>
                <a:gd name="T53" fmla="*/ 2147483647 h 257"/>
                <a:gd name="T54" fmla="*/ 2147483647 w 259"/>
                <a:gd name="T55" fmla="*/ 1349201563 h 257"/>
                <a:gd name="T56" fmla="*/ 2147483647 w 259"/>
                <a:gd name="T57" fmla="*/ 1349201563 h 257"/>
                <a:gd name="T58" fmla="*/ 2147483647 w 259"/>
                <a:gd name="T59" fmla="*/ 2147483647 h 257"/>
                <a:gd name="T60" fmla="*/ 2147483647 w 259"/>
                <a:gd name="T61" fmla="*/ 2147483647 h 257"/>
                <a:gd name="T62" fmla="*/ 2147483647 w 259"/>
                <a:gd name="T63" fmla="*/ 2147483647 h 257"/>
                <a:gd name="T64" fmla="*/ 2147483647 w 259"/>
                <a:gd name="T65" fmla="*/ 2147483647 h 257"/>
                <a:gd name="T66" fmla="*/ 2147483647 w 259"/>
                <a:gd name="T67" fmla="*/ 2147483647 h 257"/>
                <a:gd name="T68" fmla="*/ 2147483647 w 259"/>
                <a:gd name="T69" fmla="*/ 2147483647 h 257"/>
                <a:gd name="T70" fmla="*/ 2147483647 w 259"/>
                <a:gd name="T71" fmla="*/ 2147483647 h 257"/>
                <a:gd name="T72" fmla="*/ 2147483647 w 259"/>
                <a:gd name="T73" fmla="*/ 2147483647 h 257"/>
                <a:gd name="T74" fmla="*/ 2147483647 w 259"/>
                <a:gd name="T75" fmla="*/ 2147483647 h 257"/>
                <a:gd name="T76" fmla="*/ 2147483647 w 259"/>
                <a:gd name="T77" fmla="*/ 2147483647 h 257"/>
                <a:gd name="T78" fmla="*/ 2147483647 w 259"/>
                <a:gd name="T79" fmla="*/ 2147483647 h 257"/>
                <a:gd name="T80" fmla="*/ 2147483647 w 259"/>
                <a:gd name="T81" fmla="*/ 2147483647 h 257"/>
                <a:gd name="T82" fmla="*/ 2147483647 w 259"/>
                <a:gd name="T83" fmla="*/ 2147483647 h 257"/>
                <a:gd name="T84" fmla="*/ 2147483647 w 259"/>
                <a:gd name="T85" fmla="*/ 2147483647 h 257"/>
                <a:gd name="T86" fmla="*/ 2147483647 w 259"/>
                <a:gd name="T87" fmla="*/ 2147483647 h 257"/>
                <a:gd name="T88" fmla="*/ 2147483647 w 259"/>
                <a:gd name="T89" fmla="*/ 2147483647 h 257"/>
                <a:gd name="T90" fmla="*/ 2147483647 w 259"/>
                <a:gd name="T91" fmla="*/ 2147483647 h 257"/>
                <a:gd name="T92" fmla="*/ 2147483647 w 259"/>
                <a:gd name="T93" fmla="*/ 2147483647 h 257"/>
                <a:gd name="T94" fmla="*/ 1971187801 w 259"/>
                <a:gd name="T95" fmla="*/ 2147483647 h 257"/>
                <a:gd name="T96" fmla="*/ 1516495490 w 259"/>
                <a:gd name="T97" fmla="*/ 2147483647 h 25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59"/>
                <a:gd name="T148" fmla="*/ 0 h 257"/>
                <a:gd name="T149" fmla="*/ 259 w 259"/>
                <a:gd name="T150" fmla="*/ 257 h 25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59" h="257">
                  <a:moveTo>
                    <a:pt x="3" y="177"/>
                  </a:moveTo>
                  <a:lnTo>
                    <a:pt x="0" y="181"/>
                  </a:lnTo>
                  <a:lnTo>
                    <a:pt x="1" y="187"/>
                  </a:lnTo>
                  <a:lnTo>
                    <a:pt x="10" y="206"/>
                  </a:lnTo>
                  <a:lnTo>
                    <a:pt x="11" y="208"/>
                  </a:lnTo>
                  <a:lnTo>
                    <a:pt x="22" y="221"/>
                  </a:lnTo>
                  <a:lnTo>
                    <a:pt x="24" y="223"/>
                  </a:lnTo>
                  <a:lnTo>
                    <a:pt x="37" y="233"/>
                  </a:lnTo>
                  <a:lnTo>
                    <a:pt x="54" y="250"/>
                  </a:lnTo>
                  <a:lnTo>
                    <a:pt x="58" y="253"/>
                  </a:lnTo>
                  <a:lnTo>
                    <a:pt x="82" y="257"/>
                  </a:lnTo>
                  <a:lnTo>
                    <a:pt x="101" y="257"/>
                  </a:lnTo>
                  <a:lnTo>
                    <a:pt x="107" y="256"/>
                  </a:lnTo>
                  <a:lnTo>
                    <a:pt x="122" y="250"/>
                  </a:lnTo>
                  <a:lnTo>
                    <a:pt x="122" y="248"/>
                  </a:lnTo>
                  <a:lnTo>
                    <a:pt x="123" y="248"/>
                  </a:lnTo>
                  <a:lnTo>
                    <a:pt x="142" y="235"/>
                  </a:lnTo>
                  <a:lnTo>
                    <a:pt x="195" y="223"/>
                  </a:lnTo>
                  <a:lnTo>
                    <a:pt x="224" y="214"/>
                  </a:lnTo>
                  <a:lnTo>
                    <a:pt x="225" y="214"/>
                  </a:lnTo>
                  <a:lnTo>
                    <a:pt x="248" y="200"/>
                  </a:lnTo>
                  <a:lnTo>
                    <a:pt x="252" y="194"/>
                  </a:lnTo>
                  <a:lnTo>
                    <a:pt x="258" y="179"/>
                  </a:lnTo>
                  <a:lnTo>
                    <a:pt x="259" y="158"/>
                  </a:lnTo>
                  <a:lnTo>
                    <a:pt x="258" y="154"/>
                  </a:lnTo>
                  <a:lnTo>
                    <a:pt x="258" y="151"/>
                  </a:lnTo>
                  <a:lnTo>
                    <a:pt x="240" y="130"/>
                  </a:lnTo>
                  <a:lnTo>
                    <a:pt x="236" y="121"/>
                  </a:lnTo>
                  <a:lnTo>
                    <a:pt x="224" y="78"/>
                  </a:lnTo>
                  <a:lnTo>
                    <a:pt x="219" y="70"/>
                  </a:lnTo>
                  <a:lnTo>
                    <a:pt x="207" y="65"/>
                  </a:lnTo>
                  <a:lnTo>
                    <a:pt x="206" y="62"/>
                  </a:lnTo>
                  <a:lnTo>
                    <a:pt x="202" y="53"/>
                  </a:lnTo>
                  <a:lnTo>
                    <a:pt x="196" y="40"/>
                  </a:lnTo>
                  <a:lnTo>
                    <a:pt x="174" y="20"/>
                  </a:lnTo>
                  <a:lnTo>
                    <a:pt x="172" y="19"/>
                  </a:lnTo>
                  <a:lnTo>
                    <a:pt x="161" y="15"/>
                  </a:lnTo>
                  <a:lnTo>
                    <a:pt x="161" y="14"/>
                  </a:lnTo>
                  <a:lnTo>
                    <a:pt x="161" y="7"/>
                  </a:lnTo>
                  <a:lnTo>
                    <a:pt x="158" y="3"/>
                  </a:lnTo>
                  <a:lnTo>
                    <a:pt x="152" y="0"/>
                  </a:lnTo>
                  <a:lnTo>
                    <a:pt x="149" y="0"/>
                  </a:lnTo>
                  <a:lnTo>
                    <a:pt x="147" y="2"/>
                  </a:lnTo>
                  <a:lnTo>
                    <a:pt x="125" y="11"/>
                  </a:lnTo>
                  <a:lnTo>
                    <a:pt x="121" y="14"/>
                  </a:lnTo>
                  <a:lnTo>
                    <a:pt x="113" y="27"/>
                  </a:lnTo>
                  <a:lnTo>
                    <a:pt x="113" y="28"/>
                  </a:lnTo>
                  <a:lnTo>
                    <a:pt x="108" y="39"/>
                  </a:lnTo>
                  <a:lnTo>
                    <a:pt x="50" y="103"/>
                  </a:lnTo>
                  <a:lnTo>
                    <a:pt x="3" y="177"/>
                  </a:lnTo>
                  <a:close/>
                  <a:moveTo>
                    <a:pt x="29" y="197"/>
                  </a:moveTo>
                  <a:lnTo>
                    <a:pt x="22" y="183"/>
                  </a:lnTo>
                  <a:lnTo>
                    <a:pt x="67" y="113"/>
                  </a:lnTo>
                  <a:lnTo>
                    <a:pt x="123" y="53"/>
                  </a:lnTo>
                  <a:lnTo>
                    <a:pt x="125" y="50"/>
                  </a:lnTo>
                  <a:lnTo>
                    <a:pt x="138" y="27"/>
                  </a:lnTo>
                  <a:lnTo>
                    <a:pt x="139" y="27"/>
                  </a:lnTo>
                  <a:lnTo>
                    <a:pt x="140" y="28"/>
                  </a:lnTo>
                  <a:lnTo>
                    <a:pt x="162" y="38"/>
                  </a:lnTo>
                  <a:lnTo>
                    <a:pt x="181" y="53"/>
                  </a:lnTo>
                  <a:lnTo>
                    <a:pt x="177" y="51"/>
                  </a:lnTo>
                  <a:lnTo>
                    <a:pt x="184" y="63"/>
                  </a:lnTo>
                  <a:lnTo>
                    <a:pt x="185" y="66"/>
                  </a:lnTo>
                  <a:lnTo>
                    <a:pt x="187" y="62"/>
                  </a:lnTo>
                  <a:lnTo>
                    <a:pt x="186" y="69"/>
                  </a:lnTo>
                  <a:lnTo>
                    <a:pt x="185" y="66"/>
                  </a:lnTo>
                  <a:lnTo>
                    <a:pt x="184" y="67"/>
                  </a:lnTo>
                  <a:lnTo>
                    <a:pt x="182" y="70"/>
                  </a:lnTo>
                  <a:lnTo>
                    <a:pt x="183" y="75"/>
                  </a:lnTo>
                  <a:lnTo>
                    <a:pt x="184" y="77"/>
                  </a:lnTo>
                  <a:lnTo>
                    <a:pt x="189" y="80"/>
                  </a:lnTo>
                  <a:lnTo>
                    <a:pt x="192" y="82"/>
                  </a:lnTo>
                  <a:lnTo>
                    <a:pt x="206" y="88"/>
                  </a:lnTo>
                  <a:lnTo>
                    <a:pt x="216" y="129"/>
                  </a:lnTo>
                  <a:lnTo>
                    <a:pt x="218" y="132"/>
                  </a:lnTo>
                  <a:lnTo>
                    <a:pt x="224" y="143"/>
                  </a:lnTo>
                  <a:lnTo>
                    <a:pt x="224" y="144"/>
                  </a:lnTo>
                  <a:lnTo>
                    <a:pt x="239" y="159"/>
                  </a:lnTo>
                  <a:lnTo>
                    <a:pt x="237" y="174"/>
                  </a:lnTo>
                  <a:lnTo>
                    <a:pt x="237" y="171"/>
                  </a:lnTo>
                  <a:lnTo>
                    <a:pt x="234" y="183"/>
                  </a:lnTo>
                  <a:lnTo>
                    <a:pt x="237" y="181"/>
                  </a:lnTo>
                  <a:lnTo>
                    <a:pt x="233" y="188"/>
                  </a:lnTo>
                  <a:lnTo>
                    <a:pt x="234" y="183"/>
                  </a:lnTo>
                  <a:lnTo>
                    <a:pt x="215" y="195"/>
                  </a:lnTo>
                  <a:lnTo>
                    <a:pt x="216" y="194"/>
                  </a:lnTo>
                  <a:lnTo>
                    <a:pt x="159" y="210"/>
                  </a:lnTo>
                  <a:lnTo>
                    <a:pt x="135" y="215"/>
                  </a:lnTo>
                  <a:lnTo>
                    <a:pt x="133" y="215"/>
                  </a:lnTo>
                  <a:lnTo>
                    <a:pt x="132" y="217"/>
                  </a:lnTo>
                  <a:lnTo>
                    <a:pt x="111" y="232"/>
                  </a:lnTo>
                  <a:lnTo>
                    <a:pt x="100" y="238"/>
                  </a:lnTo>
                  <a:lnTo>
                    <a:pt x="87" y="238"/>
                  </a:lnTo>
                  <a:lnTo>
                    <a:pt x="66" y="233"/>
                  </a:lnTo>
                  <a:lnTo>
                    <a:pt x="37" y="207"/>
                  </a:lnTo>
                  <a:lnTo>
                    <a:pt x="38" y="209"/>
                  </a:lnTo>
                  <a:lnTo>
                    <a:pt x="28" y="196"/>
                  </a:lnTo>
                  <a:lnTo>
                    <a:pt x="29" y="19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79" name="Freeform 945"/>
            <p:cNvSpPr>
              <a:spLocks/>
            </p:cNvSpPr>
            <p:nvPr/>
          </p:nvSpPr>
          <p:spPr bwMode="auto">
            <a:xfrm>
              <a:off x="1558925" y="5930900"/>
              <a:ext cx="34925" cy="41275"/>
            </a:xfrm>
            <a:custGeom>
              <a:avLst/>
              <a:gdLst>
                <a:gd name="T0" fmla="*/ 0 w 64"/>
                <a:gd name="T1" fmla="*/ 1854033099 h 79"/>
                <a:gd name="T2" fmla="*/ 0 w 64"/>
                <a:gd name="T3" fmla="*/ 2139290261 h 79"/>
                <a:gd name="T4" fmla="*/ 162594420 w 64"/>
                <a:gd name="T5" fmla="*/ 2147483647 h 79"/>
                <a:gd name="T6" fmla="*/ 324890885 w 64"/>
                <a:gd name="T7" fmla="*/ 2147483647 h 79"/>
                <a:gd name="T8" fmla="*/ 487485237 w 64"/>
                <a:gd name="T9" fmla="*/ 2147483647 h 79"/>
                <a:gd name="T10" fmla="*/ 1137564279 w 64"/>
                <a:gd name="T11" fmla="*/ 2147483647 h 79"/>
                <a:gd name="T12" fmla="*/ 1462455847 w 64"/>
                <a:gd name="T13" fmla="*/ 2147483647 h 79"/>
                <a:gd name="T14" fmla="*/ 1787643458 w 64"/>
                <a:gd name="T15" fmla="*/ 2147483647 h 79"/>
                <a:gd name="T16" fmla="*/ 2112534207 w 64"/>
                <a:gd name="T17" fmla="*/ 2147483647 h 79"/>
                <a:gd name="T18" fmla="*/ 2147483647 w 64"/>
                <a:gd name="T19" fmla="*/ 2147483647 h 79"/>
                <a:gd name="T20" fmla="*/ 2147483647 w 64"/>
                <a:gd name="T21" fmla="*/ 2147483647 h 79"/>
                <a:gd name="T22" fmla="*/ 2147483647 w 64"/>
                <a:gd name="T23" fmla="*/ 2147483647 h 79"/>
                <a:gd name="T24" fmla="*/ 2147483647 w 64"/>
                <a:gd name="T25" fmla="*/ 2147483647 h 79"/>
                <a:gd name="T26" fmla="*/ 2147483647 w 64"/>
                <a:gd name="T27" fmla="*/ 2147483647 h 79"/>
                <a:gd name="T28" fmla="*/ 2147483647 w 64"/>
                <a:gd name="T29" fmla="*/ 2147483647 h 79"/>
                <a:gd name="T30" fmla="*/ 2147483647 w 64"/>
                <a:gd name="T31" fmla="*/ 2147483647 h 79"/>
                <a:gd name="T32" fmla="*/ 2147483647 w 64"/>
                <a:gd name="T33" fmla="*/ 2147483647 h 79"/>
                <a:gd name="T34" fmla="*/ 2147483647 w 64"/>
                <a:gd name="T35" fmla="*/ 2147483647 h 79"/>
                <a:gd name="T36" fmla="*/ 2147483647 w 64"/>
                <a:gd name="T37" fmla="*/ 2147483647 h 79"/>
                <a:gd name="T38" fmla="*/ 2147483647 w 64"/>
                <a:gd name="T39" fmla="*/ 2147483647 h 79"/>
                <a:gd name="T40" fmla="*/ 2147483647 w 64"/>
                <a:gd name="T41" fmla="*/ 2147483647 h 79"/>
                <a:gd name="T42" fmla="*/ 2147483647 w 64"/>
                <a:gd name="T43" fmla="*/ 2147483647 h 79"/>
                <a:gd name="T44" fmla="*/ 2147483647 w 64"/>
                <a:gd name="T45" fmla="*/ 2147483647 h 79"/>
                <a:gd name="T46" fmla="*/ 2147483647 w 64"/>
                <a:gd name="T47" fmla="*/ 2147483647 h 79"/>
                <a:gd name="T48" fmla="*/ 2147483647 w 64"/>
                <a:gd name="T49" fmla="*/ 1854033099 h 79"/>
                <a:gd name="T50" fmla="*/ 2147483647 w 64"/>
                <a:gd name="T51" fmla="*/ 1426284242 h 79"/>
                <a:gd name="T52" fmla="*/ 2147483647 w 64"/>
                <a:gd name="T53" fmla="*/ 998262919 h 79"/>
                <a:gd name="T54" fmla="*/ 2147483647 w 64"/>
                <a:gd name="T55" fmla="*/ 713005757 h 79"/>
                <a:gd name="T56" fmla="*/ 2147483647 w 64"/>
                <a:gd name="T57" fmla="*/ 427748987 h 79"/>
                <a:gd name="T58" fmla="*/ 2147483647 w 64"/>
                <a:gd name="T59" fmla="*/ 142492282 h 79"/>
                <a:gd name="T60" fmla="*/ 2147483647 w 64"/>
                <a:gd name="T61" fmla="*/ 142492282 h 79"/>
                <a:gd name="T62" fmla="*/ 2112534207 w 64"/>
                <a:gd name="T63" fmla="*/ 0 h 79"/>
                <a:gd name="T64" fmla="*/ 1787643458 w 64"/>
                <a:gd name="T65" fmla="*/ 0 h 79"/>
                <a:gd name="T66" fmla="*/ 1137564279 w 64"/>
                <a:gd name="T67" fmla="*/ 142492282 h 79"/>
                <a:gd name="T68" fmla="*/ 487485237 w 64"/>
                <a:gd name="T69" fmla="*/ 570514063 h 79"/>
                <a:gd name="T70" fmla="*/ 162594420 w 64"/>
                <a:gd name="T71" fmla="*/ 1141028125 h 79"/>
                <a:gd name="T72" fmla="*/ 0 w 64"/>
                <a:gd name="T73" fmla="*/ 1854033099 h 7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4"/>
                <a:gd name="T112" fmla="*/ 0 h 79"/>
                <a:gd name="T113" fmla="*/ 64 w 64"/>
                <a:gd name="T114" fmla="*/ 79 h 7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4" h="79">
                  <a:moveTo>
                    <a:pt x="0" y="40"/>
                  </a:moveTo>
                  <a:lnTo>
                    <a:pt x="0" y="46"/>
                  </a:lnTo>
                  <a:lnTo>
                    <a:pt x="3" y="54"/>
                  </a:lnTo>
                  <a:lnTo>
                    <a:pt x="5" y="60"/>
                  </a:lnTo>
                  <a:lnTo>
                    <a:pt x="10" y="67"/>
                  </a:lnTo>
                  <a:lnTo>
                    <a:pt x="20" y="76"/>
                  </a:lnTo>
                  <a:lnTo>
                    <a:pt x="25" y="78"/>
                  </a:lnTo>
                  <a:lnTo>
                    <a:pt x="32" y="79"/>
                  </a:lnTo>
                  <a:lnTo>
                    <a:pt x="38" y="78"/>
                  </a:lnTo>
                  <a:lnTo>
                    <a:pt x="45" y="76"/>
                  </a:lnTo>
                  <a:lnTo>
                    <a:pt x="47" y="73"/>
                  </a:lnTo>
                  <a:lnTo>
                    <a:pt x="47" y="72"/>
                  </a:lnTo>
                  <a:lnTo>
                    <a:pt x="48" y="72"/>
                  </a:lnTo>
                  <a:lnTo>
                    <a:pt x="50" y="72"/>
                  </a:lnTo>
                  <a:lnTo>
                    <a:pt x="53" y="70"/>
                  </a:lnTo>
                  <a:lnTo>
                    <a:pt x="53" y="69"/>
                  </a:lnTo>
                  <a:lnTo>
                    <a:pt x="54" y="69"/>
                  </a:lnTo>
                  <a:lnTo>
                    <a:pt x="56" y="69"/>
                  </a:lnTo>
                  <a:lnTo>
                    <a:pt x="59" y="62"/>
                  </a:lnTo>
                  <a:lnTo>
                    <a:pt x="62" y="56"/>
                  </a:lnTo>
                  <a:lnTo>
                    <a:pt x="62" y="52"/>
                  </a:lnTo>
                  <a:lnTo>
                    <a:pt x="62" y="49"/>
                  </a:lnTo>
                  <a:lnTo>
                    <a:pt x="62" y="48"/>
                  </a:lnTo>
                  <a:lnTo>
                    <a:pt x="63" y="48"/>
                  </a:lnTo>
                  <a:lnTo>
                    <a:pt x="64" y="40"/>
                  </a:lnTo>
                  <a:lnTo>
                    <a:pt x="63" y="29"/>
                  </a:lnTo>
                  <a:lnTo>
                    <a:pt x="62" y="21"/>
                  </a:lnTo>
                  <a:lnTo>
                    <a:pt x="59" y="14"/>
                  </a:lnTo>
                  <a:lnTo>
                    <a:pt x="56" y="9"/>
                  </a:lnTo>
                  <a:lnTo>
                    <a:pt x="50" y="4"/>
                  </a:lnTo>
                  <a:lnTo>
                    <a:pt x="45" y="2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0" y="2"/>
                  </a:lnTo>
                  <a:lnTo>
                    <a:pt x="10" y="11"/>
                  </a:lnTo>
                  <a:lnTo>
                    <a:pt x="3" y="23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80" name="AutoShape 233"/>
            <p:cNvSpPr>
              <a:spLocks noEditPoints="1"/>
            </p:cNvSpPr>
            <p:nvPr/>
          </p:nvSpPr>
          <p:spPr bwMode="auto">
            <a:xfrm>
              <a:off x="1554163" y="5926138"/>
              <a:ext cx="44450" cy="52387"/>
            </a:xfrm>
            <a:custGeom>
              <a:avLst/>
              <a:gdLst>
                <a:gd name="T0" fmla="*/ 2147483647 w 83"/>
                <a:gd name="T1" fmla="*/ 0 h 99"/>
                <a:gd name="T2" fmla="*/ 1996738787 w 83"/>
                <a:gd name="T3" fmla="*/ 0 h 99"/>
                <a:gd name="T4" fmla="*/ 1382401454 w 83"/>
                <a:gd name="T5" fmla="*/ 148126644 h 99"/>
                <a:gd name="T6" fmla="*/ 1075233055 w 83"/>
                <a:gd name="T7" fmla="*/ 296252759 h 99"/>
                <a:gd name="T8" fmla="*/ 460896123 w 83"/>
                <a:gd name="T9" fmla="*/ 889038072 h 99"/>
                <a:gd name="T10" fmla="*/ 0 w 83"/>
                <a:gd name="T11" fmla="*/ 2147483647 h 99"/>
                <a:gd name="T12" fmla="*/ 0 w 83"/>
                <a:gd name="T13" fmla="*/ 2147483647 h 99"/>
                <a:gd name="T14" fmla="*/ 460896123 w 83"/>
                <a:gd name="T15" fmla="*/ 2147483647 h 99"/>
                <a:gd name="T16" fmla="*/ 614337065 w 83"/>
                <a:gd name="T17" fmla="*/ 2147483647 h 99"/>
                <a:gd name="T18" fmla="*/ 1075233055 w 83"/>
                <a:gd name="T19" fmla="*/ 2147483647 h 99"/>
                <a:gd name="T20" fmla="*/ 1382401454 w 83"/>
                <a:gd name="T21" fmla="*/ 2147483647 h 99"/>
                <a:gd name="T22" fmla="*/ 1996738787 w 83"/>
                <a:gd name="T23" fmla="*/ 2147483647 h 99"/>
                <a:gd name="T24" fmla="*/ 2147483647 w 83"/>
                <a:gd name="T25" fmla="*/ 2147483647 h 99"/>
                <a:gd name="T26" fmla="*/ 2147483647 w 83"/>
                <a:gd name="T27" fmla="*/ 2147483647 h 99"/>
                <a:gd name="T28" fmla="*/ 2147483647 w 83"/>
                <a:gd name="T29" fmla="*/ 2147483647 h 99"/>
                <a:gd name="T30" fmla="*/ 2147483647 w 83"/>
                <a:gd name="T31" fmla="*/ 2147483647 h 99"/>
                <a:gd name="T32" fmla="*/ 2147483647 w 83"/>
                <a:gd name="T33" fmla="*/ 2147483647 h 99"/>
                <a:gd name="T34" fmla="*/ 2147483647 w 83"/>
                <a:gd name="T35" fmla="*/ 2147483647 h 99"/>
                <a:gd name="T36" fmla="*/ 2147483647 w 83"/>
                <a:gd name="T37" fmla="*/ 2147483647 h 99"/>
                <a:gd name="T38" fmla="*/ 2147483647 w 83"/>
                <a:gd name="T39" fmla="*/ 2147483647 h 99"/>
                <a:gd name="T40" fmla="*/ 2147483647 w 83"/>
                <a:gd name="T41" fmla="*/ 889038072 h 99"/>
                <a:gd name="T42" fmla="*/ 2147483647 w 83"/>
                <a:gd name="T43" fmla="*/ 740912023 h 99"/>
                <a:gd name="T44" fmla="*/ 2147483647 w 83"/>
                <a:gd name="T45" fmla="*/ 592785445 h 99"/>
                <a:gd name="T46" fmla="*/ 2147483647 w 83"/>
                <a:gd name="T47" fmla="*/ 148126644 h 99"/>
                <a:gd name="T48" fmla="*/ 2147483647 w 83"/>
                <a:gd name="T49" fmla="*/ 148126644 h 99"/>
                <a:gd name="T50" fmla="*/ 2147483647 w 83"/>
                <a:gd name="T51" fmla="*/ 0 h 99"/>
                <a:gd name="T52" fmla="*/ 1843297443 w 83"/>
                <a:gd name="T53" fmla="*/ 889038072 h 99"/>
                <a:gd name="T54" fmla="*/ 1689570120 w 83"/>
                <a:gd name="T55" fmla="*/ 1185290434 h 99"/>
                <a:gd name="T56" fmla="*/ 2147483647 w 83"/>
                <a:gd name="T57" fmla="*/ 1037164650 h 99"/>
                <a:gd name="T58" fmla="*/ 2147483647 w 83"/>
                <a:gd name="T59" fmla="*/ 1185290434 h 99"/>
                <a:gd name="T60" fmla="*/ 2147483647 w 83"/>
                <a:gd name="T61" fmla="*/ 1333417542 h 99"/>
                <a:gd name="T62" fmla="*/ 2147483647 w 83"/>
                <a:gd name="T63" fmla="*/ 1185290434 h 99"/>
                <a:gd name="T64" fmla="*/ 2147483647 w 83"/>
                <a:gd name="T65" fmla="*/ 1481822988 h 99"/>
                <a:gd name="T66" fmla="*/ 2147483647 w 83"/>
                <a:gd name="T67" fmla="*/ 1333417542 h 99"/>
                <a:gd name="T68" fmla="*/ 2147483647 w 83"/>
                <a:gd name="T69" fmla="*/ 2147483647 h 99"/>
                <a:gd name="T70" fmla="*/ 2147483647 w 83"/>
                <a:gd name="T71" fmla="*/ 2147483647 h 99"/>
                <a:gd name="T72" fmla="*/ 2147483647 w 83"/>
                <a:gd name="T73" fmla="*/ 2147483647 h 99"/>
                <a:gd name="T74" fmla="*/ 2147483647 w 83"/>
                <a:gd name="T75" fmla="*/ 2147483647 h 99"/>
                <a:gd name="T76" fmla="*/ 1843297443 w 83"/>
                <a:gd name="T77" fmla="*/ 2147483647 h 99"/>
                <a:gd name="T78" fmla="*/ 1535842797 w 83"/>
                <a:gd name="T79" fmla="*/ 2147483647 h 99"/>
                <a:gd name="T80" fmla="*/ 1535842797 w 83"/>
                <a:gd name="T81" fmla="*/ 2147483647 h 99"/>
                <a:gd name="T82" fmla="*/ 1382401454 w 83"/>
                <a:gd name="T83" fmla="*/ 2147483647 h 99"/>
                <a:gd name="T84" fmla="*/ 1535842797 w 83"/>
                <a:gd name="T85" fmla="*/ 2147483647 h 99"/>
                <a:gd name="T86" fmla="*/ 1075233055 w 83"/>
                <a:gd name="T87" fmla="*/ 2147483647 h 99"/>
                <a:gd name="T88" fmla="*/ 1535842797 w 83"/>
                <a:gd name="T89" fmla="*/ 1333417542 h 99"/>
                <a:gd name="T90" fmla="*/ 1689570120 w 83"/>
                <a:gd name="T91" fmla="*/ 1185290434 h 99"/>
                <a:gd name="T92" fmla="*/ 1535842797 w 83"/>
                <a:gd name="T93" fmla="*/ 1185290434 h 99"/>
                <a:gd name="T94" fmla="*/ 1843297443 w 83"/>
                <a:gd name="T95" fmla="*/ 889038072 h 9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3"/>
                <a:gd name="T145" fmla="*/ 0 h 99"/>
                <a:gd name="T146" fmla="*/ 83 w 83"/>
                <a:gd name="T147" fmla="*/ 99 h 9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3" h="99">
                  <a:moveTo>
                    <a:pt x="44" y="0"/>
                  </a:moveTo>
                  <a:lnTo>
                    <a:pt x="40" y="0"/>
                  </a:lnTo>
                  <a:lnTo>
                    <a:pt x="27" y="2"/>
                  </a:lnTo>
                  <a:lnTo>
                    <a:pt x="22" y="5"/>
                  </a:lnTo>
                  <a:lnTo>
                    <a:pt x="9" y="17"/>
                  </a:lnTo>
                  <a:lnTo>
                    <a:pt x="0" y="45"/>
                  </a:lnTo>
                  <a:lnTo>
                    <a:pt x="0" y="52"/>
                  </a:lnTo>
                  <a:lnTo>
                    <a:pt x="9" y="80"/>
                  </a:lnTo>
                  <a:lnTo>
                    <a:pt x="13" y="85"/>
                  </a:lnTo>
                  <a:lnTo>
                    <a:pt x="22" y="93"/>
                  </a:lnTo>
                  <a:lnTo>
                    <a:pt x="27" y="95"/>
                  </a:lnTo>
                  <a:lnTo>
                    <a:pt x="40" y="99"/>
                  </a:lnTo>
                  <a:lnTo>
                    <a:pt x="44" y="99"/>
                  </a:lnTo>
                  <a:lnTo>
                    <a:pt x="56" y="95"/>
                  </a:lnTo>
                  <a:lnTo>
                    <a:pt x="60" y="93"/>
                  </a:lnTo>
                  <a:lnTo>
                    <a:pt x="71" y="85"/>
                  </a:lnTo>
                  <a:lnTo>
                    <a:pt x="72" y="82"/>
                  </a:lnTo>
                  <a:lnTo>
                    <a:pt x="75" y="80"/>
                  </a:lnTo>
                  <a:lnTo>
                    <a:pt x="83" y="52"/>
                  </a:lnTo>
                  <a:lnTo>
                    <a:pt x="83" y="45"/>
                  </a:lnTo>
                  <a:lnTo>
                    <a:pt x="75" y="17"/>
                  </a:lnTo>
                  <a:lnTo>
                    <a:pt x="72" y="15"/>
                  </a:lnTo>
                  <a:lnTo>
                    <a:pt x="71" y="13"/>
                  </a:lnTo>
                  <a:lnTo>
                    <a:pt x="60" y="4"/>
                  </a:lnTo>
                  <a:lnTo>
                    <a:pt x="56" y="2"/>
                  </a:lnTo>
                  <a:lnTo>
                    <a:pt x="44" y="0"/>
                  </a:lnTo>
                  <a:close/>
                  <a:moveTo>
                    <a:pt x="37" y="19"/>
                  </a:moveTo>
                  <a:lnTo>
                    <a:pt x="34" y="23"/>
                  </a:lnTo>
                  <a:lnTo>
                    <a:pt x="42" y="20"/>
                  </a:lnTo>
                  <a:lnTo>
                    <a:pt x="51" y="23"/>
                  </a:lnTo>
                  <a:lnTo>
                    <a:pt x="56" y="27"/>
                  </a:lnTo>
                  <a:lnTo>
                    <a:pt x="55" y="25"/>
                  </a:lnTo>
                  <a:lnTo>
                    <a:pt x="58" y="29"/>
                  </a:lnTo>
                  <a:lnTo>
                    <a:pt x="56" y="27"/>
                  </a:lnTo>
                  <a:lnTo>
                    <a:pt x="63" y="49"/>
                  </a:lnTo>
                  <a:lnTo>
                    <a:pt x="56" y="70"/>
                  </a:lnTo>
                  <a:lnTo>
                    <a:pt x="50" y="77"/>
                  </a:lnTo>
                  <a:lnTo>
                    <a:pt x="42" y="78"/>
                  </a:lnTo>
                  <a:lnTo>
                    <a:pt x="35" y="77"/>
                  </a:lnTo>
                  <a:lnTo>
                    <a:pt x="30" y="71"/>
                  </a:lnTo>
                  <a:lnTo>
                    <a:pt x="30" y="74"/>
                  </a:lnTo>
                  <a:lnTo>
                    <a:pt x="27" y="69"/>
                  </a:lnTo>
                  <a:lnTo>
                    <a:pt x="30" y="71"/>
                  </a:lnTo>
                  <a:lnTo>
                    <a:pt x="21" y="49"/>
                  </a:lnTo>
                  <a:lnTo>
                    <a:pt x="30" y="26"/>
                  </a:lnTo>
                  <a:lnTo>
                    <a:pt x="34" y="23"/>
                  </a:lnTo>
                  <a:lnTo>
                    <a:pt x="31" y="23"/>
                  </a:lnTo>
                  <a:lnTo>
                    <a:pt x="37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81" name="AutoShape 234"/>
            <p:cNvSpPr>
              <a:spLocks/>
            </p:cNvSpPr>
            <p:nvPr/>
          </p:nvSpPr>
          <p:spPr bwMode="auto">
            <a:xfrm>
              <a:off x="1604963" y="4997450"/>
              <a:ext cx="976312" cy="1041400"/>
            </a:xfrm>
            <a:custGeom>
              <a:avLst/>
              <a:gdLst>
                <a:gd name="T0" fmla="*/ 2147483647 w 1846"/>
                <a:gd name="T1" fmla="*/ 2147483647 h 1967"/>
                <a:gd name="T2" fmla="*/ 2147483647 w 1846"/>
                <a:gd name="T3" fmla="*/ 2147483647 h 1967"/>
                <a:gd name="T4" fmla="*/ 2147483647 w 1846"/>
                <a:gd name="T5" fmla="*/ 2147483647 h 1967"/>
                <a:gd name="T6" fmla="*/ 2147483647 w 1846"/>
                <a:gd name="T7" fmla="*/ 2147483647 h 1967"/>
                <a:gd name="T8" fmla="*/ 2147483647 w 1846"/>
                <a:gd name="T9" fmla="*/ 2147483647 h 1967"/>
                <a:gd name="T10" fmla="*/ 2147483647 w 1846"/>
                <a:gd name="T11" fmla="*/ 2147483647 h 1967"/>
                <a:gd name="T12" fmla="*/ 2147483647 w 1846"/>
                <a:gd name="T13" fmla="*/ 2147483647 h 1967"/>
                <a:gd name="T14" fmla="*/ 1183469121 w 1846"/>
                <a:gd name="T15" fmla="*/ 2147483647 h 1967"/>
                <a:gd name="T16" fmla="*/ 2147483647 w 1846"/>
                <a:gd name="T17" fmla="*/ 2147483647 h 1967"/>
                <a:gd name="T18" fmla="*/ 2147483647 w 1846"/>
                <a:gd name="T19" fmla="*/ 2147483647 h 1967"/>
                <a:gd name="T20" fmla="*/ 2147483647 w 1846"/>
                <a:gd name="T21" fmla="*/ 2147483647 h 1967"/>
                <a:gd name="T22" fmla="*/ 2071001018 w 1846"/>
                <a:gd name="T23" fmla="*/ 2147483647 h 1967"/>
                <a:gd name="T24" fmla="*/ 443905705 w 1846"/>
                <a:gd name="T25" fmla="*/ 2147483647 h 1967"/>
                <a:gd name="T26" fmla="*/ 147968414 w 1846"/>
                <a:gd name="T27" fmla="*/ 2147483647 h 1967"/>
                <a:gd name="T28" fmla="*/ 591874714 w 1846"/>
                <a:gd name="T29" fmla="*/ 2147483647 h 1967"/>
                <a:gd name="T30" fmla="*/ 2071001018 w 1846"/>
                <a:gd name="T31" fmla="*/ 2147483647 h 1967"/>
                <a:gd name="T32" fmla="*/ 1183469121 w 1846"/>
                <a:gd name="T33" fmla="*/ 2147483647 h 1967"/>
                <a:gd name="T34" fmla="*/ 1331437998 w 1846"/>
                <a:gd name="T35" fmla="*/ 2147483647 h 1967"/>
                <a:gd name="T36" fmla="*/ 1479405817 w 1846"/>
                <a:gd name="T37" fmla="*/ 2147483647 h 1967"/>
                <a:gd name="T38" fmla="*/ 1627374694 w 1846"/>
                <a:gd name="T39" fmla="*/ 2147483647 h 1967"/>
                <a:gd name="T40" fmla="*/ 2147483647 w 1846"/>
                <a:gd name="T41" fmla="*/ 2147483647 h 1967"/>
                <a:gd name="T42" fmla="*/ 2147483647 w 1846"/>
                <a:gd name="T43" fmla="*/ 2147483647 h 1967"/>
                <a:gd name="T44" fmla="*/ 2147483647 w 1846"/>
                <a:gd name="T45" fmla="*/ 2147483647 h 1967"/>
                <a:gd name="T46" fmla="*/ 2147483647 w 1846"/>
                <a:gd name="T47" fmla="*/ 2147483647 h 1967"/>
                <a:gd name="T48" fmla="*/ 2147483647 w 1846"/>
                <a:gd name="T49" fmla="*/ 2147483647 h 1967"/>
                <a:gd name="T50" fmla="*/ 2147483647 w 1846"/>
                <a:gd name="T51" fmla="*/ 2147483647 h 1967"/>
                <a:gd name="T52" fmla="*/ 2147483647 w 1846"/>
                <a:gd name="T53" fmla="*/ 2147483647 h 1967"/>
                <a:gd name="T54" fmla="*/ 2147483647 w 1846"/>
                <a:gd name="T55" fmla="*/ 2147483647 h 1967"/>
                <a:gd name="T56" fmla="*/ 2147483647 w 1846"/>
                <a:gd name="T57" fmla="*/ 2147483647 h 1967"/>
                <a:gd name="T58" fmla="*/ 2147483647 w 1846"/>
                <a:gd name="T59" fmla="*/ 2147483647 h 1967"/>
                <a:gd name="T60" fmla="*/ 2147483647 w 1846"/>
                <a:gd name="T61" fmla="*/ 2147483647 h 1967"/>
                <a:gd name="T62" fmla="*/ 2147483647 w 1846"/>
                <a:gd name="T63" fmla="*/ 2147483647 h 1967"/>
                <a:gd name="T64" fmla="*/ 2147483647 w 1846"/>
                <a:gd name="T65" fmla="*/ 2147483647 h 1967"/>
                <a:gd name="T66" fmla="*/ 2147483647 w 1846"/>
                <a:gd name="T67" fmla="*/ 1335639376 h 1967"/>
                <a:gd name="T68" fmla="*/ 2147483647 w 1846"/>
                <a:gd name="T69" fmla="*/ 2147483647 h 1967"/>
                <a:gd name="T70" fmla="*/ 2147483647 w 1846"/>
                <a:gd name="T71" fmla="*/ 2147483647 h 1967"/>
                <a:gd name="T72" fmla="*/ 2147483647 w 1846"/>
                <a:gd name="T73" fmla="*/ 2147483647 h 1967"/>
                <a:gd name="T74" fmla="*/ 2147483647 w 1846"/>
                <a:gd name="T75" fmla="*/ 2147483647 h 1967"/>
                <a:gd name="T76" fmla="*/ 2147483647 w 1846"/>
                <a:gd name="T77" fmla="*/ 2147483647 h 1967"/>
                <a:gd name="T78" fmla="*/ 2147483647 w 1846"/>
                <a:gd name="T79" fmla="*/ 2147483647 h 1967"/>
                <a:gd name="T80" fmla="*/ 2147483647 w 1846"/>
                <a:gd name="T81" fmla="*/ 2147483647 h 1967"/>
                <a:gd name="T82" fmla="*/ 2147483647 w 1846"/>
                <a:gd name="T83" fmla="*/ 2147483647 h 1967"/>
                <a:gd name="T84" fmla="*/ 2147483647 w 1846"/>
                <a:gd name="T85" fmla="*/ 2147483647 h 1967"/>
                <a:gd name="T86" fmla="*/ 2147483647 w 1846"/>
                <a:gd name="T87" fmla="*/ 2147483647 h 1967"/>
                <a:gd name="T88" fmla="*/ 2147483647 w 1846"/>
                <a:gd name="T89" fmla="*/ 2147483647 h 1967"/>
                <a:gd name="T90" fmla="*/ 2147483647 w 1846"/>
                <a:gd name="T91" fmla="*/ 2147483647 h 1967"/>
                <a:gd name="T92" fmla="*/ 2147483647 w 1846"/>
                <a:gd name="T93" fmla="*/ 2147483647 h 1967"/>
                <a:gd name="T94" fmla="*/ 2147483647 w 1846"/>
                <a:gd name="T95" fmla="*/ 2147483647 h 1967"/>
                <a:gd name="T96" fmla="*/ 2147483647 w 1846"/>
                <a:gd name="T97" fmla="*/ 1780759145 h 1967"/>
                <a:gd name="T98" fmla="*/ 2147483647 w 1846"/>
                <a:gd name="T99" fmla="*/ 2147483647 h 1967"/>
                <a:gd name="T100" fmla="*/ 2147483647 w 1846"/>
                <a:gd name="T101" fmla="*/ 2147483647 h 1967"/>
                <a:gd name="T102" fmla="*/ 2147483647 w 1846"/>
                <a:gd name="T103" fmla="*/ 0 h 196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46"/>
                <a:gd name="T157" fmla="*/ 0 h 1967"/>
                <a:gd name="T158" fmla="*/ 1846 w 1846"/>
                <a:gd name="T159" fmla="*/ 1967 h 196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46" h="1967">
                  <a:moveTo>
                    <a:pt x="961" y="1"/>
                  </a:moveTo>
                  <a:lnTo>
                    <a:pt x="953" y="0"/>
                  </a:lnTo>
                  <a:lnTo>
                    <a:pt x="949" y="1"/>
                  </a:lnTo>
                  <a:lnTo>
                    <a:pt x="838" y="47"/>
                  </a:lnTo>
                  <a:lnTo>
                    <a:pt x="830" y="51"/>
                  </a:lnTo>
                  <a:lnTo>
                    <a:pt x="828" y="51"/>
                  </a:lnTo>
                  <a:lnTo>
                    <a:pt x="823" y="54"/>
                  </a:lnTo>
                  <a:lnTo>
                    <a:pt x="780" y="96"/>
                  </a:lnTo>
                  <a:lnTo>
                    <a:pt x="771" y="105"/>
                  </a:lnTo>
                  <a:lnTo>
                    <a:pt x="720" y="180"/>
                  </a:lnTo>
                  <a:lnTo>
                    <a:pt x="721" y="178"/>
                  </a:lnTo>
                  <a:lnTo>
                    <a:pt x="699" y="193"/>
                  </a:lnTo>
                  <a:lnTo>
                    <a:pt x="670" y="201"/>
                  </a:lnTo>
                  <a:lnTo>
                    <a:pt x="640" y="205"/>
                  </a:lnTo>
                  <a:lnTo>
                    <a:pt x="636" y="205"/>
                  </a:lnTo>
                  <a:lnTo>
                    <a:pt x="634" y="208"/>
                  </a:lnTo>
                  <a:lnTo>
                    <a:pt x="553" y="279"/>
                  </a:lnTo>
                  <a:lnTo>
                    <a:pt x="522" y="295"/>
                  </a:lnTo>
                  <a:lnTo>
                    <a:pt x="487" y="289"/>
                  </a:lnTo>
                  <a:lnTo>
                    <a:pt x="450" y="289"/>
                  </a:lnTo>
                  <a:lnTo>
                    <a:pt x="390" y="303"/>
                  </a:lnTo>
                  <a:lnTo>
                    <a:pt x="387" y="304"/>
                  </a:lnTo>
                  <a:lnTo>
                    <a:pt x="268" y="374"/>
                  </a:lnTo>
                  <a:lnTo>
                    <a:pt x="269" y="374"/>
                  </a:lnTo>
                  <a:lnTo>
                    <a:pt x="236" y="388"/>
                  </a:lnTo>
                  <a:lnTo>
                    <a:pt x="126" y="399"/>
                  </a:lnTo>
                  <a:lnTo>
                    <a:pt x="120" y="401"/>
                  </a:lnTo>
                  <a:lnTo>
                    <a:pt x="78" y="442"/>
                  </a:lnTo>
                  <a:lnTo>
                    <a:pt x="45" y="493"/>
                  </a:lnTo>
                  <a:lnTo>
                    <a:pt x="44" y="496"/>
                  </a:lnTo>
                  <a:lnTo>
                    <a:pt x="24" y="598"/>
                  </a:lnTo>
                  <a:lnTo>
                    <a:pt x="24" y="602"/>
                  </a:lnTo>
                  <a:lnTo>
                    <a:pt x="33" y="644"/>
                  </a:lnTo>
                  <a:lnTo>
                    <a:pt x="46" y="670"/>
                  </a:lnTo>
                  <a:lnTo>
                    <a:pt x="47" y="672"/>
                  </a:lnTo>
                  <a:lnTo>
                    <a:pt x="64" y="696"/>
                  </a:lnTo>
                  <a:lnTo>
                    <a:pt x="105" y="862"/>
                  </a:lnTo>
                  <a:lnTo>
                    <a:pt x="98" y="958"/>
                  </a:lnTo>
                  <a:lnTo>
                    <a:pt x="88" y="999"/>
                  </a:lnTo>
                  <a:lnTo>
                    <a:pt x="64" y="1035"/>
                  </a:lnTo>
                  <a:lnTo>
                    <a:pt x="63" y="1038"/>
                  </a:lnTo>
                  <a:lnTo>
                    <a:pt x="46" y="1100"/>
                  </a:lnTo>
                  <a:lnTo>
                    <a:pt x="44" y="1111"/>
                  </a:lnTo>
                  <a:lnTo>
                    <a:pt x="44" y="1124"/>
                  </a:lnTo>
                  <a:lnTo>
                    <a:pt x="53" y="1183"/>
                  </a:lnTo>
                  <a:lnTo>
                    <a:pt x="53" y="1184"/>
                  </a:lnTo>
                  <a:lnTo>
                    <a:pt x="40" y="1304"/>
                  </a:lnTo>
                  <a:lnTo>
                    <a:pt x="41" y="1363"/>
                  </a:lnTo>
                  <a:lnTo>
                    <a:pt x="53" y="1426"/>
                  </a:lnTo>
                  <a:lnTo>
                    <a:pt x="0" y="1630"/>
                  </a:lnTo>
                  <a:lnTo>
                    <a:pt x="0" y="1636"/>
                  </a:lnTo>
                  <a:lnTo>
                    <a:pt x="8" y="1660"/>
                  </a:lnTo>
                  <a:lnTo>
                    <a:pt x="10" y="1666"/>
                  </a:lnTo>
                  <a:lnTo>
                    <a:pt x="7" y="1668"/>
                  </a:lnTo>
                  <a:lnTo>
                    <a:pt x="4" y="1677"/>
                  </a:lnTo>
                  <a:lnTo>
                    <a:pt x="4" y="1679"/>
                  </a:lnTo>
                  <a:lnTo>
                    <a:pt x="1" y="1697"/>
                  </a:lnTo>
                  <a:lnTo>
                    <a:pt x="2" y="1772"/>
                  </a:lnTo>
                  <a:lnTo>
                    <a:pt x="22" y="1866"/>
                  </a:lnTo>
                  <a:lnTo>
                    <a:pt x="12" y="1935"/>
                  </a:lnTo>
                  <a:lnTo>
                    <a:pt x="12" y="1967"/>
                  </a:lnTo>
                  <a:lnTo>
                    <a:pt x="32" y="1967"/>
                  </a:lnTo>
                  <a:lnTo>
                    <a:pt x="33" y="1923"/>
                  </a:lnTo>
                  <a:lnTo>
                    <a:pt x="42" y="1866"/>
                  </a:lnTo>
                  <a:lnTo>
                    <a:pt x="42" y="1862"/>
                  </a:lnTo>
                  <a:lnTo>
                    <a:pt x="22" y="1772"/>
                  </a:lnTo>
                  <a:lnTo>
                    <a:pt x="24" y="1683"/>
                  </a:lnTo>
                  <a:lnTo>
                    <a:pt x="24" y="1681"/>
                  </a:lnTo>
                  <a:lnTo>
                    <a:pt x="24" y="1683"/>
                  </a:lnTo>
                  <a:lnTo>
                    <a:pt x="25" y="1681"/>
                  </a:lnTo>
                  <a:lnTo>
                    <a:pt x="26" y="1680"/>
                  </a:lnTo>
                  <a:lnTo>
                    <a:pt x="26" y="1679"/>
                  </a:lnTo>
                  <a:lnTo>
                    <a:pt x="27" y="1679"/>
                  </a:lnTo>
                  <a:lnTo>
                    <a:pt x="29" y="1678"/>
                  </a:lnTo>
                  <a:lnTo>
                    <a:pt x="29" y="1676"/>
                  </a:lnTo>
                  <a:lnTo>
                    <a:pt x="29" y="1674"/>
                  </a:lnTo>
                  <a:lnTo>
                    <a:pt x="31" y="1674"/>
                  </a:lnTo>
                  <a:lnTo>
                    <a:pt x="31" y="1672"/>
                  </a:lnTo>
                  <a:lnTo>
                    <a:pt x="31" y="1671"/>
                  </a:lnTo>
                  <a:lnTo>
                    <a:pt x="32" y="1671"/>
                  </a:lnTo>
                  <a:lnTo>
                    <a:pt x="32" y="1665"/>
                  </a:lnTo>
                  <a:lnTo>
                    <a:pt x="22" y="1632"/>
                  </a:lnTo>
                  <a:lnTo>
                    <a:pt x="73" y="1428"/>
                  </a:lnTo>
                  <a:lnTo>
                    <a:pt x="73" y="1425"/>
                  </a:lnTo>
                  <a:lnTo>
                    <a:pt x="62" y="1360"/>
                  </a:lnTo>
                  <a:lnTo>
                    <a:pt x="73" y="1184"/>
                  </a:lnTo>
                  <a:lnTo>
                    <a:pt x="73" y="1181"/>
                  </a:lnTo>
                  <a:lnTo>
                    <a:pt x="63" y="1122"/>
                  </a:lnTo>
                  <a:lnTo>
                    <a:pt x="63" y="1115"/>
                  </a:lnTo>
                  <a:lnTo>
                    <a:pt x="84" y="1046"/>
                  </a:lnTo>
                  <a:lnTo>
                    <a:pt x="83" y="1046"/>
                  </a:lnTo>
                  <a:lnTo>
                    <a:pt x="84" y="1042"/>
                  </a:lnTo>
                  <a:lnTo>
                    <a:pt x="84" y="1046"/>
                  </a:lnTo>
                  <a:lnTo>
                    <a:pt x="107" y="1007"/>
                  </a:lnTo>
                  <a:lnTo>
                    <a:pt x="108" y="1004"/>
                  </a:lnTo>
                  <a:lnTo>
                    <a:pt x="118" y="963"/>
                  </a:lnTo>
                  <a:lnTo>
                    <a:pt x="118" y="962"/>
                  </a:lnTo>
                  <a:lnTo>
                    <a:pt x="126" y="857"/>
                  </a:lnTo>
                  <a:lnTo>
                    <a:pt x="84" y="690"/>
                  </a:lnTo>
                  <a:lnTo>
                    <a:pt x="82" y="685"/>
                  </a:lnTo>
                  <a:lnTo>
                    <a:pt x="63" y="660"/>
                  </a:lnTo>
                  <a:lnTo>
                    <a:pt x="63" y="661"/>
                  </a:lnTo>
                  <a:lnTo>
                    <a:pt x="53" y="640"/>
                  </a:lnTo>
                  <a:lnTo>
                    <a:pt x="46" y="599"/>
                  </a:lnTo>
                  <a:lnTo>
                    <a:pt x="63" y="501"/>
                  </a:lnTo>
                  <a:lnTo>
                    <a:pt x="63" y="504"/>
                  </a:lnTo>
                  <a:lnTo>
                    <a:pt x="95" y="456"/>
                  </a:lnTo>
                  <a:lnTo>
                    <a:pt x="112" y="435"/>
                  </a:lnTo>
                  <a:lnTo>
                    <a:pt x="132" y="418"/>
                  </a:lnTo>
                  <a:lnTo>
                    <a:pt x="198" y="415"/>
                  </a:lnTo>
                  <a:lnTo>
                    <a:pt x="240" y="407"/>
                  </a:lnTo>
                  <a:lnTo>
                    <a:pt x="241" y="407"/>
                  </a:lnTo>
                  <a:lnTo>
                    <a:pt x="277" y="392"/>
                  </a:lnTo>
                  <a:lnTo>
                    <a:pt x="279" y="391"/>
                  </a:lnTo>
                  <a:lnTo>
                    <a:pt x="396" y="324"/>
                  </a:lnTo>
                  <a:lnTo>
                    <a:pt x="454" y="308"/>
                  </a:lnTo>
                  <a:lnTo>
                    <a:pt x="484" y="308"/>
                  </a:lnTo>
                  <a:lnTo>
                    <a:pt x="524" y="315"/>
                  </a:lnTo>
                  <a:lnTo>
                    <a:pt x="529" y="315"/>
                  </a:lnTo>
                  <a:lnTo>
                    <a:pt x="562" y="298"/>
                  </a:lnTo>
                  <a:lnTo>
                    <a:pt x="564" y="296"/>
                  </a:lnTo>
                  <a:lnTo>
                    <a:pt x="645" y="226"/>
                  </a:lnTo>
                  <a:lnTo>
                    <a:pt x="676" y="222"/>
                  </a:lnTo>
                  <a:lnTo>
                    <a:pt x="706" y="213"/>
                  </a:lnTo>
                  <a:lnTo>
                    <a:pt x="709" y="211"/>
                  </a:lnTo>
                  <a:lnTo>
                    <a:pt x="733" y="194"/>
                  </a:lnTo>
                  <a:lnTo>
                    <a:pt x="736" y="192"/>
                  </a:lnTo>
                  <a:lnTo>
                    <a:pt x="755" y="169"/>
                  </a:lnTo>
                  <a:lnTo>
                    <a:pt x="785" y="121"/>
                  </a:lnTo>
                  <a:lnTo>
                    <a:pt x="795" y="110"/>
                  </a:lnTo>
                  <a:lnTo>
                    <a:pt x="837" y="71"/>
                  </a:lnTo>
                  <a:lnTo>
                    <a:pt x="838" y="69"/>
                  </a:lnTo>
                  <a:lnTo>
                    <a:pt x="847" y="65"/>
                  </a:lnTo>
                  <a:lnTo>
                    <a:pt x="953" y="22"/>
                  </a:lnTo>
                  <a:lnTo>
                    <a:pt x="965" y="28"/>
                  </a:lnTo>
                  <a:lnTo>
                    <a:pt x="964" y="26"/>
                  </a:lnTo>
                  <a:lnTo>
                    <a:pt x="1010" y="79"/>
                  </a:lnTo>
                  <a:lnTo>
                    <a:pt x="1015" y="84"/>
                  </a:lnTo>
                  <a:lnTo>
                    <a:pt x="1299" y="175"/>
                  </a:lnTo>
                  <a:lnTo>
                    <a:pt x="1353" y="188"/>
                  </a:lnTo>
                  <a:lnTo>
                    <a:pt x="1354" y="187"/>
                  </a:lnTo>
                  <a:lnTo>
                    <a:pt x="1360" y="187"/>
                  </a:lnTo>
                  <a:lnTo>
                    <a:pt x="1426" y="153"/>
                  </a:lnTo>
                  <a:lnTo>
                    <a:pt x="1457" y="132"/>
                  </a:lnTo>
                  <a:lnTo>
                    <a:pt x="1458" y="132"/>
                  </a:lnTo>
                  <a:lnTo>
                    <a:pt x="1487" y="109"/>
                  </a:lnTo>
                  <a:lnTo>
                    <a:pt x="1488" y="106"/>
                  </a:lnTo>
                  <a:lnTo>
                    <a:pt x="1508" y="81"/>
                  </a:lnTo>
                  <a:lnTo>
                    <a:pt x="1525" y="74"/>
                  </a:lnTo>
                  <a:lnTo>
                    <a:pt x="1524" y="75"/>
                  </a:lnTo>
                  <a:lnTo>
                    <a:pt x="1587" y="59"/>
                  </a:lnTo>
                  <a:lnTo>
                    <a:pt x="1602" y="65"/>
                  </a:lnTo>
                  <a:lnTo>
                    <a:pt x="1603" y="71"/>
                  </a:lnTo>
                  <a:lnTo>
                    <a:pt x="1605" y="74"/>
                  </a:lnTo>
                  <a:lnTo>
                    <a:pt x="1613" y="86"/>
                  </a:lnTo>
                  <a:lnTo>
                    <a:pt x="1614" y="88"/>
                  </a:lnTo>
                  <a:lnTo>
                    <a:pt x="1631" y="107"/>
                  </a:lnTo>
                  <a:lnTo>
                    <a:pt x="1634" y="110"/>
                  </a:lnTo>
                  <a:lnTo>
                    <a:pt x="1650" y="117"/>
                  </a:lnTo>
                  <a:lnTo>
                    <a:pt x="1665" y="123"/>
                  </a:lnTo>
                  <a:lnTo>
                    <a:pt x="1663" y="121"/>
                  </a:lnTo>
                  <a:lnTo>
                    <a:pt x="1666" y="123"/>
                  </a:lnTo>
                  <a:lnTo>
                    <a:pt x="1665" y="123"/>
                  </a:lnTo>
                  <a:lnTo>
                    <a:pt x="1678" y="137"/>
                  </a:lnTo>
                  <a:lnTo>
                    <a:pt x="1692" y="156"/>
                  </a:lnTo>
                  <a:lnTo>
                    <a:pt x="1697" y="161"/>
                  </a:lnTo>
                  <a:lnTo>
                    <a:pt x="1707" y="163"/>
                  </a:lnTo>
                  <a:lnTo>
                    <a:pt x="1804" y="195"/>
                  </a:lnTo>
                  <a:lnTo>
                    <a:pt x="1802" y="193"/>
                  </a:lnTo>
                  <a:lnTo>
                    <a:pt x="1809" y="198"/>
                  </a:lnTo>
                  <a:lnTo>
                    <a:pt x="1816" y="207"/>
                  </a:lnTo>
                  <a:lnTo>
                    <a:pt x="1828" y="232"/>
                  </a:lnTo>
                  <a:lnTo>
                    <a:pt x="1846" y="224"/>
                  </a:lnTo>
                  <a:lnTo>
                    <a:pt x="1827" y="187"/>
                  </a:lnTo>
                  <a:lnTo>
                    <a:pt x="1823" y="182"/>
                  </a:lnTo>
                  <a:lnTo>
                    <a:pt x="1812" y="176"/>
                  </a:lnTo>
                  <a:lnTo>
                    <a:pt x="1810" y="175"/>
                  </a:lnTo>
                  <a:lnTo>
                    <a:pt x="1706" y="141"/>
                  </a:lnTo>
                  <a:lnTo>
                    <a:pt x="1694" y="124"/>
                  </a:lnTo>
                  <a:lnTo>
                    <a:pt x="1677" y="105"/>
                  </a:lnTo>
                  <a:lnTo>
                    <a:pt x="1673" y="103"/>
                  </a:lnTo>
                  <a:lnTo>
                    <a:pt x="1645" y="92"/>
                  </a:lnTo>
                  <a:lnTo>
                    <a:pt x="1628" y="73"/>
                  </a:lnTo>
                  <a:lnTo>
                    <a:pt x="1629" y="75"/>
                  </a:lnTo>
                  <a:lnTo>
                    <a:pt x="1626" y="69"/>
                  </a:lnTo>
                  <a:lnTo>
                    <a:pt x="1626" y="67"/>
                  </a:lnTo>
                  <a:lnTo>
                    <a:pt x="1626" y="66"/>
                  </a:lnTo>
                  <a:lnTo>
                    <a:pt x="1627" y="66"/>
                  </a:lnTo>
                  <a:lnTo>
                    <a:pt x="1629" y="63"/>
                  </a:lnTo>
                  <a:lnTo>
                    <a:pt x="1629" y="59"/>
                  </a:lnTo>
                  <a:lnTo>
                    <a:pt x="1628" y="55"/>
                  </a:lnTo>
                  <a:lnTo>
                    <a:pt x="1626" y="53"/>
                  </a:lnTo>
                  <a:lnTo>
                    <a:pt x="1622" y="52"/>
                  </a:lnTo>
                  <a:lnTo>
                    <a:pt x="1621" y="51"/>
                  </a:lnTo>
                  <a:lnTo>
                    <a:pt x="1590" y="38"/>
                  </a:lnTo>
                  <a:lnTo>
                    <a:pt x="1583" y="37"/>
                  </a:lnTo>
                  <a:lnTo>
                    <a:pt x="1517" y="54"/>
                  </a:lnTo>
                  <a:lnTo>
                    <a:pt x="1516" y="55"/>
                  </a:lnTo>
                  <a:lnTo>
                    <a:pt x="1498" y="64"/>
                  </a:lnTo>
                  <a:lnTo>
                    <a:pt x="1495" y="66"/>
                  </a:lnTo>
                  <a:lnTo>
                    <a:pt x="1473" y="93"/>
                  </a:lnTo>
                  <a:lnTo>
                    <a:pt x="1446" y="115"/>
                  </a:lnTo>
                  <a:lnTo>
                    <a:pt x="1415" y="136"/>
                  </a:lnTo>
                  <a:lnTo>
                    <a:pt x="1354" y="167"/>
                  </a:lnTo>
                  <a:lnTo>
                    <a:pt x="1023" y="64"/>
                  </a:lnTo>
                  <a:lnTo>
                    <a:pt x="999" y="33"/>
                  </a:lnTo>
                  <a:lnTo>
                    <a:pt x="976" y="10"/>
                  </a:lnTo>
                  <a:lnTo>
                    <a:pt x="961" y="1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82" name="Freeform 949"/>
            <p:cNvSpPr>
              <a:spLocks/>
            </p:cNvSpPr>
            <p:nvPr/>
          </p:nvSpPr>
          <p:spPr bwMode="auto">
            <a:xfrm>
              <a:off x="920750" y="4926013"/>
              <a:ext cx="71438" cy="42862"/>
            </a:xfrm>
            <a:custGeom>
              <a:avLst/>
              <a:gdLst>
                <a:gd name="T0" fmla="*/ 0 w 136"/>
                <a:gd name="T1" fmla="*/ 413085342 h 83"/>
                <a:gd name="T2" fmla="*/ 289990481 w 136"/>
                <a:gd name="T3" fmla="*/ 826171201 h 83"/>
                <a:gd name="T4" fmla="*/ 434847244 w 136"/>
                <a:gd name="T5" fmla="*/ 964044262 h 83"/>
                <a:gd name="T6" fmla="*/ 1014551778 w 136"/>
                <a:gd name="T7" fmla="*/ 1377129217 h 83"/>
                <a:gd name="T8" fmla="*/ 1014551778 w 136"/>
                <a:gd name="T9" fmla="*/ 1515002277 h 83"/>
                <a:gd name="T10" fmla="*/ 2147483647 w 136"/>
                <a:gd name="T11" fmla="*/ 2147483647 h 83"/>
                <a:gd name="T12" fmla="*/ 2147483647 w 136"/>
                <a:gd name="T13" fmla="*/ 2147483647 h 83"/>
                <a:gd name="T14" fmla="*/ 2147483647 w 136"/>
                <a:gd name="T15" fmla="*/ 2147483647 h 83"/>
                <a:gd name="T16" fmla="*/ 2147483647 w 136"/>
                <a:gd name="T17" fmla="*/ 2147483647 h 83"/>
                <a:gd name="T18" fmla="*/ 1449399153 w 136"/>
                <a:gd name="T19" fmla="*/ 688565125 h 83"/>
                <a:gd name="T20" fmla="*/ 1159409329 w 136"/>
                <a:gd name="T21" fmla="*/ 275479266 h 83"/>
                <a:gd name="T22" fmla="*/ 869694489 w 136"/>
                <a:gd name="T23" fmla="*/ 0 h 83"/>
                <a:gd name="T24" fmla="*/ 0 w 136"/>
                <a:gd name="T25" fmla="*/ 413085342 h 8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6"/>
                <a:gd name="T40" fmla="*/ 0 h 83"/>
                <a:gd name="T41" fmla="*/ 136 w 136"/>
                <a:gd name="T42" fmla="*/ 83 h 8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6" h="83">
                  <a:moveTo>
                    <a:pt x="0" y="9"/>
                  </a:moveTo>
                  <a:lnTo>
                    <a:pt x="5" y="19"/>
                  </a:lnTo>
                  <a:lnTo>
                    <a:pt x="8" y="22"/>
                  </a:lnTo>
                  <a:lnTo>
                    <a:pt x="20" y="32"/>
                  </a:lnTo>
                  <a:lnTo>
                    <a:pt x="21" y="33"/>
                  </a:lnTo>
                  <a:lnTo>
                    <a:pt x="118" y="80"/>
                  </a:lnTo>
                  <a:lnTo>
                    <a:pt x="129" y="83"/>
                  </a:lnTo>
                  <a:lnTo>
                    <a:pt x="136" y="63"/>
                  </a:lnTo>
                  <a:lnTo>
                    <a:pt x="110" y="55"/>
                  </a:lnTo>
                  <a:lnTo>
                    <a:pt x="31" y="14"/>
                  </a:lnTo>
                  <a:lnTo>
                    <a:pt x="23" y="7"/>
                  </a:lnTo>
                  <a:lnTo>
                    <a:pt x="18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83" name="Freeform 950"/>
            <p:cNvSpPr>
              <a:spLocks/>
            </p:cNvSpPr>
            <p:nvPr/>
          </p:nvSpPr>
          <p:spPr bwMode="auto">
            <a:xfrm>
              <a:off x="931863" y="4803775"/>
              <a:ext cx="63500" cy="80963"/>
            </a:xfrm>
            <a:custGeom>
              <a:avLst/>
              <a:gdLst>
                <a:gd name="T0" fmla="*/ 0 w 119"/>
                <a:gd name="T1" fmla="*/ 2147483647 h 152"/>
                <a:gd name="T2" fmla="*/ 152053179 w 119"/>
                <a:gd name="T3" fmla="*/ 2147483647 h 152"/>
                <a:gd name="T4" fmla="*/ 303821408 w 119"/>
                <a:gd name="T5" fmla="*/ 2147483647 h 152"/>
                <a:gd name="T6" fmla="*/ 455873987 w 119"/>
                <a:gd name="T7" fmla="*/ 2147483647 h 152"/>
                <a:gd name="T8" fmla="*/ 911747974 w 119"/>
                <a:gd name="T9" fmla="*/ 2147483647 h 152"/>
                <a:gd name="T10" fmla="*/ 1367622628 w 119"/>
                <a:gd name="T11" fmla="*/ 2147483647 h 152"/>
                <a:gd name="T12" fmla="*/ 1823210999 w 119"/>
                <a:gd name="T13" fmla="*/ 2147483647 h 152"/>
                <a:gd name="T14" fmla="*/ 2147483647 w 119"/>
                <a:gd name="T15" fmla="*/ 2147483647 h 152"/>
                <a:gd name="T16" fmla="*/ 2147483647 w 119"/>
                <a:gd name="T17" fmla="*/ 2147483647 h 152"/>
                <a:gd name="T18" fmla="*/ 2147483647 w 119"/>
                <a:gd name="T19" fmla="*/ 2147483647 h 152"/>
                <a:gd name="T20" fmla="*/ 2147483647 w 119"/>
                <a:gd name="T21" fmla="*/ 2147483647 h 152"/>
                <a:gd name="T22" fmla="*/ 2147483647 w 119"/>
                <a:gd name="T23" fmla="*/ 2147483647 h 152"/>
                <a:gd name="T24" fmla="*/ 2147483647 w 119"/>
                <a:gd name="T25" fmla="*/ 2147483647 h 152"/>
                <a:gd name="T26" fmla="*/ 2147483647 w 119"/>
                <a:gd name="T27" fmla="*/ 2147483647 h 152"/>
                <a:gd name="T28" fmla="*/ 2147483647 w 119"/>
                <a:gd name="T29" fmla="*/ 2147483647 h 152"/>
                <a:gd name="T30" fmla="*/ 2147483647 w 119"/>
                <a:gd name="T31" fmla="*/ 2147483647 h 152"/>
                <a:gd name="T32" fmla="*/ 2147483647 w 119"/>
                <a:gd name="T33" fmla="*/ 2147483647 h 152"/>
                <a:gd name="T34" fmla="*/ 2147483647 w 119"/>
                <a:gd name="T35" fmla="*/ 2147483647 h 152"/>
                <a:gd name="T36" fmla="*/ 2147483647 w 119"/>
                <a:gd name="T37" fmla="*/ 2147483647 h 152"/>
                <a:gd name="T38" fmla="*/ 2147483647 w 119"/>
                <a:gd name="T39" fmla="*/ 2147483647 h 152"/>
                <a:gd name="T40" fmla="*/ 2147483647 w 119"/>
                <a:gd name="T41" fmla="*/ 2147483647 h 152"/>
                <a:gd name="T42" fmla="*/ 2147483647 w 119"/>
                <a:gd name="T43" fmla="*/ 2147483647 h 152"/>
                <a:gd name="T44" fmla="*/ 2147483647 w 119"/>
                <a:gd name="T45" fmla="*/ 2147483647 h 152"/>
                <a:gd name="T46" fmla="*/ 2147483647 w 119"/>
                <a:gd name="T47" fmla="*/ 2147483647 h 152"/>
                <a:gd name="T48" fmla="*/ 2147483647 w 119"/>
                <a:gd name="T49" fmla="*/ 2147483647 h 152"/>
                <a:gd name="T50" fmla="*/ 2147483647 w 119"/>
                <a:gd name="T51" fmla="*/ 2147483647 h 152"/>
                <a:gd name="T52" fmla="*/ 2147483647 w 119"/>
                <a:gd name="T53" fmla="*/ 2147483647 h 152"/>
                <a:gd name="T54" fmla="*/ 2147483647 w 119"/>
                <a:gd name="T55" fmla="*/ 2147483647 h 152"/>
                <a:gd name="T56" fmla="*/ 2147483647 w 119"/>
                <a:gd name="T57" fmla="*/ 2147483647 h 152"/>
                <a:gd name="T58" fmla="*/ 2147483647 w 119"/>
                <a:gd name="T59" fmla="*/ 1662300222 h 152"/>
                <a:gd name="T60" fmla="*/ 2147483647 w 119"/>
                <a:gd name="T61" fmla="*/ 1057981713 h 152"/>
                <a:gd name="T62" fmla="*/ 2147483647 w 119"/>
                <a:gd name="T63" fmla="*/ 604601879 h 152"/>
                <a:gd name="T64" fmla="*/ 2147483647 w 119"/>
                <a:gd name="T65" fmla="*/ 302159254 h 152"/>
                <a:gd name="T66" fmla="*/ 2147483647 w 119"/>
                <a:gd name="T67" fmla="*/ 302159254 h 152"/>
                <a:gd name="T68" fmla="*/ 2147483647 w 119"/>
                <a:gd name="T69" fmla="*/ 0 h 152"/>
                <a:gd name="T70" fmla="*/ 2147483647 w 119"/>
                <a:gd name="T71" fmla="*/ 0 h 152"/>
                <a:gd name="T72" fmla="*/ 2147483647 w 119"/>
                <a:gd name="T73" fmla="*/ 0 h 152"/>
                <a:gd name="T74" fmla="*/ 1823210999 w 119"/>
                <a:gd name="T75" fmla="*/ 302159254 h 152"/>
                <a:gd name="T76" fmla="*/ 1367622628 w 119"/>
                <a:gd name="T77" fmla="*/ 604601879 h 152"/>
                <a:gd name="T78" fmla="*/ 911747974 w 119"/>
                <a:gd name="T79" fmla="*/ 1057981713 h 152"/>
                <a:gd name="T80" fmla="*/ 455873987 w 119"/>
                <a:gd name="T81" fmla="*/ 1662300222 h 152"/>
                <a:gd name="T82" fmla="*/ 303821408 w 119"/>
                <a:gd name="T83" fmla="*/ 2147483647 h 152"/>
                <a:gd name="T84" fmla="*/ 152053179 w 119"/>
                <a:gd name="T85" fmla="*/ 2147483647 h 152"/>
                <a:gd name="T86" fmla="*/ 0 w 119"/>
                <a:gd name="T87" fmla="*/ 2147483647 h 1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9"/>
                <a:gd name="T133" fmla="*/ 0 h 152"/>
                <a:gd name="T134" fmla="*/ 119 w 119"/>
                <a:gd name="T135" fmla="*/ 152 h 15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9" h="152">
                  <a:moveTo>
                    <a:pt x="0" y="76"/>
                  </a:moveTo>
                  <a:lnTo>
                    <a:pt x="2" y="90"/>
                  </a:lnTo>
                  <a:lnTo>
                    <a:pt x="5" y="104"/>
                  </a:lnTo>
                  <a:lnTo>
                    <a:pt x="10" y="117"/>
                  </a:lnTo>
                  <a:lnTo>
                    <a:pt x="18" y="130"/>
                  </a:lnTo>
                  <a:lnTo>
                    <a:pt x="27" y="139"/>
                  </a:lnTo>
                  <a:lnTo>
                    <a:pt x="36" y="146"/>
                  </a:lnTo>
                  <a:lnTo>
                    <a:pt x="47" y="150"/>
                  </a:lnTo>
                  <a:lnTo>
                    <a:pt x="60" y="152"/>
                  </a:lnTo>
                  <a:lnTo>
                    <a:pt x="71" y="150"/>
                  </a:lnTo>
                  <a:lnTo>
                    <a:pt x="82" y="146"/>
                  </a:lnTo>
                  <a:lnTo>
                    <a:pt x="86" y="142"/>
                  </a:lnTo>
                  <a:lnTo>
                    <a:pt x="88" y="140"/>
                  </a:lnTo>
                  <a:lnTo>
                    <a:pt x="88" y="139"/>
                  </a:lnTo>
                  <a:lnTo>
                    <a:pt x="89" y="139"/>
                  </a:lnTo>
                  <a:lnTo>
                    <a:pt x="92" y="139"/>
                  </a:lnTo>
                  <a:lnTo>
                    <a:pt x="96" y="134"/>
                  </a:lnTo>
                  <a:lnTo>
                    <a:pt x="101" y="130"/>
                  </a:lnTo>
                  <a:lnTo>
                    <a:pt x="109" y="117"/>
                  </a:lnTo>
                  <a:lnTo>
                    <a:pt x="114" y="104"/>
                  </a:lnTo>
                  <a:lnTo>
                    <a:pt x="114" y="100"/>
                  </a:lnTo>
                  <a:lnTo>
                    <a:pt x="114" y="98"/>
                  </a:lnTo>
                  <a:lnTo>
                    <a:pt x="114" y="96"/>
                  </a:lnTo>
                  <a:lnTo>
                    <a:pt x="116" y="96"/>
                  </a:lnTo>
                  <a:lnTo>
                    <a:pt x="118" y="90"/>
                  </a:lnTo>
                  <a:lnTo>
                    <a:pt x="118" y="82"/>
                  </a:lnTo>
                  <a:lnTo>
                    <a:pt x="119" y="76"/>
                  </a:lnTo>
                  <a:lnTo>
                    <a:pt x="118" y="61"/>
                  </a:lnTo>
                  <a:lnTo>
                    <a:pt x="114" y="47"/>
                  </a:lnTo>
                  <a:lnTo>
                    <a:pt x="109" y="33"/>
                  </a:lnTo>
                  <a:lnTo>
                    <a:pt x="101" y="22"/>
                  </a:lnTo>
                  <a:lnTo>
                    <a:pt x="92" y="12"/>
                  </a:lnTo>
                  <a:lnTo>
                    <a:pt x="86" y="7"/>
                  </a:lnTo>
                  <a:lnTo>
                    <a:pt x="82" y="5"/>
                  </a:lnTo>
                  <a:lnTo>
                    <a:pt x="71" y="1"/>
                  </a:lnTo>
                  <a:lnTo>
                    <a:pt x="60" y="0"/>
                  </a:lnTo>
                  <a:lnTo>
                    <a:pt x="47" y="1"/>
                  </a:lnTo>
                  <a:lnTo>
                    <a:pt x="36" y="5"/>
                  </a:lnTo>
                  <a:lnTo>
                    <a:pt x="27" y="12"/>
                  </a:lnTo>
                  <a:lnTo>
                    <a:pt x="18" y="22"/>
                  </a:lnTo>
                  <a:lnTo>
                    <a:pt x="10" y="33"/>
                  </a:lnTo>
                  <a:lnTo>
                    <a:pt x="5" y="47"/>
                  </a:lnTo>
                  <a:lnTo>
                    <a:pt x="2" y="61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84" name="Freeform 951"/>
            <p:cNvSpPr>
              <a:spLocks noEditPoints="1"/>
            </p:cNvSpPr>
            <p:nvPr/>
          </p:nvSpPr>
          <p:spPr bwMode="auto">
            <a:xfrm>
              <a:off x="928688" y="4800600"/>
              <a:ext cx="73025" cy="90488"/>
            </a:xfrm>
            <a:custGeom>
              <a:avLst/>
              <a:gdLst>
                <a:gd name="T0" fmla="*/ 2147483647 w 138"/>
                <a:gd name="T1" fmla="*/ 429252560 h 173"/>
                <a:gd name="T2" fmla="*/ 2147483647 w 138"/>
                <a:gd name="T3" fmla="*/ 286168068 h 173"/>
                <a:gd name="T4" fmla="*/ 2147483647 w 138"/>
                <a:gd name="T5" fmla="*/ 0 h 173"/>
                <a:gd name="T6" fmla="*/ 2147483647 w 138"/>
                <a:gd name="T7" fmla="*/ 0 h 173"/>
                <a:gd name="T8" fmla="*/ 1926238311 w 138"/>
                <a:gd name="T9" fmla="*/ 429252560 h 173"/>
                <a:gd name="T10" fmla="*/ 1037183935 w 138"/>
                <a:gd name="T11" fmla="*/ 1144673319 h 173"/>
                <a:gd name="T12" fmla="*/ 889054905 w 138"/>
                <a:gd name="T13" fmla="*/ 1287757288 h 173"/>
                <a:gd name="T14" fmla="*/ 296258193 w 138"/>
                <a:gd name="T15" fmla="*/ 2147483647 h 173"/>
                <a:gd name="T16" fmla="*/ 148129096 w 138"/>
                <a:gd name="T17" fmla="*/ 2147483647 h 173"/>
                <a:gd name="T18" fmla="*/ 0 w 138"/>
                <a:gd name="T19" fmla="*/ 2147483647 h 173"/>
                <a:gd name="T20" fmla="*/ 0 w 138"/>
                <a:gd name="T21" fmla="*/ 2147483647 h 173"/>
                <a:gd name="T22" fmla="*/ 148129096 w 138"/>
                <a:gd name="T23" fmla="*/ 2147483647 h 173"/>
                <a:gd name="T24" fmla="*/ 296258193 w 138"/>
                <a:gd name="T25" fmla="*/ 2147483647 h 173"/>
                <a:gd name="T26" fmla="*/ 889054905 w 138"/>
                <a:gd name="T27" fmla="*/ 2147483647 h 173"/>
                <a:gd name="T28" fmla="*/ 1037183935 w 138"/>
                <a:gd name="T29" fmla="*/ 2147483647 h 173"/>
                <a:gd name="T30" fmla="*/ 1926238311 w 138"/>
                <a:gd name="T31" fmla="*/ 2147483647 h 173"/>
                <a:gd name="T32" fmla="*/ 2074367870 w 138"/>
                <a:gd name="T33" fmla="*/ 2147483647 h 173"/>
                <a:gd name="T34" fmla="*/ 2147483647 w 138"/>
                <a:gd name="T35" fmla="*/ 2147483647 h 173"/>
                <a:gd name="T36" fmla="*/ 2147483647 w 138"/>
                <a:gd name="T37" fmla="*/ 2147483647 h 173"/>
                <a:gd name="T38" fmla="*/ 2147483647 w 138"/>
                <a:gd name="T39" fmla="*/ 2147483647 h 173"/>
                <a:gd name="T40" fmla="*/ 2147483647 w 138"/>
                <a:gd name="T41" fmla="*/ 2147483647 h 173"/>
                <a:gd name="T42" fmla="*/ 2147483647 w 138"/>
                <a:gd name="T43" fmla="*/ 2147483647 h 173"/>
                <a:gd name="T44" fmla="*/ 2147483647 w 138"/>
                <a:gd name="T45" fmla="*/ 2147483647 h 173"/>
                <a:gd name="T46" fmla="*/ 2147483647 w 138"/>
                <a:gd name="T47" fmla="*/ 2147483647 h 173"/>
                <a:gd name="T48" fmla="*/ 2147483647 w 138"/>
                <a:gd name="T49" fmla="*/ 2147483647 h 173"/>
                <a:gd name="T50" fmla="*/ 2147483647 w 138"/>
                <a:gd name="T51" fmla="*/ 2147483647 h 173"/>
                <a:gd name="T52" fmla="*/ 2147483647 w 138"/>
                <a:gd name="T53" fmla="*/ 2147483647 h 173"/>
                <a:gd name="T54" fmla="*/ 2147483647 w 138"/>
                <a:gd name="T55" fmla="*/ 2147483647 h 173"/>
                <a:gd name="T56" fmla="*/ 2147483647 w 138"/>
                <a:gd name="T57" fmla="*/ 2147483647 h 173"/>
                <a:gd name="T58" fmla="*/ 2147483647 w 138"/>
                <a:gd name="T59" fmla="*/ 2147483647 h 173"/>
                <a:gd name="T60" fmla="*/ 2147483647 w 138"/>
                <a:gd name="T61" fmla="*/ 2147483647 h 173"/>
                <a:gd name="T62" fmla="*/ 2147483647 w 138"/>
                <a:gd name="T63" fmla="*/ 2147483647 h 173"/>
                <a:gd name="T64" fmla="*/ 2147483647 w 138"/>
                <a:gd name="T65" fmla="*/ 1287757288 h 173"/>
                <a:gd name="T66" fmla="*/ 2147483647 w 138"/>
                <a:gd name="T67" fmla="*/ 1144673319 h 173"/>
                <a:gd name="T68" fmla="*/ 2147483647 w 138"/>
                <a:gd name="T69" fmla="*/ 429252560 h 173"/>
                <a:gd name="T70" fmla="*/ 2147483647 w 138"/>
                <a:gd name="T71" fmla="*/ 1287757288 h 173"/>
                <a:gd name="T72" fmla="*/ 2147483647 w 138"/>
                <a:gd name="T73" fmla="*/ 1860367242 h 173"/>
                <a:gd name="T74" fmla="*/ 2147483647 w 138"/>
                <a:gd name="T75" fmla="*/ 2147483647 h 173"/>
                <a:gd name="T76" fmla="*/ 2147483647 w 138"/>
                <a:gd name="T77" fmla="*/ 2147483647 h 173"/>
                <a:gd name="T78" fmla="*/ 2147483647 w 138"/>
                <a:gd name="T79" fmla="*/ 2147483647 h 173"/>
                <a:gd name="T80" fmla="*/ 2147483647 w 138"/>
                <a:gd name="T81" fmla="*/ 2147483647 h 173"/>
                <a:gd name="T82" fmla="*/ 2147483647 w 138"/>
                <a:gd name="T83" fmla="*/ 2147483647 h 173"/>
                <a:gd name="T84" fmla="*/ 2147483647 w 138"/>
                <a:gd name="T85" fmla="*/ 2147483647 h 173"/>
                <a:gd name="T86" fmla="*/ 2147483647 w 138"/>
                <a:gd name="T87" fmla="*/ 2147483647 h 173"/>
                <a:gd name="T88" fmla="*/ 1629980250 w 138"/>
                <a:gd name="T89" fmla="*/ 2147483647 h 173"/>
                <a:gd name="T90" fmla="*/ 1185313230 w 138"/>
                <a:gd name="T91" fmla="*/ 2147483647 h 173"/>
                <a:gd name="T92" fmla="*/ 1037183935 w 138"/>
                <a:gd name="T93" fmla="*/ 2147483647 h 173"/>
                <a:gd name="T94" fmla="*/ 1185313230 w 138"/>
                <a:gd name="T95" fmla="*/ 2147483647 h 173"/>
                <a:gd name="T96" fmla="*/ 1629980250 w 138"/>
                <a:gd name="T97" fmla="*/ 1860367242 h 173"/>
                <a:gd name="T98" fmla="*/ 2147483647 w 138"/>
                <a:gd name="T99" fmla="*/ 1287757288 h 173"/>
                <a:gd name="T100" fmla="*/ 2147483647 w 138"/>
                <a:gd name="T101" fmla="*/ 1287757288 h 173"/>
                <a:gd name="T102" fmla="*/ 2147483647 w 138"/>
                <a:gd name="T103" fmla="*/ 1144673319 h 173"/>
                <a:gd name="T104" fmla="*/ 2147483647 w 138"/>
                <a:gd name="T105" fmla="*/ 1287757288 h 173"/>
                <a:gd name="T106" fmla="*/ 2147483647 w 138"/>
                <a:gd name="T107" fmla="*/ 1001588566 h 173"/>
                <a:gd name="T108" fmla="*/ 2147483647 w 138"/>
                <a:gd name="T109" fmla="*/ 1287757288 h 17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38"/>
                <a:gd name="T166" fmla="*/ 0 h 173"/>
                <a:gd name="T167" fmla="*/ 138 w 138"/>
                <a:gd name="T168" fmla="*/ 173 h 17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38" h="173">
                  <a:moveTo>
                    <a:pt x="100" y="9"/>
                  </a:moveTo>
                  <a:lnTo>
                    <a:pt x="95" y="7"/>
                  </a:lnTo>
                  <a:lnTo>
                    <a:pt x="71" y="0"/>
                  </a:lnTo>
                  <a:lnTo>
                    <a:pt x="67" y="0"/>
                  </a:lnTo>
                  <a:lnTo>
                    <a:pt x="40" y="8"/>
                  </a:lnTo>
                  <a:lnTo>
                    <a:pt x="20" y="24"/>
                  </a:lnTo>
                  <a:lnTo>
                    <a:pt x="18" y="28"/>
                  </a:lnTo>
                  <a:lnTo>
                    <a:pt x="5" y="53"/>
                  </a:lnTo>
                  <a:lnTo>
                    <a:pt x="4" y="57"/>
                  </a:lnTo>
                  <a:lnTo>
                    <a:pt x="0" y="85"/>
                  </a:lnTo>
                  <a:lnTo>
                    <a:pt x="0" y="88"/>
                  </a:lnTo>
                  <a:lnTo>
                    <a:pt x="4" y="117"/>
                  </a:lnTo>
                  <a:lnTo>
                    <a:pt x="5" y="121"/>
                  </a:lnTo>
                  <a:lnTo>
                    <a:pt x="18" y="144"/>
                  </a:lnTo>
                  <a:lnTo>
                    <a:pt x="20" y="149"/>
                  </a:lnTo>
                  <a:lnTo>
                    <a:pt x="40" y="165"/>
                  </a:lnTo>
                  <a:lnTo>
                    <a:pt x="41" y="165"/>
                  </a:lnTo>
                  <a:lnTo>
                    <a:pt x="44" y="166"/>
                  </a:lnTo>
                  <a:lnTo>
                    <a:pt x="67" y="173"/>
                  </a:lnTo>
                  <a:lnTo>
                    <a:pt x="71" y="173"/>
                  </a:lnTo>
                  <a:lnTo>
                    <a:pt x="95" y="166"/>
                  </a:lnTo>
                  <a:lnTo>
                    <a:pt x="100" y="164"/>
                  </a:lnTo>
                  <a:lnTo>
                    <a:pt x="118" y="148"/>
                  </a:lnTo>
                  <a:lnTo>
                    <a:pt x="118" y="147"/>
                  </a:lnTo>
                  <a:lnTo>
                    <a:pt x="120" y="144"/>
                  </a:lnTo>
                  <a:lnTo>
                    <a:pt x="132" y="121"/>
                  </a:lnTo>
                  <a:lnTo>
                    <a:pt x="133" y="117"/>
                  </a:lnTo>
                  <a:lnTo>
                    <a:pt x="138" y="88"/>
                  </a:lnTo>
                  <a:lnTo>
                    <a:pt x="138" y="85"/>
                  </a:lnTo>
                  <a:lnTo>
                    <a:pt x="133" y="57"/>
                  </a:lnTo>
                  <a:lnTo>
                    <a:pt x="132" y="54"/>
                  </a:lnTo>
                  <a:lnTo>
                    <a:pt x="132" y="53"/>
                  </a:lnTo>
                  <a:lnTo>
                    <a:pt x="120" y="28"/>
                  </a:lnTo>
                  <a:lnTo>
                    <a:pt x="118" y="25"/>
                  </a:lnTo>
                  <a:lnTo>
                    <a:pt x="100" y="9"/>
                  </a:lnTo>
                  <a:close/>
                  <a:moveTo>
                    <a:pt x="88" y="26"/>
                  </a:moveTo>
                  <a:lnTo>
                    <a:pt x="103" y="39"/>
                  </a:lnTo>
                  <a:lnTo>
                    <a:pt x="114" y="61"/>
                  </a:lnTo>
                  <a:lnTo>
                    <a:pt x="118" y="87"/>
                  </a:lnTo>
                  <a:lnTo>
                    <a:pt x="114" y="114"/>
                  </a:lnTo>
                  <a:lnTo>
                    <a:pt x="103" y="134"/>
                  </a:lnTo>
                  <a:lnTo>
                    <a:pt x="89" y="148"/>
                  </a:lnTo>
                  <a:lnTo>
                    <a:pt x="69" y="152"/>
                  </a:lnTo>
                  <a:lnTo>
                    <a:pt x="52" y="148"/>
                  </a:lnTo>
                  <a:lnTo>
                    <a:pt x="34" y="134"/>
                  </a:lnTo>
                  <a:lnTo>
                    <a:pt x="25" y="114"/>
                  </a:lnTo>
                  <a:lnTo>
                    <a:pt x="20" y="87"/>
                  </a:lnTo>
                  <a:lnTo>
                    <a:pt x="25" y="61"/>
                  </a:lnTo>
                  <a:lnTo>
                    <a:pt x="34" y="39"/>
                  </a:lnTo>
                  <a:lnTo>
                    <a:pt x="51" y="26"/>
                  </a:lnTo>
                  <a:lnTo>
                    <a:pt x="49" y="26"/>
                  </a:lnTo>
                  <a:lnTo>
                    <a:pt x="53" y="24"/>
                  </a:lnTo>
                  <a:lnTo>
                    <a:pt x="51" y="26"/>
                  </a:lnTo>
                  <a:lnTo>
                    <a:pt x="69" y="22"/>
                  </a:lnTo>
                  <a:lnTo>
                    <a:pt x="88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85" name="Freeform 952"/>
            <p:cNvSpPr>
              <a:spLocks/>
            </p:cNvSpPr>
            <p:nvPr/>
          </p:nvSpPr>
          <p:spPr bwMode="auto">
            <a:xfrm>
              <a:off x="2517775" y="3889375"/>
              <a:ext cx="282575" cy="1222375"/>
            </a:xfrm>
            <a:custGeom>
              <a:avLst/>
              <a:gdLst>
                <a:gd name="T0" fmla="*/ 2147483647 w 534"/>
                <a:gd name="T1" fmla="*/ 2147483647 h 2312"/>
                <a:gd name="T2" fmla="*/ 2147483647 w 534"/>
                <a:gd name="T3" fmla="*/ 2147483647 h 2312"/>
                <a:gd name="T4" fmla="*/ 1481851727 w 534"/>
                <a:gd name="T5" fmla="*/ 2147483647 h 2312"/>
                <a:gd name="T6" fmla="*/ 444387217 w 534"/>
                <a:gd name="T7" fmla="*/ 2147483647 h 2312"/>
                <a:gd name="T8" fmla="*/ 2147483647 w 534"/>
                <a:gd name="T9" fmla="*/ 2147483647 h 2312"/>
                <a:gd name="T10" fmla="*/ 2147483647 w 534"/>
                <a:gd name="T11" fmla="*/ 2147483647 h 2312"/>
                <a:gd name="T12" fmla="*/ 2147483647 w 534"/>
                <a:gd name="T13" fmla="*/ 2147483647 h 2312"/>
                <a:gd name="T14" fmla="*/ 2147483647 w 534"/>
                <a:gd name="T15" fmla="*/ 2147483647 h 2312"/>
                <a:gd name="T16" fmla="*/ 2147483647 w 534"/>
                <a:gd name="T17" fmla="*/ 2147483647 h 2312"/>
                <a:gd name="T18" fmla="*/ 2147483647 w 534"/>
                <a:gd name="T19" fmla="*/ 2147483647 h 2312"/>
                <a:gd name="T20" fmla="*/ 2147483647 w 534"/>
                <a:gd name="T21" fmla="*/ 2147483647 h 2312"/>
                <a:gd name="T22" fmla="*/ 2147483647 w 534"/>
                <a:gd name="T23" fmla="*/ 2147483647 h 2312"/>
                <a:gd name="T24" fmla="*/ 2147483647 w 534"/>
                <a:gd name="T25" fmla="*/ 2147483647 h 2312"/>
                <a:gd name="T26" fmla="*/ 2147483647 w 534"/>
                <a:gd name="T27" fmla="*/ 2147483647 h 2312"/>
                <a:gd name="T28" fmla="*/ 2147483647 w 534"/>
                <a:gd name="T29" fmla="*/ 2147483647 h 2312"/>
                <a:gd name="T30" fmla="*/ 2147483647 w 534"/>
                <a:gd name="T31" fmla="*/ 2147483647 h 2312"/>
                <a:gd name="T32" fmla="*/ 2147483647 w 534"/>
                <a:gd name="T33" fmla="*/ 2147483647 h 2312"/>
                <a:gd name="T34" fmla="*/ 740925863 w 534"/>
                <a:gd name="T35" fmla="*/ 2147483647 h 2312"/>
                <a:gd name="T36" fmla="*/ 1037183920 w 534"/>
                <a:gd name="T37" fmla="*/ 2147483647 h 2312"/>
                <a:gd name="T38" fmla="*/ 2147483647 w 534"/>
                <a:gd name="T39" fmla="*/ 2147483647 h 2312"/>
                <a:gd name="T40" fmla="*/ 2147483647 w 534"/>
                <a:gd name="T41" fmla="*/ 2147483647 h 2312"/>
                <a:gd name="T42" fmla="*/ 2147483647 w 534"/>
                <a:gd name="T43" fmla="*/ 2147483647 h 2312"/>
                <a:gd name="T44" fmla="*/ 2147483647 w 534"/>
                <a:gd name="T45" fmla="*/ 2147483647 h 2312"/>
                <a:gd name="T46" fmla="*/ 2147483647 w 534"/>
                <a:gd name="T47" fmla="*/ 2147483647 h 2312"/>
                <a:gd name="T48" fmla="*/ 2147483647 w 534"/>
                <a:gd name="T49" fmla="*/ 2147483647 h 2312"/>
                <a:gd name="T50" fmla="*/ 2147483647 w 534"/>
                <a:gd name="T51" fmla="*/ 2147483647 h 2312"/>
                <a:gd name="T52" fmla="*/ 2147483647 w 534"/>
                <a:gd name="T53" fmla="*/ 2147483647 h 2312"/>
                <a:gd name="T54" fmla="*/ 1037183920 w 534"/>
                <a:gd name="T55" fmla="*/ 2147483647 h 2312"/>
                <a:gd name="T56" fmla="*/ 2147483647 w 534"/>
                <a:gd name="T57" fmla="*/ 2147483647 h 2312"/>
                <a:gd name="T58" fmla="*/ 2147483647 w 534"/>
                <a:gd name="T59" fmla="*/ 2147483647 h 2312"/>
                <a:gd name="T60" fmla="*/ 2147483647 w 534"/>
                <a:gd name="T61" fmla="*/ 2147483647 h 2312"/>
                <a:gd name="T62" fmla="*/ 2147483647 w 534"/>
                <a:gd name="T63" fmla="*/ 2147483647 h 2312"/>
                <a:gd name="T64" fmla="*/ 2147483647 w 534"/>
                <a:gd name="T65" fmla="*/ 2147483647 h 2312"/>
                <a:gd name="T66" fmla="*/ 2147483647 w 534"/>
                <a:gd name="T67" fmla="*/ 2147483647 h 2312"/>
                <a:gd name="T68" fmla="*/ 2147483647 w 534"/>
                <a:gd name="T69" fmla="*/ 2147483647 h 2312"/>
                <a:gd name="T70" fmla="*/ 2147483647 w 534"/>
                <a:gd name="T71" fmla="*/ 2147483647 h 2312"/>
                <a:gd name="T72" fmla="*/ 2147483647 w 534"/>
                <a:gd name="T73" fmla="*/ 2147483647 h 2312"/>
                <a:gd name="T74" fmla="*/ 2147483647 w 534"/>
                <a:gd name="T75" fmla="*/ 2147483647 h 2312"/>
                <a:gd name="T76" fmla="*/ 2147483647 w 534"/>
                <a:gd name="T77" fmla="*/ 2147483647 h 2312"/>
                <a:gd name="T78" fmla="*/ 2147483647 w 534"/>
                <a:gd name="T79" fmla="*/ 2147483647 h 2312"/>
                <a:gd name="T80" fmla="*/ 2147483647 w 534"/>
                <a:gd name="T81" fmla="*/ 2147483647 h 2312"/>
                <a:gd name="T82" fmla="*/ 2147483647 w 534"/>
                <a:gd name="T83" fmla="*/ 2147483647 h 2312"/>
                <a:gd name="T84" fmla="*/ 1926238282 w 534"/>
                <a:gd name="T85" fmla="*/ 2147483647 h 2312"/>
                <a:gd name="T86" fmla="*/ 2147483647 w 534"/>
                <a:gd name="T87" fmla="*/ 2147483647 h 2312"/>
                <a:gd name="T88" fmla="*/ 2147483647 w 534"/>
                <a:gd name="T89" fmla="*/ 2147483647 h 2312"/>
                <a:gd name="T90" fmla="*/ 2147483647 w 534"/>
                <a:gd name="T91" fmla="*/ 2147483647 h 2312"/>
                <a:gd name="T92" fmla="*/ 2147483647 w 534"/>
                <a:gd name="T93" fmla="*/ 2147483647 h 2312"/>
                <a:gd name="T94" fmla="*/ 2147483647 w 534"/>
                <a:gd name="T95" fmla="*/ 2147483647 h 2312"/>
                <a:gd name="T96" fmla="*/ 1926238282 w 534"/>
                <a:gd name="T97" fmla="*/ 0 h 2312"/>
                <a:gd name="T98" fmla="*/ 1037183920 w 534"/>
                <a:gd name="T99" fmla="*/ 1182424727 h 2312"/>
                <a:gd name="T100" fmla="*/ 2147483647 w 534"/>
                <a:gd name="T101" fmla="*/ 2147483647 h 231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34"/>
                <a:gd name="T154" fmla="*/ 0 h 2312"/>
                <a:gd name="T155" fmla="*/ 534 w 534"/>
                <a:gd name="T156" fmla="*/ 2312 h 231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34" h="2312">
                  <a:moveTo>
                    <a:pt x="80" y="119"/>
                  </a:moveTo>
                  <a:lnTo>
                    <a:pt x="116" y="163"/>
                  </a:lnTo>
                  <a:lnTo>
                    <a:pt x="166" y="272"/>
                  </a:lnTo>
                  <a:lnTo>
                    <a:pt x="96" y="372"/>
                  </a:lnTo>
                  <a:lnTo>
                    <a:pt x="97" y="369"/>
                  </a:lnTo>
                  <a:lnTo>
                    <a:pt x="81" y="380"/>
                  </a:lnTo>
                  <a:lnTo>
                    <a:pt x="65" y="394"/>
                  </a:lnTo>
                  <a:lnTo>
                    <a:pt x="63" y="399"/>
                  </a:lnTo>
                  <a:lnTo>
                    <a:pt x="56" y="418"/>
                  </a:lnTo>
                  <a:lnTo>
                    <a:pt x="53" y="439"/>
                  </a:lnTo>
                  <a:lnTo>
                    <a:pt x="33" y="468"/>
                  </a:lnTo>
                  <a:lnTo>
                    <a:pt x="31" y="470"/>
                  </a:lnTo>
                  <a:lnTo>
                    <a:pt x="18" y="506"/>
                  </a:lnTo>
                  <a:lnTo>
                    <a:pt x="18" y="507"/>
                  </a:lnTo>
                  <a:lnTo>
                    <a:pt x="10" y="549"/>
                  </a:lnTo>
                  <a:lnTo>
                    <a:pt x="9" y="765"/>
                  </a:lnTo>
                  <a:lnTo>
                    <a:pt x="9" y="767"/>
                  </a:lnTo>
                  <a:lnTo>
                    <a:pt x="13" y="771"/>
                  </a:lnTo>
                  <a:lnTo>
                    <a:pt x="53" y="809"/>
                  </a:lnTo>
                  <a:lnTo>
                    <a:pt x="84" y="860"/>
                  </a:lnTo>
                  <a:lnTo>
                    <a:pt x="233" y="968"/>
                  </a:lnTo>
                  <a:lnTo>
                    <a:pt x="260" y="993"/>
                  </a:lnTo>
                  <a:lnTo>
                    <a:pt x="260" y="995"/>
                  </a:lnTo>
                  <a:lnTo>
                    <a:pt x="262" y="1005"/>
                  </a:lnTo>
                  <a:lnTo>
                    <a:pt x="262" y="1007"/>
                  </a:lnTo>
                  <a:lnTo>
                    <a:pt x="267" y="1019"/>
                  </a:lnTo>
                  <a:lnTo>
                    <a:pt x="269" y="1022"/>
                  </a:lnTo>
                  <a:lnTo>
                    <a:pt x="275" y="1029"/>
                  </a:lnTo>
                  <a:lnTo>
                    <a:pt x="280" y="1032"/>
                  </a:lnTo>
                  <a:lnTo>
                    <a:pt x="311" y="1043"/>
                  </a:lnTo>
                  <a:lnTo>
                    <a:pt x="310" y="1042"/>
                  </a:lnTo>
                  <a:lnTo>
                    <a:pt x="336" y="1055"/>
                  </a:lnTo>
                  <a:lnTo>
                    <a:pt x="335" y="1054"/>
                  </a:lnTo>
                  <a:lnTo>
                    <a:pt x="341" y="1057"/>
                  </a:lnTo>
                  <a:lnTo>
                    <a:pt x="336" y="1055"/>
                  </a:lnTo>
                  <a:lnTo>
                    <a:pt x="342" y="1062"/>
                  </a:lnTo>
                  <a:lnTo>
                    <a:pt x="364" y="1111"/>
                  </a:lnTo>
                  <a:lnTo>
                    <a:pt x="363" y="1110"/>
                  </a:lnTo>
                  <a:lnTo>
                    <a:pt x="418" y="1281"/>
                  </a:lnTo>
                  <a:lnTo>
                    <a:pt x="419" y="1282"/>
                  </a:lnTo>
                  <a:lnTo>
                    <a:pt x="475" y="1375"/>
                  </a:lnTo>
                  <a:lnTo>
                    <a:pt x="477" y="1377"/>
                  </a:lnTo>
                  <a:lnTo>
                    <a:pt x="489" y="1390"/>
                  </a:lnTo>
                  <a:lnTo>
                    <a:pt x="498" y="1405"/>
                  </a:lnTo>
                  <a:lnTo>
                    <a:pt x="503" y="1441"/>
                  </a:lnTo>
                  <a:lnTo>
                    <a:pt x="513" y="1537"/>
                  </a:lnTo>
                  <a:lnTo>
                    <a:pt x="497" y="1567"/>
                  </a:lnTo>
                  <a:lnTo>
                    <a:pt x="488" y="1580"/>
                  </a:lnTo>
                  <a:lnTo>
                    <a:pt x="475" y="1594"/>
                  </a:lnTo>
                  <a:lnTo>
                    <a:pt x="444" y="1620"/>
                  </a:lnTo>
                  <a:lnTo>
                    <a:pt x="442" y="1622"/>
                  </a:lnTo>
                  <a:lnTo>
                    <a:pt x="440" y="1626"/>
                  </a:lnTo>
                  <a:lnTo>
                    <a:pt x="431" y="1663"/>
                  </a:lnTo>
                  <a:lnTo>
                    <a:pt x="410" y="1687"/>
                  </a:lnTo>
                  <a:lnTo>
                    <a:pt x="309" y="1736"/>
                  </a:lnTo>
                  <a:lnTo>
                    <a:pt x="312" y="1736"/>
                  </a:lnTo>
                  <a:lnTo>
                    <a:pt x="210" y="1751"/>
                  </a:lnTo>
                  <a:lnTo>
                    <a:pt x="208" y="1752"/>
                  </a:lnTo>
                  <a:lnTo>
                    <a:pt x="148" y="1775"/>
                  </a:lnTo>
                  <a:lnTo>
                    <a:pt x="146" y="1776"/>
                  </a:lnTo>
                  <a:lnTo>
                    <a:pt x="123" y="1793"/>
                  </a:lnTo>
                  <a:lnTo>
                    <a:pt x="121" y="1795"/>
                  </a:lnTo>
                  <a:lnTo>
                    <a:pt x="106" y="1817"/>
                  </a:lnTo>
                  <a:lnTo>
                    <a:pt x="104" y="1820"/>
                  </a:lnTo>
                  <a:lnTo>
                    <a:pt x="96" y="1854"/>
                  </a:lnTo>
                  <a:lnTo>
                    <a:pt x="98" y="1916"/>
                  </a:lnTo>
                  <a:lnTo>
                    <a:pt x="95" y="1945"/>
                  </a:lnTo>
                  <a:lnTo>
                    <a:pt x="64" y="1960"/>
                  </a:lnTo>
                  <a:lnTo>
                    <a:pt x="62" y="1961"/>
                  </a:lnTo>
                  <a:lnTo>
                    <a:pt x="35" y="1983"/>
                  </a:lnTo>
                  <a:lnTo>
                    <a:pt x="32" y="1986"/>
                  </a:lnTo>
                  <a:lnTo>
                    <a:pt x="14" y="2017"/>
                  </a:lnTo>
                  <a:lnTo>
                    <a:pt x="13" y="2020"/>
                  </a:lnTo>
                  <a:lnTo>
                    <a:pt x="0" y="2065"/>
                  </a:lnTo>
                  <a:lnTo>
                    <a:pt x="0" y="2091"/>
                  </a:lnTo>
                  <a:lnTo>
                    <a:pt x="21" y="2148"/>
                  </a:lnTo>
                  <a:lnTo>
                    <a:pt x="27" y="2155"/>
                  </a:lnTo>
                  <a:lnTo>
                    <a:pt x="132" y="2185"/>
                  </a:lnTo>
                  <a:lnTo>
                    <a:pt x="149" y="2192"/>
                  </a:lnTo>
                  <a:lnTo>
                    <a:pt x="154" y="2204"/>
                  </a:lnTo>
                  <a:lnTo>
                    <a:pt x="157" y="2223"/>
                  </a:lnTo>
                  <a:lnTo>
                    <a:pt x="146" y="2276"/>
                  </a:lnTo>
                  <a:lnTo>
                    <a:pt x="147" y="2275"/>
                  </a:lnTo>
                  <a:lnTo>
                    <a:pt x="140" y="2293"/>
                  </a:lnTo>
                  <a:lnTo>
                    <a:pt x="138" y="2293"/>
                  </a:lnTo>
                  <a:lnTo>
                    <a:pt x="136" y="2292"/>
                  </a:lnTo>
                  <a:lnTo>
                    <a:pt x="119" y="2280"/>
                  </a:lnTo>
                  <a:lnTo>
                    <a:pt x="108" y="2296"/>
                  </a:lnTo>
                  <a:lnTo>
                    <a:pt x="126" y="2308"/>
                  </a:lnTo>
                  <a:lnTo>
                    <a:pt x="134" y="2312"/>
                  </a:lnTo>
                  <a:lnTo>
                    <a:pt x="139" y="2312"/>
                  </a:lnTo>
                  <a:lnTo>
                    <a:pt x="142" y="2312"/>
                  </a:lnTo>
                  <a:lnTo>
                    <a:pt x="149" y="2309"/>
                  </a:lnTo>
                  <a:lnTo>
                    <a:pt x="152" y="2308"/>
                  </a:lnTo>
                  <a:lnTo>
                    <a:pt x="156" y="2305"/>
                  </a:lnTo>
                  <a:lnTo>
                    <a:pt x="165" y="2284"/>
                  </a:lnTo>
                  <a:lnTo>
                    <a:pt x="166" y="2282"/>
                  </a:lnTo>
                  <a:lnTo>
                    <a:pt x="173" y="2257"/>
                  </a:lnTo>
                  <a:lnTo>
                    <a:pt x="177" y="2224"/>
                  </a:lnTo>
                  <a:lnTo>
                    <a:pt x="177" y="2221"/>
                  </a:lnTo>
                  <a:lnTo>
                    <a:pt x="173" y="2199"/>
                  </a:lnTo>
                  <a:lnTo>
                    <a:pt x="173" y="2197"/>
                  </a:lnTo>
                  <a:lnTo>
                    <a:pt x="165" y="2180"/>
                  </a:lnTo>
                  <a:lnTo>
                    <a:pt x="164" y="2178"/>
                  </a:lnTo>
                  <a:lnTo>
                    <a:pt x="164" y="2176"/>
                  </a:lnTo>
                  <a:lnTo>
                    <a:pt x="161" y="2174"/>
                  </a:lnTo>
                  <a:lnTo>
                    <a:pt x="155" y="2171"/>
                  </a:lnTo>
                  <a:lnTo>
                    <a:pt x="153" y="2170"/>
                  </a:lnTo>
                  <a:lnTo>
                    <a:pt x="42" y="2137"/>
                  </a:lnTo>
                  <a:lnTo>
                    <a:pt x="37" y="2135"/>
                  </a:lnTo>
                  <a:lnTo>
                    <a:pt x="25" y="2104"/>
                  </a:lnTo>
                  <a:lnTo>
                    <a:pt x="20" y="2084"/>
                  </a:lnTo>
                  <a:lnTo>
                    <a:pt x="20" y="2070"/>
                  </a:lnTo>
                  <a:lnTo>
                    <a:pt x="32" y="2028"/>
                  </a:lnTo>
                  <a:lnTo>
                    <a:pt x="51" y="1997"/>
                  </a:lnTo>
                  <a:lnTo>
                    <a:pt x="47" y="1999"/>
                  </a:lnTo>
                  <a:lnTo>
                    <a:pt x="73" y="1978"/>
                  </a:lnTo>
                  <a:lnTo>
                    <a:pt x="72" y="1979"/>
                  </a:lnTo>
                  <a:lnTo>
                    <a:pt x="108" y="1960"/>
                  </a:lnTo>
                  <a:lnTo>
                    <a:pt x="115" y="1953"/>
                  </a:lnTo>
                  <a:lnTo>
                    <a:pt x="119" y="1918"/>
                  </a:lnTo>
                  <a:lnTo>
                    <a:pt x="116" y="1859"/>
                  </a:lnTo>
                  <a:lnTo>
                    <a:pt x="123" y="1829"/>
                  </a:lnTo>
                  <a:lnTo>
                    <a:pt x="138" y="1808"/>
                  </a:lnTo>
                  <a:lnTo>
                    <a:pt x="158" y="1793"/>
                  </a:lnTo>
                  <a:lnTo>
                    <a:pt x="216" y="1769"/>
                  </a:lnTo>
                  <a:lnTo>
                    <a:pt x="214" y="1770"/>
                  </a:lnTo>
                  <a:lnTo>
                    <a:pt x="316" y="1755"/>
                  </a:lnTo>
                  <a:lnTo>
                    <a:pt x="318" y="1754"/>
                  </a:lnTo>
                  <a:lnTo>
                    <a:pt x="423" y="1702"/>
                  </a:lnTo>
                  <a:lnTo>
                    <a:pt x="423" y="1701"/>
                  </a:lnTo>
                  <a:lnTo>
                    <a:pt x="424" y="1701"/>
                  </a:lnTo>
                  <a:lnTo>
                    <a:pt x="426" y="1700"/>
                  </a:lnTo>
                  <a:lnTo>
                    <a:pt x="448" y="1674"/>
                  </a:lnTo>
                  <a:lnTo>
                    <a:pt x="450" y="1669"/>
                  </a:lnTo>
                  <a:lnTo>
                    <a:pt x="460" y="1633"/>
                  </a:lnTo>
                  <a:lnTo>
                    <a:pt x="472" y="1622"/>
                  </a:lnTo>
                  <a:lnTo>
                    <a:pt x="487" y="1611"/>
                  </a:lnTo>
                  <a:lnTo>
                    <a:pt x="488" y="1610"/>
                  </a:lnTo>
                  <a:lnTo>
                    <a:pt x="513" y="1580"/>
                  </a:lnTo>
                  <a:lnTo>
                    <a:pt x="514" y="1578"/>
                  </a:lnTo>
                  <a:lnTo>
                    <a:pt x="533" y="1542"/>
                  </a:lnTo>
                  <a:lnTo>
                    <a:pt x="533" y="1539"/>
                  </a:lnTo>
                  <a:lnTo>
                    <a:pt x="533" y="1537"/>
                  </a:lnTo>
                  <a:lnTo>
                    <a:pt x="533" y="1536"/>
                  </a:lnTo>
                  <a:lnTo>
                    <a:pt x="534" y="1536"/>
                  </a:lnTo>
                  <a:lnTo>
                    <a:pt x="518" y="1400"/>
                  </a:lnTo>
                  <a:lnTo>
                    <a:pt x="516" y="1397"/>
                  </a:lnTo>
                  <a:lnTo>
                    <a:pt x="508" y="1380"/>
                  </a:lnTo>
                  <a:lnTo>
                    <a:pt x="506" y="1378"/>
                  </a:lnTo>
                  <a:lnTo>
                    <a:pt x="494" y="1365"/>
                  </a:lnTo>
                  <a:lnTo>
                    <a:pt x="437" y="1272"/>
                  </a:lnTo>
                  <a:lnTo>
                    <a:pt x="438" y="1273"/>
                  </a:lnTo>
                  <a:lnTo>
                    <a:pt x="384" y="1104"/>
                  </a:lnTo>
                  <a:lnTo>
                    <a:pt x="383" y="1102"/>
                  </a:lnTo>
                  <a:lnTo>
                    <a:pt x="354" y="1043"/>
                  </a:lnTo>
                  <a:lnTo>
                    <a:pt x="349" y="1038"/>
                  </a:lnTo>
                  <a:lnTo>
                    <a:pt x="319" y="1023"/>
                  </a:lnTo>
                  <a:lnTo>
                    <a:pt x="318" y="1022"/>
                  </a:lnTo>
                  <a:lnTo>
                    <a:pt x="287" y="1012"/>
                  </a:lnTo>
                  <a:lnTo>
                    <a:pt x="286" y="1011"/>
                  </a:lnTo>
                  <a:lnTo>
                    <a:pt x="283" y="1000"/>
                  </a:lnTo>
                  <a:lnTo>
                    <a:pt x="283" y="1003"/>
                  </a:lnTo>
                  <a:lnTo>
                    <a:pt x="281" y="992"/>
                  </a:lnTo>
                  <a:lnTo>
                    <a:pt x="281" y="987"/>
                  </a:lnTo>
                  <a:lnTo>
                    <a:pt x="277" y="980"/>
                  </a:lnTo>
                  <a:lnTo>
                    <a:pt x="228" y="937"/>
                  </a:lnTo>
                  <a:lnTo>
                    <a:pt x="103" y="848"/>
                  </a:lnTo>
                  <a:lnTo>
                    <a:pt x="69" y="797"/>
                  </a:lnTo>
                  <a:lnTo>
                    <a:pt x="30" y="760"/>
                  </a:lnTo>
                  <a:lnTo>
                    <a:pt x="30" y="550"/>
                  </a:lnTo>
                  <a:lnTo>
                    <a:pt x="39" y="513"/>
                  </a:lnTo>
                  <a:lnTo>
                    <a:pt x="38" y="514"/>
                  </a:lnTo>
                  <a:lnTo>
                    <a:pt x="51" y="478"/>
                  </a:lnTo>
                  <a:lnTo>
                    <a:pt x="71" y="447"/>
                  </a:lnTo>
                  <a:lnTo>
                    <a:pt x="71" y="444"/>
                  </a:lnTo>
                  <a:lnTo>
                    <a:pt x="72" y="442"/>
                  </a:lnTo>
                  <a:lnTo>
                    <a:pt x="77" y="422"/>
                  </a:lnTo>
                  <a:lnTo>
                    <a:pt x="82" y="407"/>
                  </a:lnTo>
                  <a:lnTo>
                    <a:pt x="94" y="397"/>
                  </a:lnTo>
                  <a:lnTo>
                    <a:pt x="110" y="386"/>
                  </a:lnTo>
                  <a:lnTo>
                    <a:pt x="113" y="384"/>
                  </a:lnTo>
                  <a:lnTo>
                    <a:pt x="185" y="278"/>
                  </a:lnTo>
                  <a:lnTo>
                    <a:pt x="187" y="272"/>
                  </a:lnTo>
                  <a:lnTo>
                    <a:pt x="186" y="268"/>
                  </a:lnTo>
                  <a:lnTo>
                    <a:pt x="133" y="152"/>
                  </a:lnTo>
                  <a:lnTo>
                    <a:pt x="132" y="151"/>
                  </a:lnTo>
                  <a:lnTo>
                    <a:pt x="63" y="62"/>
                  </a:lnTo>
                  <a:lnTo>
                    <a:pt x="51" y="49"/>
                  </a:lnTo>
                  <a:lnTo>
                    <a:pt x="51" y="50"/>
                  </a:lnTo>
                  <a:lnTo>
                    <a:pt x="47" y="46"/>
                  </a:lnTo>
                  <a:lnTo>
                    <a:pt x="51" y="49"/>
                  </a:lnTo>
                  <a:lnTo>
                    <a:pt x="41" y="18"/>
                  </a:lnTo>
                  <a:lnTo>
                    <a:pt x="41" y="20"/>
                  </a:lnTo>
                  <a:lnTo>
                    <a:pt x="40" y="13"/>
                  </a:lnTo>
                  <a:lnTo>
                    <a:pt x="40" y="0"/>
                  </a:lnTo>
                  <a:lnTo>
                    <a:pt x="20" y="0"/>
                  </a:lnTo>
                  <a:lnTo>
                    <a:pt x="20" y="17"/>
                  </a:lnTo>
                  <a:lnTo>
                    <a:pt x="21" y="23"/>
                  </a:lnTo>
                  <a:lnTo>
                    <a:pt x="21" y="25"/>
                  </a:lnTo>
                  <a:lnTo>
                    <a:pt x="30" y="57"/>
                  </a:lnTo>
                  <a:lnTo>
                    <a:pt x="32" y="60"/>
                  </a:lnTo>
                  <a:lnTo>
                    <a:pt x="64" y="98"/>
                  </a:lnTo>
                  <a:lnTo>
                    <a:pt x="71" y="106"/>
                  </a:lnTo>
                  <a:lnTo>
                    <a:pt x="80" y="119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86" name="Freeform 957"/>
            <p:cNvSpPr>
              <a:spLocks/>
            </p:cNvSpPr>
            <p:nvPr/>
          </p:nvSpPr>
          <p:spPr bwMode="auto">
            <a:xfrm>
              <a:off x="2794000" y="4664075"/>
              <a:ext cx="34925" cy="41275"/>
            </a:xfrm>
            <a:custGeom>
              <a:avLst/>
              <a:gdLst>
                <a:gd name="T0" fmla="*/ 0 w 64"/>
                <a:gd name="T1" fmla="*/ 1926238409 h 78"/>
                <a:gd name="T2" fmla="*/ 0 w 64"/>
                <a:gd name="T3" fmla="*/ 2147483647 h 78"/>
                <a:gd name="T4" fmla="*/ 162594420 w 64"/>
                <a:gd name="T5" fmla="*/ 2147483647 h 78"/>
                <a:gd name="T6" fmla="*/ 162594420 w 64"/>
                <a:gd name="T7" fmla="*/ 2147483647 h 78"/>
                <a:gd name="T8" fmla="*/ 487485237 w 64"/>
                <a:gd name="T9" fmla="*/ 2147483647 h 78"/>
                <a:gd name="T10" fmla="*/ 812674076 w 64"/>
                <a:gd name="T11" fmla="*/ 2147483647 h 78"/>
                <a:gd name="T12" fmla="*/ 1137564279 w 64"/>
                <a:gd name="T13" fmla="*/ 2147483647 h 78"/>
                <a:gd name="T14" fmla="*/ 1462455847 w 64"/>
                <a:gd name="T15" fmla="*/ 2147483647 h 78"/>
                <a:gd name="T16" fmla="*/ 1787643458 w 64"/>
                <a:gd name="T17" fmla="*/ 2147483647 h 78"/>
                <a:gd name="T18" fmla="*/ 1949939856 w 64"/>
                <a:gd name="T19" fmla="*/ 2147483647 h 78"/>
                <a:gd name="T20" fmla="*/ 2112534207 w 64"/>
                <a:gd name="T21" fmla="*/ 2147483647 h 78"/>
                <a:gd name="T22" fmla="*/ 2147483647 w 64"/>
                <a:gd name="T23" fmla="*/ 2147483647 h 78"/>
                <a:gd name="T24" fmla="*/ 2147483647 w 64"/>
                <a:gd name="T25" fmla="*/ 2147483647 h 78"/>
                <a:gd name="T26" fmla="*/ 2147483647 w 64"/>
                <a:gd name="T27" fmla="*/ 2147483647 h 78"/>
                <a:gd name="T28" fmla="*/ 2147483647 w 64"/>
                <a:gd name="T29" fmla="*/ 2147483647 h 78"/>
                <a:gd name="T30" fmla="*/ 2147483647 w 64"/>
                <a:gd name="T31" fmla="*/ 2147483647 h 78"/>
                <a:gd name="T32" fmla="*/ 2147483647 w 64"/>
                <a:gd name="T33" fmla="*/ 2147483647 h 78"/>
                <a:gd name="T34" fmla="*/ 2147483647 w 64"/>
                <a:gd name="T35" fmla="*/ 2147483647 h 78"/>
                <a:gd name="T36" fmla="*/ 2147483647 w 64"/>
                <a:gd name="T37" fmla="*/ 2147483647 h 78"/>
                <a:gd name="T38" fmla="*/ 2147483647 w 64"/>
                <a:gd name="T39" fmla="*/ 2147483647 h 78"/>
                <a:gd name="T40" fmla="*/ 2147483647 w 64"/>
                <a:gd name="T41" fmla="*/ 2147483647 h 78"/>
                <a:gd name="T42" fmla="*/ 2147483647 w 64"/>
                <a:gd name="T43" fmla="*/ 2147483647 h 78"/>
                <a:gd name="T44" fmla="*/ 2147483647 w 64"/>
                <a:gd name="T45" fmla="*/ 2147483647 h 78"/>
                <a:gd name="T46" fmla="*/ 2147483647 w 64"/>
                <a:gd name="T47" fmla="*/ 2147483647 h 78"/>
                <a:gd name="T48" fmla="*/ 2147483647 w 64"/>
                <a:gd name="T49" fmla="*/ 1926238409 h 78"/>
                <a:gd name="T50" fmla="*/ 2147483647 w 64"/>
                <a:gd name="T51" fmla="*/ 1185313290 h 78"/>
                <a:gd name="T52" fmla="*/ 2147483647 w 64"/>
                <a:gd name="T53" fmla="*/ 592796874 h 78"/>
                <a:gd name="T54" fmla="*/ 2147483647 w 64"/>
                <a:gd name="T55" fmla="*/ 296258208 h 78"/>
                <a:gd name="T56" fmla="*/ 2147483647 w 64"/>
                <a:gd name="T57" fmla="*/ 148129104 h 78"/>
                <a:gd name="T58" fmla="*/ 2112534207 w 64"/>
                <a:gd name="T59" fmla="*/ 0 h 78"/>
                <a:gd name="T60" fmla="*/ 1787643458 w 64"/>
                <a:gd name="T61" fmla="*/ 0 h 78"/>
                <a:gd name="T62" fmla="*/ 1137564279 w 64"/>
                <a:gd name="T63" fmla="*/ 148129104 h 78"/>
                <a:gd name="T64" fmla="*/ 487485237 w 64"/>
                <a:gd name="T65" fmla="*/ 592796874 h 78"/>
                <a:gd name="T66" fmla="*/ 162594420 w 64"/>
                <a:gd name="T67" fmla="*/ 1185313290 h 78"/>
                <a:gd name="T68" fmla="*/ 0 w 64"/>
                <a:gd name="T69" fmla="*/ 1926238409 h 7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78"/>
                <a:gd name="T107" fmla="*/ 64 w 64"/>
                <a:gd name="T108" fmla="*/ 78 h 7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78">
                  <a:moveTo>
                    <a:pt x="0" y="39"/>
                  </a:moveTo>
                  <a:lnTo>
                    <a:pt x="0" y="46"/>
                  </a:lnTo>
                  <a:lnTo>
                    <a:pt x="2" y="53"/>
                  </a:lnTo>
                  <a:lnTo>
                    <a:pt x="4" y="60"/>
                  </a:lnTo>
                  <a:lnTo>
                    <a:pt x="10" y="68"/>
                  </a:lnTo>
                  <a:lnTo>
                    <a:pt x="14" y="72"/>
                  </a:lnTo>
                  <a:lnTo>
                    <a:pt x="19" y="75"/>
                  </a:lnTo>
                  <a:lnTo>
                    <a:pt x="26" y="77"/>
                  </a:lnTo>
                  <a:lnTo>
                    <a:pt x="32" y="78"/>
                  </a:lnTo>
                  <a:lnTo>
                    <a:pt x="35" y="77"/>
                  </a:lnTo>
                  <a:lnTo>
                    <a:pt x="38" y="77"/>
                  </a:lnTo>
                  <a:lnTo>
                    <a:pt x="44" y="75"/>
                  </a:lnTo>
                  <a:lnTo>
                    <a:pt x="47" y="73"/>
                  </a:lnTo>
                  <a:lnTo>
                    <a:pt x="47" y="72"/>
                  </a:lnTo>
                  <a:lnTo>
                    <a:pt x="48" y="72"/>
                  </a:lnTo>
                  <a:lnTo>
                    <a:pt x="50" y="72"/>
                  </a:lnTo>
                  <a:lnTo>
                    <a:pt x="55" y="68"/>
                  </a:lnTo>
                  <a:lnTo>
                    <a:pt x="56" y="63"/>
                  </a:lnTo>
                  <a:lnTo>
                    <a:pt x="59" y="60"/>
                  </a:lnTo>
                  <a:lnTo>
                    <a:pt x="62" y="53"/>
                  </a:lnTo>
                  <a:lnTo>
                    <a:pt x="62" y="49"/>
                  </a:lnTo>
                  <a:lnTo>
                    <a:pt x="62" y="47"/>
                  </a:lnTo>
                  <a:lnTo>
                    <a:pt x="62" y="46"/>
                  </a:lnTo>
                  <a:lnTo>
                    <a:pt x="63" y="46"/>
                  </a:lnTo>
                  <a:lnTo>
                    <a:pt x="64" y="39"/>
                  </a:lnTo>
                  <a:lnTo>
                    <a:pt x="62" y="23"/>
                  </a:lnTo>
                  <a:lnTo>
                    <a:pt x="55" y="11"/>
                  </a:lnTo>
                  <a:lnTo>
                    <a:pt x="50" y="6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19" y="2"/>
                  </a:lnTo>
                  <a:lnTo>
                    <a:pt x="10" y="11"/>
                  </a:lnTo>
                  <a:lnTo>
                    <a:pt x="2" y="23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87" name="Freeform 958"/>
            <p:cNvSpPr>
              <a:spLocks noEditPoints="1"/>
            </p:cNvSpPr>
            <p:nvPr/>
          </p:nvSpPr>
          <p:spPr bwMode="auto">
            <a:xfrm>
              <a:off x="2789238" y="4659313"/>
              <a:ext cx="44450" cy="52387"/>
            </a:xfrm>
            <a:custGeom>
              <a:avLst/>
              <a:gdLst>
                <a:gd name="T0" fmla="*/ 1859031683 w 85"/>
                <a:gd name="T1" fmla="*/ 0 h 99"/>
                <a:gd name="T2" fmla="*/ 1286937379 w 85"/>
                <a:gd name="T3" fmla="*/ 148126644 h 99"/>
                <a:gd name="T4" fmla="*/ 1144188085 w 85"/>
                <a:gd name="T5" fmla="*/ 296252759 h 99"/>
                <a:gd name="T6" fmla="*/ 715117357 w 85"/>
                <a:gd name="T7" fmla="*/ 592785445 h 99"/>
                <a:gd name="T8" fmla="*/ 429070597 w 85"/>
                <a:gd name="T9" fmla="*/ 889038072 h 99"/>
                <a:gd name="T10" fmla="*/ 0 w 85"/>
                <a:gd name="T11" fmla="*/ 2147483647 h 99"/>
                <a:gd name="T12" fmla="*/ 0 w 85"/>
                <a:gd name="T13" fmla="*/ 2147483647 h 99"/>
                <a:gd name="T14" fmla="*/ 429070597 w 85"/>
                <a:gd name="T15" fmla="*/ 2147483647 h 99"/>
                <a:gd name="T16" fmla="*/ 715117357 w 85"/>
                <a:gd name="T17" fmla="*/ 2147483647 h 99"/>
                <a:gd name="T18" fmla="*/ 1144188085 w 85"/>
                <a:gd name="T19" fmla="*/ 2147483647 h 99"/>
                <a:gd name="T20" fmla="*/ 1286937379 w 85"/>
                <a:gd name="T21" fmla="*/ 2147483647 h 99"/>
                <a:gd name="T22" fmla="*/ 1859031683 w 85"/>
                <a:gd name="T23" fmla="*/ 2147483647 h 99"/>
                <a:gd name="T24" fmla="*/ 2145078312 w 85"/>
                <a:gd name="T25" fmla="*/ 2147483647 h 99"/>
                <a:gd name="T26" fmla="*/ 2147483647 w 85"/>
                <a:gd name="T27" fmla="*/ 2147483647 h 99"/>
                <a:gd name="T28" fmla="*/ 2147483647 w 85"/>
                <a:gd name="T29" fmla="*/ 2147483647 h 99"/>
                <a:gd name="T30" fmla="*/ 2147483647 w 85"/>
                <a:gd name="T31" fmla="*/ 2147483647 h 99"/>
                <a:gd name="T32" fmla="*/ 2147483647 w 85"/>
                <a:gd name="T33" fmla="*/ 2147483647 h 99"/>
                <a:gd name="T34" fmla="*/ 2147483647 w 85"/>
                <a:gd name="T35" fmla="*/ 2147483647 h 99"/>
                <a:gd name="T36" fmla="*/ 2147483647 w 85"/>
                <a:gd name="T37" fmla="*/ 2147483647 h 99"/>
                <a:gd name="T38" fmla="*/ 2147483647 w 85"/>
                <a:gd name="T39" fmla="*/ 889038072 h 99"/>
                <a:gd name="T40" fmla="*/ 2147483647 w 85"/>
                <a:gd name="T41" fmla="*/ 740912023 h 99"/>
                <a:gd name="T42" fmla="*/ 2147483647 w 85"/>
                <a:gd name="T43" fmla="*/ 296252759 h 99"/>
                <a:gd name="T44" fmla="*/ 2147483647 w 85"/>
                <a:gd name="T45" fmla="*/ 148126644 h 99"/>
                <a:gd name="T46" fmla="*/ 2145078312 w 85"/>
                <a:gd name="T47" fmla="*/ 0 h 99"/>
                <a:gd name="T48" fmla="*/ 1859031683 w 85"/>
                <a:gd name="T49" fmla="*/ 0 h 99"/>
                <a:gd name="T50" fmla="*/ 2147483647 w 85"/>
                <a:gd name="T51" fmla="*/ 2147483647 h 99"/>
                <a:gd name="T52" fmla="*/ 2147483647 w 85"/>
                <a:gd name="T53" fmla="*/ 2147483647 h 99"/>
                <a:gd name="T54" fmla="*/ 2147483647 w 85"/>
                <a:gd name="T55" fmla="*/ 2147483647 h 99"/>
                <a:gd name="T56" fmla="*/ 2147483647 w 85"/>
                <a:gd name="T57" fmla="*/ 2147483647 h 99"/>
                <a:gd name="T58" fmla="*/ 2147483647 w 85"/>
                <a:gd name="T59" fmla="*/ 2147483647 h 99"/>
                <a:gd name="T60" fmla="*/ 2002054997 w 85"/>
                <a:gd name="T61" fmla="*/ 2147483647 h 99"/>
                <a:gd name="T62" fmla="*/ 1716008368 w 85"/>
                <a:gd name="T63" fmla="*/ 2147483647 h 99"/>
                <a:gd name="T64" fmla="*/ 1429960693 w 85"/>
                <a:gd name="T65" fmla="*/ 2147483647 h 99"/>
                <a:gd name="T66" fmla="*/ 1429960693 w 85"/>
                <a:gd name="T67" fmla="*/ 2147483647 h 99"/>
                <a:gd name="T68" fmla="*/ 1286937379 w 85"/>
                <a:gd name="T69" fmla="*/ 2147483647 h 99"/>
                <a:gd name="T70" fmla="*/ 1429960693 w 85"/>
                <a:gd name="T71" fmla="*/ 2147483647 h 99"/>
                <a:gd name="T72" fmla="*/ 1001163986 w 85"/>
                <a:gd name="T73" fmla="*/ 2147483647 h 99"/>
                <a:gd name="T74" fmla="*/ 1429960693 w 85"/>
                <a:gd name="T75" fmla="*/ 1333417542 h 99"/>
                <a:gd name="T76" fmla="*/ 1716008368 w 85"/>
                <a:gd name="T77" fmla="*/ 1185290434 h 99"/>
                <a:gd name="T78" fmla="*/ 2002054997 w 85"/>
                <a:gd name="T79" fmla="*/ 1037164650 h 99"/>
                <a:gd name="T80" fmla="*/ 2147483647 w 85"/>
                <a:gd name="T81" fmla="*/ 1185290434 h 99"/>
                <a:gd name="T82" fmla="*/ 2147483647 w 85"/>
                <a:gd name="T83" fmla="*/ 1037164650 h 99"/>
                <a:gd name="T84" fmla="*/ 2147483647 w 85"/>
                <a:gd name="T85" fmla="*/ 1185290434 h 99"/>
                <a:gd name="T86" fmla="*/ 2147483647 w 85"/>
                <a:gd name="T87" fmla="*/ 1185290434 h 99"/>
                <a:gd name="T88" fmla="*/ 2147483647 w 85"/>
                <a:gd name="T89" fmla="*/ 1333417542 h 99"/>
                <a:gd name="T90" fmla="*/ 2147483647 w 85"/>
                <a:gd name="T91" fmla="*/ 2147483647 h 99"/>
                <a:gd name="T92" fmla="*/ 2147483647 w 85"/>
                <a:gd name="T93" fmla="*/ 2147483647 h 9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85"/>
                <a:gd name="T142" fmla="*/ 0 h 99"/>
                <a:gd name="T143" fmla="*/ 85 w 85"/>
                <a:gd name="T144" fmla="*/ 99 h 9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5" h="99">
                  <a:moveTo>
                    <a:pt x="40" y="0"/>
                  </a:moveTo>
                  <a:lnTo>
                    <a:pt x="28" y="3"/>
                  </a:lnTo>
                  <a:lnTo>
                    <a:pt x="24" y="5"/>
                  </a:lnTo>
                  <a:lnTo>
                    <a:pt x="14" y="13"/>
                  </a:lnTo>
                  <a:lnTo>
                    <a:pt x="10" y="19"/>
                  </a:lnTo>
                  <a:lnTo>
                    <a:pt x="0" y="46"/>
                  </a:lnTo>
                  <a:lnTo>
                    <a:pt x="0" y="53"/>
                  </a:lnTo>
                  <a:lnTo>
                    <a:pt x="10" y="81"/>
                  </a:lnTo>
                  <a:lnTo>
                    <a:pt x="14" y="86"/>
                  </a:lnTo>
                  <a:lnTo>
                    <a:pt x="24" y="95"/>
                  </a:lnTo>
                  <a:lnTo>
                    <a:pt x="28" y="96"/>
                  </a:lnTo>
                  <a:lnTo>
                    <a:pt x="40" y="99"/>
                  </a:lnTo>
                  <a:lnTo>
                    <a:pt x="46" y="99"/>
                  </a:lnTo>
                  <a:lnTo>
                    <a:pt x="58" y="96"/>
                  </a:lnTo>
                  <a:lnTo>
                    <a:pt x="63" y="94"/>
                  </a:lnTo>
                  <a:lnTo>
                    <a:pt x="73" y="85"/>
                  </a:lnTo>
                  <a:lnTo>
                    <a:pt x="75" y="81"/>
                  </a:lnTo>
                  <a:lnTo>
                    <a:pt x="85" y="53"/>
                  </a:lnTo>
                  <a:lnTo>
                    <a:pt x="85" y="46"/>
                  </a:lnTo>
                  <a:lnTo>
                    <a:pt x="75" y="19"/>
                  </a:lnTo>
                  <a:lnTo>
                    <a:pt x="73" y="15"/>
                  </a:lnTo>
                  <a:lnTo>
                    <a:pt x="63" y="6"/>
                  </a:lnTo>
                  <a:lnTo>
                    <a:pt x="58" y="3"/>
                  </a:lnTo>
                  <a:lnTo>
                    <a:pt x="46" y="0"/>
                  </a:lnTo>
                  <a:lnTo>
                    <a:pt x="40" y="0"/>
                  </a:lnTo>
                  <a:close/>
                  <a:moveTo>
                    <a:pt x="57" y="71"/>
                  </a:moveTo>
                  <a:lnTo>
                    <a:pt x="58" y="70"/>
                  </a:lnTo>
                  <a:lnTo>
                    <a:pt x="56" y="74"/>
                  </a:lnTo>
                  <a:lnTo>
                    <a:pt x="57" y="71"/>
                  </a:lnTo>
                  <a:lnTo>
                    <a:pt x="51" y="78"/>
                  </a:lnTo>
                  <a:lnTo>
                    <a:pt x="44" y="79"/>
                  </a:lnTo>
                  <a:lnTo>
                    <a:pt x="37" y="78"/>
                  </a:lnTo>
                  <a:lnTo>
                    <a:pt x="29" y="72"/>
                  </a:lnTo>
                  <a:lnTo>
                    <a:pt x="31" y="74"/>
                  </a:lnTo>
                  <a:lnTo>
                    <a:pt x="26" y="69"/>
                  </a:lnTo>
                  <a:lnTo>
                    <a:pt x="29" y="72"/>
                  </a:lnTo>
                  <a:lnTo>
                    <a:pt x="22" y="49"/>
                  </a:lnTo>
                  <a:lnTo>
                    <a:pt x="31" y="27"/>
                  </a:lnTo>
                  <a:lnTo>
                    <a:pt x="35" y="23"/>
                  </a:lnTo>
                  <a:lnTo>
                    <a:pt x="44" y="21"/>
                  </a:lnTo>
                  <a:lnTo>
                    <a:pt x="52" y="23"/>
                  </a:lnTo>
                  <a:lnTo>
                    <a:pt x="49" y="20"/>
                  </a:lnTo>
                  <a:lnTo>
                    <a:pt x="53" y="23"/>
                  </a:lnTo>
                  <a:lnTo>
                    <a:pt x="52" y="23"/>
                  </a:lnTo>
                  <a:lnTo>
                    <a:pt x="57" y="28"/>
                  </a:lnTo>
                  <a:lnTo>
                    <a:pt x="64" y="49"/>
                  </a:lnTo>
                  <a:lnTo>
                    <a:pt x="57" y="7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88" name="Freeform 964"/>
            <p:cNvSpPr>
              <a:spLocks noEditPoints="1"/>
            </p:cNvSpPr>
            <p:nvPr/>
          </p:nvSpPr>
          <p:spPr bwMode="auto">
            <a:xfrm>
              <a:off x="2697163" y="4332288"/>
              <a:ext cx="44450" cy="52387"/>
            </a:xfrm>
            <a:custGeom>
              <a:avLst/>
              <a:gdLst>
                <a:gd name="T0" fmla="*/ 2147483647 w 82"/>
                <a:gd name="T1" fmla="*/ 0 h 100"/>
                <a:gd name="T2" fmla="*/ 2070712779 w 82"/>
                <a:gd name="T3" fmla="*/ 0 h 100"/>
                <a:gd name="T4" fmla="*/ 1433661037 w 82"/>
                <a:gd name="T5" fmla="*/ 143806528 h 100"/>
                <a:gd name="T6" fmla="*/ 1274398914 w 82"/>
                <a:gd name="T7" fmla="*/ 287613055 h 100"/>
                <a:gd name="T8" fmla="*/ 637052555 w 82"/>
                <a:gd name="T9" fmla="*/ 718758065 h 100"/>
                <a:gd name="T10" fmla="*/ 477789213 w 82"/>
                <a:gd name="T11" fmla="*/ 862564003 h 100"/>
                <a:gd name="T12" fmla="*/ 0 w 82"/>
                <a:gd name="T13" fmla="*/ 2147483647 h 100"/>
                <a:gd name="T14" fmla="*/ 0 w 82"/>
                <a:gd name="T15" fmla="*/ 2147483647 h 100"/>
                <a:gd name="T16" fmla="*/ 477789213 w 82"/>
                <a:gd name="T17" fmla="*/ 2147483647 h 100"/>
                <a:gd name="T18" fmla="*/ 637052555 w 82"/>
                <a:gd name="T19" fmla="*/ 2147483647 h 100"/>
                <a:gd name="T20" fmla="*/ 1274398914 w 82"/>
                <a:gd name="T21" fmla="*/ 2147483647 h 100"/>
                <a:gd name="T22" fmla="*/ 1433661037 w 82"/>
                <a:gd name="T23" fmla="*/ 2147483647 h 100"/>
                <a:gd name="T24" fmla="*/ 2070712779 w 82"/>
                <a:gd name="T25" fmla="*/ 2147483647 h 100"/>
                <a:gd name="T26" fmla="*/ 2147483647 w 82"/>
                <a:gd name="T27" fmla="*/ 2147483647 h 100"/>
                <a:gd name="T28" fmla="*/ 2147483647 w 82"/>
                <a:gd name="T29" fmla="*/ 2147483647 h 100"/>
                <a:gd name="T30" fmla="*/ 2147483647 w 82"/>
                <a:gd name="T31" fmla="*/ 2147483647 h 100"/>
                <a:gd name="T32" fmla="*/ 2147483647 w 82"/>
                <a:gd name="T33" fmla="*/ 2147483647 h 100"/>
                <a:gd name="T34" fmla="*/ 2147483647 w 82"/>
                <a:gd name="T35" fmla="*/ 2147483647 h 100"/>
                <a:gd name="T36" fmla="*/ 2147483647 w 82"/>
                <a:gd name="T37" fmla="*/ 2147483647 h 100"/>
                <a:gd name="T38" fmla="*/ 2147483647 w 82"/>
                <a:gd name="T39" fmla="*/ 2147483647 h 100"/>
                <a:gd name="T40" fmla="*/ 2147483647 w 82"/>
                <a:gd name="T41" fmla="*/ 862564003 h 100"/>
                <a:gd name="T42" fmla="*/ 2147483647 w 82"/>
                <a:gd name="T43" fmla="*/ 718758065 h 100"/>
                <a:gd name="T44" fmla="*/ 2147483647 w 82"/>
                <a:gd name="T45" fmla="*/ 287613055 h 100"/>
                <a:gd name="T46" fmla="*/ 2147483647 w 82"/>
                <a:gd name="T47" fmla="*/ 143806528 h 100"/>
                <a:gd name="T48" fmla="*/ 2147483647 w 82"/>
                <a:gd name="T49" fmla="*/ 0 h 100"/>
                <a:gd name="T50" fmla="*/ 2147483647 w 82"/>
                <a:gd name="T51" fmla="*/ 1006370465 h 100"/>
                <a:gd name="T52" fmla="*/ 2147483647 w 82"/>
                <a:gd name="T53" fmla="*/ 1150177713 h 100"/>
                <a:gd name="T54" fmla="*/ 2147483647 w 82"/>
                <a:gd name="T55" fmla="*/ 1293983127 h 100"/>
                <a:gd name="T56" fmla="*/ 2147483647 w 82"/>
                <a:gd name="T57" fmla="*/ 2147483647 h 100"/>
                <a:gd name="T58" fmla="*/ 2147483647 w 82"/>
                <a:gd name="T59" fmla="*/ 2147483647 h 100"/>
                <a:gd name="T60" fmla="*/ 2147483647 w 82"/>
                <a:gd name="T61" fmla="*/ 2147483647 h 100"/>
                <a:gd name="T62" fmla="*/ 2147483647 w 82"/>
                <a:gd name="T63" fmla="*/ 2147483647 h 100"/>
                <a:gd name="T64" fmla="*/ 1911450656 w 82"/>
                <a:gd name="T65" fmla="*/ 2147483647 h 100"/>
                <a:gd name="T66" fmla="*/ 1592924243 w 82"/>
                <a:gd name="T67" fmla="*/ 2147483647 h 100"/>
                <a:gd name="T68" fmla="*/ 1274398914 w 82"/>
                <a:gd name="T69" fmla="*/ 2147483647 h 100"/>
                <a:gd name="T70" fmla="*/ 1115134894 w 82"/>
                <a:gd name="T71" fmla="*/ 2147483647 h 100"/>
                <a:gd name="T72" fmla="*/ 1115134894 w 82"/>
                <a:gd name="T73" fmla="*/ 2147483647 h 100"/>
                <a:gd name="T74" fmla="*/ 1274398914 w 82"/>
                <a:gd name="T75" fmla="*/ 2147483647 h 100"/>
                <a:gd name="T76" fmla="*/ 1592924243 w 82"/>
                <a:gd name="T77" fmla="*/ 1293983127 h 100"/>
                <a:gd name="T78" fmla="*/ 1911450656 w 82"/>
                <a:gd name="T79" fmla="*/ 1150177713 h 100"/>
                <a:gd name="T80" fmla="*/ 2147483647 w 82"/>
                <a:gd name="T81" fmla="*/ 1006370465 h 10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2"/>
                <a:gd name="T124" fmla="*/ 0 h 100"/>
                <a:gd name="T125" fmla="*/ 82 w 82"/>
                <a:gd name="T126" fmla="*/ 100 h 10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2" h="100">
                  <a:moveTo>
                    <a:pt x="44" y="0"/>
                  </a:moveTo>
                  <a:lnTo>
                    <a:pt x="39" y="0"/>
                  </a:lnTo>
                  <a:lnTo>
                    <a:pt x="26" y="3"/>
                  </a:lnTo>
                  <a:lnTo>
                    <a:pt x="22" y="5"/>
                  </a:lnTo>
                  <a:lnTo>
                    <a:pt x="12" y="14"/>
                  </a:lnTo>
                  <a:lnTo>
                    <a:pt x="9" y="18"/>
                  </a:lnTo>
                  <a:lnTo>
                    <a:pt x="0" y="47"/>
                  </a:lnTo>
                  <a:lnTo>
                    <a:pt x="0" y="53"/>
                  </a:lnTo>
                  <a:lnTo>
                    <a:pt x="9" y="81"/>
                  </a:lnTo>
                  <a:lnTo>
                    <a:pt x="12" y="86"/>
                  </a:lnTo>
                  <a:lnTo>
                    <a:pt x="22" y="95"/>
                  </a:lnTo>
                  <a:lnTo>
                    <a:pt x="26" y="97"/>
                  </a:lnTo>
                  <a:lnTo>
                    <a:pt x="39" y="100"/>
                  </a:lnTo>
                  <a:lnTo>
                    <a:pt x="44" y="100"/>
                  </a:lnTo>
                  <a:lnTo>
                    <a:pt x="56" y="97"/>
                  </a:lnTo>
                  <a:lnTo>
                    <a:pt x="60" y="95"/>
                  </a:lnTo>
                  <a:lnTo>
                    <a:pt x="70" y="86"/>
                  </a:lnTo>
                  <a:lnTo>
                    <a:pt x="73" y="81"/>
                  </a:lnTo>
                  <a:lnTo>
                    <a:pt x="82" y="53"/>
                  </a:lnTo>
                  <a:lnTo>
                    <a:pt x="82" y="47"/>
                  </a:lnTo>
                  <a:lnTo>
                    <a:pt x="73" y="18"/>
                  </a:lnTo>
                  <a:lnTo>
                    <a:pt x="70" y="14"/>
                  </a:lnTo>
                  <a:lnTo>
                    <a:pt x="60" y="5"/>
                  </a:lnTo>
                  <a:lnTo>
                    <a:pt x="56" y="3"/>
                  </a:lnTo>
                  <a:lnTo>
                    <a:pt x="44" y="0"/>
                  </a:lnTo>
                  <a:close/>
                  <a:moveTo>
                    <a:pt x="42" y="21"/>
                  </a:moveTo>
                  <a:lnTo>
                    <a:pt x="49" y="23"/>
                  </a:lnTo>
                  <a:lnTo>
                    <a:pt x="52" y="26"/>
                  </a:lnTo>
                  <a:lnTo>
                    <a:pt x="61" y="50"/>
                  </a:lnTo>
                  <a:lnTo>
                    <a:pt x="53" y="73"/>
                  </a:lnTo>
                  <a:lnTo>
                    <a:pt x="48" y="78"/>
                  </a:lnTo>
                  <a:lnTo>
                    <a:pt x="42" y="79"/>
                  </a:lnTo>
                  <a:lnTo>
                    <a:pt x="35" y="78"/>
                  </a:lnTo>
                  <a:lnTo>
                    <a:pt x="30" y="73"/>
                  </a:lnTo>
                  <a:lnTo>
                    <a:pt x="22" y="50"/>
                  </a:lnTo>
                  <a:lnTo>
                    <a:pt x="21" y="53"/>
                  </a:lnTo>
                  <a:lnTo>
                    <a:pt x="21" y="47"/>
                  </a:lnTo>
                  <a:lnTo>
                    <a:pt x="22" y="50"/>
                  </a:lnTo>
                  <a:lnTo>
                    <a:pt x="30" y="26"/>
                  </a:lnTo>
                  <a:lnTo>
                    <a:pt x="34" y="23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89" name="Freeform 970"/>
            <p:cNvSpPr>
              <a:spLocks/>
            </p:cNvSpPr>
            <p:nvPr/>
          </p:nvSpPr>
          <p:spPr bwMode="auto">
            <a:xfrm>
              <a:off x="2462213" y="3600450"/>
              <a:ext cx="57150" cy="228600"/>
            </a:xfrm>
            <a:custGeom>
              <a:avLst/>
              <a:gdLst>
                <a:gd name="T0" fmla="*/ 444667752 w 108"/>
                <a:gd name="T1" fmla="*/ 0 h 433"/>
                <a:gd name="T2" fmla="*/ 444667752 w 108"/>
                <a:gd name="T3" fmla="*/ 735835475 h 433"/>
                <a:gd name="T4" fmla="*/ 592796939 w 108"/>
                <a:gd name="T5" fmla="*/ 1618558816 h 433"/>
                <a:gd name="T6" fmla="*/ 592796939 w 108"/>
                <a:gd name="T7" fmla="*/ 2147483647 h 433"/>
                <a:gd name="T8" fmla="*/ 740925993 w 108"/>
                <a:gd name="T9" fmla="*/ 2147483647 h 433"/>
                <a:gd name="T10" fmla="*/ 740925993 w 108"/>
                <a:gd name="T11" fmla="*/ 2147483647 h 433"/>
                <a:gd name="T12" fmla="*/ 740925993 w 108"/>
                <a:gd name="T13" fmla="*/ 2147483647 h 433"/>
                <a:gd name="T14" fmla="*/ 889055047 w 108"/>
                <a:gd name="T15" fmla="*/ 2147483647 h 433"/>
                <a:gd name="T16" fmla="*/ 889055047 w 108"/>
                <a:gd name="T17" fmla="*/ 2147483647 h 433"/>
                <a:gd name="T18" fmla="*/ 889055047 w 108"/>
                <a:gd name="T19" fmla="*/ 2147483647 h 433"/>
                <a:gd name="T20" fmla="*/ 889055047 w 108"/>
                <a:gd name="T21" fmla="*/ 2147483647 h 433"/>
                <a:gd name="T22" fmla="*/ 889055047 w 108"/>
                <a:gd name="T23" fmla="*/ 2147483647 h 433"/>
                <a:gd name="T24" fmla="*/ 1037184101 w 108"/>
                <a:gd name="T25" fmla="*/ 2147483647 h 433"/>
                <a:gd name="T26" fmla="*/ 889055047 w 108"/>
                <a:gd name="T27" fmla="*/ 2147483647 h 433"/>
                <a:gd name="T28" fmla="*/ 889055047 w 108"/>
                <a:gd name="T29" fmla="*/ 2147483647 h 433"/>
                <a:gd name="T30" fmla="*/ 740925993 w 108"/>
                <a:gd name="T31" fmla="*/ 2147483647 h 433"/>
                <a:gd name="T32" fmla="*/ 592796939 w 108"/>
                <a:gd name="T33" fmla="*/ 2147483647 h 433"/>
                <a:gd name="T34" fmla="*/ 0 w 108"/>
                <a:gd name="T35" fmla="*/ 2147483647 h 433"/>
                <a:gd name="T36" fmla="*/ 592796939 w 108"/>
                <a:gd name="T37" fmla="*/ 2147483647 h 433"/>
                <a:gd name="T38" fmla="*/ 889055047 w 108"/>
                <a:gd name="T39" fmla="*/ 2147483647 h 433"/>
                <a:gd name="T40" fmla="*/ 1185313419 w 108"/>
                <a:gd name="T41" fmla="*/ 2147483647 h 433"/>
                <a:gd name="T42" fmla="*/ 1481851985 w 108"/>
                <a:gd name="T43" fmla="*/ 2147483647 h 433"/>
                <a:gd name="T44" fmla="*/ 1778110093 w 108"/>
                <a:gd name="T45" fmla="*/ 2147483647 h 433"/>
                <a:gd name="T46" fmla="*/ 2147483647 w 108"/>
                <a:gd name="T47" fmla="*/ 2147483647 h 433"/>
                <a:gd name="T48" fmla="*/ 2147483647 w 108"/>
                <a:gd name="T49" fmla="*/ 2147483647 h 433"/>
                <a:gd name="T50" fmla="*/ 2147483647 w 108"/>
                <a:gd name="T51" fmla="*/ 2147483647 h 433"/>
                <a:gd name="T52" fmla="*/ 2147483647 w 108"/>
                <a:gd name="T53" fmla="*/ 2147483647 h 433"/>
                <a:gd name="T54" fmla="*/ 2147483647 w 108"/>
                <a:gd name="T55" fmla="*/ 2147483647 h 433"/>
                <a:gd name="T56" fmla="*/ 2147483647 w 108"/>
                <a:gd name="T57" fmla="*/ 2147483647 h 433"/>
                <a:gd name="T58" fmla="*/ 2147483647 w 108"/>
                <a:gd name="T59" fmla="*/ 2147483647 h 433"/>
                <a:gd name="T60" fmla="*/ 2147483647 w 108"/>
                <a:gd name="T61" fmla="*/ 2147483647 h 433"/>
                <a:gd name="T62" fmla="*/ 2147483647 w 108"/>
                <a:gd name="T63" fmla="*/ 2147483647 h 433"/>
                <a:gd name="T64" fmla="*/ 2147483647 w 108"/>
                <a:gd name="T65" fmla="*/ 2147483647 h 433"/>
                <a:gd name="T66" fmla="*/ 2147483647 w 108"/>
                <a:gd name="T67" fmla="*/ 2147483647 h 433"/>
                <a:gd name="T68" fmla="*/ 444667752 w 108"/>
                <a:gd name="T69" fmla="*/ 0 h 43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8"/>
                <a:gd name="T106" fmla="*/ 0 h 433"/>
                <a:gd name="T107" fmla="*/ 108 w 108"/>
                <a:gd name="T108" fmla="*/ 433 h 43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8" h="433">
                  <a:moveTo>
                    <a:pt x="10" y="0"/>
                  </a:moveTo>
                  <a:lnTo>
                    <a:pt x="10" y="14"/>
                  </a:lnTo>
                  <a:lnTo>
                    <a:pt x="11" y="33"/>
                  </a:lnTo>
                  <a:lnTo>
                    <a:pt x="12" y="53"/>
                  </a:lnTo>
                  <a:lnTo>
                    <a:pt x="15" y="76"/>
                  </a:lnTo>
                  <a:lnTo>
                    <a:pt x="15" y="87"/>
                  </a:lnTo>
                  <a:lnTo>
                    <a:pt x="15" y="92"/>
                  </a:lnTo>
                  <a:lnTo>
                    <a:pt x="17" y="99"/>
                  </a:lnTo>
                  <a:lnTo>
                    <a:pt x="19" y="123"/>
                  </a:lnTo>
                  <a:lnTo>
                    <a:pt x="19" y="144"/>
                  </a:lnTo>
                  <a:lnTo>
                    <a:pt x="19" y="155"/>
                  </a:lnTo>
                  <a:lnTo>
                    <a:pt x="19" y="161"/>
                  </a:lnTo>
                  <a:lnTo>
                    <a:pt x="20" y="167"/>
                  </a:lnTo>
                  <a:lnTo>
                    <a:pt x="19" y="184"/>
                  </a:lnTo>
                  <a:lnTo>
                    <a:pt x="18" y="202"/>
                  </a:lnTo>
                  <a:lnTo>
                    <a:pt x="14" y="223"/>
                  </a:lnTo>
                  <a:lnTo>
                    <a:pt x="12" y="245"/>
                  </a:lnTo>
                  <a:lnTo>
                    <a:pt x="0" y="324"/>
                  </a:lnTo>
                  <a:lnTo>
                    <a:pt x="13" y="338"/>
                  </a:lnTo>
                  <a:lnTo>
                    <a:pt x="19" y="344"/>
                  </a:lnTo>
                  <a:lnTo>
                    <a:pt x="25" y="352"/>
                  </a:lnTo>
                  <a:lnTo>
                    <a:pt x="30" y="357"/>
                  </a:lnTo>
                  <a:lnTo>
                    <a:pt x="35" y="364"/>
                  </a:lnTo>
                  <a:lnTo>
                    <a:pt x="45" y="375"/>
                  </a:lnTo>
                  <a:lnTo>
                    <a:pt x="52" y="383"/>
                  </a:lnTo>
                  <a:lnTo>
                    <a:pt x="59" y="391"/>
                  </a:lnTo>
                  <a:lnTo>
                    <a:pt x="61" y="393"/>
                  </a:lnTo>
                  <a:lnTo>
                    <a:pt x="62" y="394"/>
                  </a:lnTo>
                  <a:lnTo>
                    <a:pt x="64" y="396"/>
                  </a:lnTo>
                  <a:lnTo>
                    <a:pt x="69" y="401"/>
                  </a:lnTo>
                  <a:lnTo>
                    <a:pt x="81" y="406"/>
                  </a:lnTo>
                  <a:lnTo>
                    <a:pt x="93" y="414"/>
                  </a:lnTo>
                  <a:lnTo>
                    <a:pt x="100" y="422"/>
                  </a:lnTo>
                  <a:lnTo>
                    <a:pt x="108" y="43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33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90" name="Freeform 971"/>
            <p:cNvSpPr>
              <a:spLocks/>
            </p:cNvSpPr>
            <p:nvPr/>
          </p:nvSpPr>
          <p:spPr bwMode="auto">
            <a:xfrm>
              <a:off x="2455863" y="3600450"/>
              <a:ext cx="79375" cy="279400"/>
            </a:xfrm>
            <a:custGeom>
              <a:avLst/>
              <a:gdLst>
                <a:gd name="T0" fmla="*/ 1511741004 w 149"/>
                <a:gd name="T1" fmla="*/ 0 h 530"/>
                <a:gd name="T2" fmla="*/ 604753349 w 149"/>
                <a:gd name="T3" fmla="*/ 0 h 530"/>
                <a:gd name="T4" fmla="*/ 1058247576 w 149"/>
                <a:gd name="T5" fmla="*/ 2147483647 h 530"/>
                <a:gd name="T6" fmla="*/ 151259455 w 149"/>
                <a:gd name="T7" fmla="*/ 2147483647 h 530"/>
                <a:gd name="T8" fmla="*/ 0 w 149"/>
                <a:gd name="T9" fmla="*/ 2147483647 h 530"/>
                <a:gd name="T10" fmla="*/ 151259455 w 149"/>
                <a:gd name="T11" fmla="*/ 2147483647 h 530"/>
                <a:gd name="T12" fmla="*/ 2147483647 w 149"/>
                <a:gd name="T13" fmla="*/ 2147483647 h 530"/>
                <a:gd name="T14" fmla="*/ 2147483647 w 149"/>
                <a:gd name="T15" fmla="*/ 2147483647 h 530"/>
                <a:gd name="T16" fmla="*/ 2147483647 w 149"/>
                <a:gd name="T17" fmla="*/ 2147483647 h 530"/>
                <a:gd name="T18" fmla="*/ 2147483647 w 149"/>
                <a:gd name="T19" fmla="*/ 2147483647 h 530"/>
                <a:gd name="T20" fmla="*/ 2147483647 w 149"/>
                <a:gd name="T21" fmla="*/ 2147483647 h 530"/>
                <a:gd name="T22" fmla="*/ 2147483647 w 149"/>
                <a:gd name="T23" fmla="*/ 2147483647 h 530"/>
                <a:gd name="T24" fmla="*/ 2147483647 w 149"/>
                <a:gd name="T25" fmla="*/ 2147483647 h 530"/>
                <a:gd name="T26" fmla="*/ 2147483647 w 149"/>
                <a:gd name="T27" fmla="*/ 2147483647 h 530"/>
                <a:gd name="T28" fmla="*/ 2147483647 w 149"/>
                <a:gd name="T29" fmla="*/ 2147483647 h 530"/>
                <a:gd name="T30" fmla="*/ 2147483647 w 149"/>
                <a:gd name="T31" fmla="*/ 2147483647 h 530"/>
                <a:gd name="T32" fmla="*/ 2147483647 w 149"/>
                <a:gd name="T33" fmla="*/ 2147483647 h 530"/>
                <a:gd name="T34" fmla="*/ 2147483647 w 149"/>
                <a:gd name="T35" fmla="*/ 2147483647 h 530"/>
                <a:gd name="T36" fmla="*/ 2147483647 w 149"/>
                <a:gd name="T37" fmla="*/ 2147483647 h 530"/>
                <a:gd name="T38" fmla="*/ 2147483647 w 149"/>
                <a:gd name="T39" fmla="*/ 2147483647 h 530"/>
                <a:gd name="T40" fmla="*/ 2147483647 w 149"/>
                <a:gd name="T41" fmla="*/ 2147483647 h 530"/>
                <a:gd name="T42" fmla="*/ 2147483647 w 149"/>
                <a:gd name="T43" fmla="*/ 2147483647 h 530"/>
                <a:gd name="T44" fmla="*/ 2147483647 w 149"/>
                <a:gd name="T45" fmla="*/ 2147483647 h 530"/>
                <a:gd name="T46" fmla="*/ 2147483647 w 149"/>
                <a:gd name="T47" fmla="*/ 2147483647 h 530"/>
                <a:gd name="T48" fmla="*/ 1058247576 w 149"/>
                <a:gd name="T49" fmla="*/ 2147483647 h 530"/>
                <a:gd name="T50" fmla="*/ 2116494087 w 149"/>
                <a:gd name="T51" fmla="*/ 2147483647 h 530"/>
                <a:gd name="T52" fmla="*/ 2116494087 w 149"/>
                <a:gd name="T53" fmla="*/ 2147483647 h 530"/>
                <a:gd name="T54" fmla="*/ 1511741004 w 149"/>
                <a:gd name="T55" fmla="*/ 0 h 53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49"/>
                <a:gd name="T85" fmla="*/ 0 h 530"/>
                <a:gd name="T86" fmla="*/ 149 w 149"/>
                <a:gd name="T87" fmla="*/ 530 h 53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49" h="530">
                  <a:moveTo>
                    <a:pt x="31" y="0"/>
                  </a:moveTo>
                  <a:lnTo>
                    <a:pt x="11" y="1"/>
                  </a:lnTo>
                  <a:lnTo>
                    <a:pt x="21" y="167"/>
                  </a:lnTo>
                  <a:lnTo>
                    <a:pt x="2" y="323"/>
                  </a:lnTo>
                  <a:lnTo>
                    <a:pt x="0" y="326"/>
                  </a:lnTo>
                  <a:lnTo>
                    <a:pt x="4" y="330"/>
                  </a:lnTo>
                  <a:lnTo>
                    <a:pt x="73" y="408"/>
                  </a:lnTo>
                  <a:lnTo>
                    <a:pt x="76" y="411"/>
                  </a:lnTo>
                  <a:lnTo>
                    <a:pt x="92" y="418"/>
                  </a:lnTo>
                  <a:lnTo>
                    <a:pt x="101" y="426"/>
                  </a:lnTo>
                  <a:lnTo>
                    <a:pt x="100" y="425"/>
                  </a:lnTo>
                  <a:lnTo>
                    <a:pt x="104" y="428"/>
                  </a:lnTo>
                  <a:lnTo>
                    <a:pt x="101" y="426"/>
                  </a:lnTo>
                  <a:lnTo>
                    <a:pt x="113" y="450"/>
                  </a:lnTo>
                  <a:lnTo>
                    <a:pt x="113" y="446"/>
                  </a:lnTo>
                  <a:lnTo>
                    <a:pt x="130" y="530"/>
                  </a:lnTo>
                  <a:lnTo>
                    <a:pt x="149" y="527"/>
                  </a:lnTo>
                  <a:lnTo>
                    <a:pt x="133" y="442"/>
                  </a:lnTo>
                  <a:lnTo>
                    <a:pt x="132" y="440"/>
                  </a:lnTo>
                  <a:lnTo>
                    <a:pt x="132" y="439"/>
                  </a:lnTo>
                  <a:lnTo>
                    <a:pt x="119" y="414"/>
                  </a:lnTo>
                  <a:lnTo>
                    <a:pt x="116" y="412"/>
                  </a:lnTo>
                  <a:lnTo>
                    <a:pt x="105" y="402"/>
                  </a:lnTo>
                  <a:lnTo>
                    <a:pt x="87" y="393"/>
                  </a:lnTo>
                  <a:lnTo>
                    <a:pt x="22" y="320"/>
                  </a:lnTo>
                  <a:lnTo>
                    <a:pt x="42" y="169"/>
                  </a:lnTo>
                  <a:lnTo>
                    <a:pt x="42" y="139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91" name="Freeform 972"/>
            <p:cNvSpPr>
              <a:spLocks/>
            </p:cNvSpPr>
            <p:nvPr/>
          </p:nvSpPr>
          <p:spPr bwMode="auto">
            <a:xfrm>
              <a:off x="1608138" y="4076700"/>
              <a:ext cx="255586" cy="298450"/>
            </a:xfrm>
            <a:custGeom>
              <a:avLst/>
              <a:gdLst>
                <a:gd name="T0" fmla="*/ 2147483647 w 484"/>
                <a:gd name="T1" fmla="*/ 2147483647 h 563"/>
                <a:gd name="T2" fmla="*/ 2147483647 w 484"/>
                <a:gd name="T3" fmla="*/ 2147483647 h 563"/>
                <a:gd name="T4" fmla="*/ 2147483647 w 484"/>
                <a:gd name="T5" fmla="*/ 2147483647 h 563"/>
                <a:gd name="T6" fmla="*/ 2147483647 w 484"/>
                <a:gd name="T7" fmla="*/ 2147483647 h 563"/>
                <a:gd name="T8" fmla="*/ 2147483647 w 484"/>
                <a:gd name="T9" fmla="*/ 2147483647 h 563"/>
                <a:gd name="T10" fmla="*/ 2147483647 w 484"/>
                <a:gd name="T11" fmla="*/ 2147483647 h 563"/>
                <a:gd name="T12" fmla="*/ 2147483647 w 484"/>
                <a:gd name="T13" fmla="*/ 2147483647 h 563"/>
                <a:gd name="T14" fmla="*/ 2147483647 w 484"/>
                <a:gd name="T15" fmla="*/ 2147483647 h 563"/>
                <a:gd name="T16" fmla="*/ 2147483647 w 484"/>
                <a:gd name="T17" fmla="*/ 2147483647 h 563"/>
                <a:gd name="T18" fmla="*/ 2061614389 w 484"/>
                <a:gd name="T19" fmla="*/ 2147483647 h 563"/>
                <a:gd name="T20" fmla="*/ 736191500 w 484"/>
                <a:gd name="T21" fmla="*/ 2147483647 h 563"/>
                <a:gd name="T22" fmla="*/ 2147483647 w 484"/>
                <a:gd name="T23" fmla="*/ 2147483647 h 563"/>
                <a:gd name="T24" fmla="*/ 2147483647 w 484"/>
                <a:gd name="T25" fmla="*/ 2147483647 h 563"/>
                <a:gd name="T26" fmla="*/ 2147483647 w 484"/>
                <a:gd name="T27" fmla="*/ 2147483647 h 563"/>
                <a:gd name="T28" fmla="*/ 2147483647 w 484"/>
                <a:gd name="T29" fmla="*/ 2147483647 h 563"/>
                <a:gd name="T30" fmla="*/ 2147483647 w 484"/>
                <a:gd name="T31" fmla="*/ 2147483647 h 563"/>
                <a:gd name="T32" fmla="*/ 2147483647 w 484"/>
                <a:gd name="T33" fmla="*/ 2147483647 h 563"/>
                <a:gd name="T34" fmla="*/ 2147483647 w 484"/>
                <a:gd name="T35" fmla="*/ 2147483647 h 563"/>
                <a:gd name="T36" fmla="*/ 2147483647 w 484"/>
                <a:gd name="T37" fmla="*/ 2147483647 h 563"/>
                <a:gd name="T38" fmla="*/ 2147483647 w 484"/>
                <a:gd name="T39" fmla="*/ 2147483647 h 563"/>
                <a:gd name="T40" fmla="*/ 2147483647 w 484"/>
                <a:gd name="T41" fmla="*/ 2147483647 h 563"/>
                <a:gd name="T42" fmla="*/ 2147483647 w 484"/>
                <a:gd name="T43" fmla="*/ 2147483647 h 563"/>
                <a:gd name="T44" fmla="*/ 2147483647 w 484"/>
                <a:gd name="T45" fmla="*/ 2147483647 h 563"/>
                <a:gd name="T46" fmla="*/ 2147483647 w 484"/>
                <a:gd name="T47" fmla="*/ 2147483647 h 563"/>
                <a:gd name="T48" fmla="*/ 2147483647 w 484"/>
                <a:gd name="T49" fmla="*/ 2147483647 h 563"/>
                <a:gd name="T50" fmla="*/ 2147483647 w 484"/>
                <a:gd name="T51" fmla="*/ 2147483647 h 563"/>
                <a:gd name="T52" fmla="*/ 2147483647 w 484"/>
                <a:gd name="T53" fmla="*/ 2147483647 h 563"/>
                <a:gd name="T54" fmla="*/ 2147483647 w 484"/>
                <a:gd name="T55" fmla="*/ 2147483647 h 563"/>
                <a:gd name="T56" fmla="*/ 2147483647 w 484"/>
                <a:gd name="T57" fmla="*/ 2147483647 h 563"/>
                <a:gd name="T58" fmla="*/ 2147483647 w 484"/>
                <a:gd name="T59" fmla="*/ 2147483647 h 563"/>
                <a:gd name="T60" fmla="*/ 2147483647 w 484"/>
                <a:gd name="T61" fmla="*/ 0 h 563"/>
                <a:gd name="T62" fmla="*/ 2147483647 w 484"/>
                <a:gd name="T63" fmla="*/ 1340712624 h 563"/>
                <a:gd name="T64" fmla="*/ 2147483647 w 484"/>
                <a:gd name="T65" fmla="*/ 2147483647 h 563"/>
                <a:gd name="T66" fmla="*/ 2147483647 w 484"/>
                <a:gd name="T67" fmla="*/ 2147483647 h 563"/>
                <a:gd name="T68" fmla="*/ 2147483647 w 484"/>
                <a:gd name="T69" fmla="*/ 2147483647 h 563"/>
                <a:gd name="T70" fmla="*/ 2147483647 w 484"/>
                <a:gd name="T71" fmla="*/ 2147483647 h 563"/>
                <a:gd name="T72" fmla="*/ 2147483647 w 484"/>
                <a:gd name="T73" fmla="*/ 2147483647 h 563"/>
                <a:gd name="T74" fmla="*/ 2147483647 w 484"/>
                <a:gd name="T75" fmla="*/ 2147483647 h 563"/>
                <a:gd name="T76" fmla="*/ 2147483647 w 484"/>
                <a:gd name="T77" fmla="*/ 2147483647 h 563"/>
                <a:gd name="T78" fmla="*/ 2147483647 w 484"/>
                <a:gd name="T79" fmla="*/ 2147483647 h 563"/>
                <a:gd name="T80" fmla="*/ 2147483647 w 484"/>
                <a:gd name="T81" fmla="*/ 2147483647 h 563"/>
                <a:gd name="T82" fmla="*/ 2147483647 w 484"/>
                <a:gd name="T83" fmla="*/ 2147483647 h 56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84"/>
                <a:gd name="T127" fmla="*/ 0 h 563"/>
                <a:gd name="T128" fmla="*/ 484 w 484"/>
                <a:gd name="T129" fmla="*/ 563 h 56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84" h="563">
                  <a:moveTo>
                    <a:pt x="247" y="344"/>
                  </a:moveTo>
                  <a:lnTo>
                    <a:pt x="246" y="347"/>
                  </a:lnTo>
                  <a:lnTo>
                    <a:pt x="238" y="378"/>
                  </a:lnTo>
                  <a:lnTo>
                    <a:pt x="240" y="385"/>
                  </a:lnTo>
                  <a:lnTo>
                    <a:pt x="243" y="392"/>
                  </a:lnTo>
                  <a:lnTo>
                    <a:pt x="245" y="395"/>
                  </a:lnTo>
                  <a:lnTo>
                    <a:pt x="246" y="396"/>
                  </a:lnTo>
                  <a:lnTo>
                    <a:pt x="247" y="400"/>
                  </a:lnTo>
                  <a:lnTo>
                    <a:pt x="247" y="398"/>
                  </a:lnTo>
                  <a:lnTo>
                    <a:pt x="248" y="411"/>
                  </a:lnTo>
                  <a:lnTo>
                    <a:pt x="246" y="434"/>
                  </a:lnTo>
                  <a:lnTo>
                    <a:pt x="246" y="430"/>
                  </a:lnTo>
                  <a:lnTo>
                    <a:pt x="241" y="446"/>
                  </a:lnTo>
                  <a:lnTo>
                    <a:pt x="243" y="443"/>
                  </a:lnTo>
                  <a:lnTo>
                    <a:pt x="234" y="454"/>
                  </a:lnTo>
                  <a:lnTo>
                    <a:pt x="174" y="480"/>
                  </a:lnTo>
                  <a:lnTo>
                    <a:pt x="175" y="479"/>
                  </a:lnTo>
                  <a:lnTo>
                    <a:pt x="85" y="491"/>
                  </a:lnTo>
                  <a:lnTo>
                    <a:pt x="43" y="510"/>
                  </a:lnTo>
                  <a:lnTo>
                    <a:pt x="41" y="511"/>
                  </a:lnTo>
                  <a:lnTo>
                    <a:pt x="0" y="549"/>
                  </a:lnTo>
                  <a:lnTo>
                    <a:pt x="15" y="563"/>
                  </a:lnTo>
                  <a:lnTo>
                    <a:pt x="34" y="542"/>
                  </a:lnTo>
                  <a:lnTo>
                    <a:pt x="54" y="527"/>
                  </a:lnTo>
                  <a:lnTo>
                    <a:pt x="89" y="512"/>
                  </a:lnTo>
                  <a:lnTo>
                    <a:pt x="179" y="500"/>
                  </a:lnTo>
                  <a:lnTo>
                    <a:pt x="245" y="471"/>
                  </a:lnTo>
                  <a:lnTo>
                    <a:pt x="249" y="468"/>
                  </a:lnTo>
                  <a:lnTo>
                    <a:pt x="259" y="455"/>
                  </a:lnTo>
                  <a:lnTo>
                    <a:pt x="260" y="453"/>
                  </a:lnTo>
                  <a:lnTo>
                    <a:pt x="266" y="437"/>
                  </a:lnTo>
                  <a:lnTo>
                    <a:pt x="266" y="436"/>
                  </a:lnTo>
                  <a:lnTo>
                    <a:pt x="266" y="435"/>
                  </a:lnTo>
                  <a:lnTo>
                    <a:pt x="267" y="435"/>
                  </a:lnTo>
                  <a:lnTo>
                    <a:pt x="268" y="395"/>
                  </a:lnTo>
                  <a:lnTo>
                    <a:pt x="266" y="388"/>
                  </a:lnTo>
                  <a:lnTo>
                    <a:pt x="260" y="381"/>
                  </a:lnTo>
                  <a:lnTo>
                    <a:pt x="261" y="384"/>
                  </a:lnTo>
                  <a:lnTo>
                    <a:pt x="259" y="379"/>
                  </a:lnTo>
                  <a:lnTo>
                    <a:pt x="260" y="371"/>
                  </a:lnTo>
                  <a:lnTo>
                    <a:pt x="267" y="352"/>
                  </a:lnTo>
                  <a:lnTo>
                    <a:pt x="275" y="337"/>
                  </a:lnTo>
                  <a:lnTo>
                    <a:pt x="310" y="310"/>
                  </a:lnTo>
                  <a:lnTo>
                    <a:pt x="311" y="309"/>
                  </a:lnTo>
                  <a:lnTo>
                    <a:pt x="314" y="306"/>
                  </a:lnTo>
                  <a:lnTo>
                    <a:pt x="327" y="266"/>
                  </a:lnTo>
                  <a:lnTo>
                    <a:pt x="327" y="264"/>
                  </a:lnTo>
                  <a:lnTo>
                    <a:pt x="338" y="195"/>
                  </a:lnTo>
                  <a:lnTo>
                    <a:pt x="348" y="181"/>
                  </a:lnTo>
                  <a:lnTo>
                    <a:pt x="344" y="182"/>
                  </a:lnTo>
                  <a:lnTo>
                    <a:pt x="350" y="177"/>
                  </a:lnTo>
                  <a:lnTo>
                    <a:pt x="348" y="181"/>
                  </a:lnTo>
                  <a:lnTo>
                    <a:pt x="377" y="174"/>
                  </a:lnTo>
                  <a:lnTo>
                    <a:pt x="411" y="172"/>
                  </a:lnTo>
                  <a:lnTo>
                    <a:pt x="412" y="171"/>
                  </a:lnTo>
                  <a:lnTo>
                    <a:pt x="417" y="170"/>
                  </a:lnTo>
                  <a:lnTo>
                    <a:pt x="435" y="155"/>
                  </a:lnTo>
                  <a:lnTo>
                    <a:pt x="450" y="131"/>
                  </a:lnTo>
                  <a:lnTo>
                    <a:pt x="450" y="129"/>
                  </a:lnTo>
                  <a:lnTo>
                    <a:pt x="478" y="51"/>
                  </a:lnTo>
                  <a:lnTo>
                    <a:pt x="484" y="4"/>
                  </a:lnTo>
                  <a:lnTo>
                    <a:pt x="463" y="0"/>
                  </a:lnTo>
                  <a:lnTo>
                    <a:pt x="462" y="9"/>
                  </a:lnTo>
                  <a:lnTo>
                    <a:pt x="462" y="27"/>
                  </a:lnTo>
                  <a:lnTo>
                    <a:pt x="453" y="65"/>
                  </a:lnTo>
                  <a:lnTo>
                    <a:pt x="432" y="122"/>
                  </a:lnTo>
                  <a:lnTo>
                    <a:pt x="432" y="120"/>
                  </a:lnTo>
                  <a:lnTo>
                    <a:pt x="422" y="139"/>
                  </a:lnTo>
                  <a:lnTo>
                    <a:pt x="406" y="151"/>
                  </a:lnTo>
                  <a:lnTo>
                    <a:pt x="373" y="154"/>
                  </a:lnTo>
                  <a:lnTo>
                    <a:pt x="339" y="161"/>
                  </a:lnTo>
                  <a:lnTo>
                    <a:pt x="336" y="162"/>
                  </a:lnTo>
                  <a:lnTo>
                    <a:pt x="334" y="165"/>
                  </a:lnTo>
                  <a:lnTo>
                    <a:pt x="320" y="184"/>
                  </a:lnTo>
                  <a:lnTo>
                    <a:pt x="308" y="261"/>
                  </a:lnTo>
                  <a:lnTo>
                    <a:pt x="308" y="260"/>
                  </a:lnTo>
                  <a:lnTo>
                    <a:pt x="295" y="298"/>
                  </a:lnTo>
                  <a:lnTo>
                    <a:pt x="299" y="294"/>
                  </a:lnTo>
                  <a:lnTo>
                    <a:pt x="294" y="299"/>
                  </a:lnTo>
                  <a:lnTo>
                    <a:pt x="295" y="298"/>
                  </a:lnTo>
                  <a:lnTo>
                    <a:pt x="294" y="298"/>
                  </a:lnTo>
                  <a:lnTo>
                    <a:pt x="276" y="308"/>
                  </a:lnTo>
                  <a:lnTo>
                    <a:pt x="260" y="322"/>
                  </a:lnTo>
                  <a:lnTo>
                    <a:pt x="259" y="325"/>
                  </a:lnTo>
                  <a:lnTo>
                    <a:pt x="247" y="344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92" name="Freeform 974"/>
            <p:cNvSpPr>
              <a:spLocks/>
            </p:cNvSpPr>
            <p:nvPr/>
          </p:nvSpPr>
          <p:spPr bwMode="auto">
            <a:xfrm>
              <a:off x="1558925" y="5148263"/>
              <a:ext cx="111125" cy="76200"/>
            </a:xfrm>
            <a:custGeom>
              <a:avLst/>
              <a:gdLst>
                <a:gd name="T0" fmla="*/ 2147483647 w 209"/>
                <a:gd name="T1" fmla="*/ 1037183954 h 144"/>
                <a:gd name="T2" fmla="*/ 1653531542 w 209"/>
                <a:gd name="T3" fmla="*/ 296258198 h 144"/>
                <a:gd name="T4" fmla="*/ 1503133203 w 209"/>
                <a:gd name="T5" fmla="*/ 296258198 h 144"/>
                <a:gd name="T6" fmla="*/ 150398405 w 209"/>
                <a:gd name="T7" fmla="*/ 0 h 144"/>
                <a:gd name="T8" fmla="*/ 0 w 209"/>
                <a:gd name="T9" fmla="*/ 1037183954 h 144"/>
                <a:gd name="T10" fmla="*/ 1352735927 w 209"/>
                <a:gd name="T11" fmla="*/ 1185313252 h 144"/>
                <a:gd name="T12" fmla="*/ 2104443695 w 209"/>
                <a:gd name="T13" fmla="*/ 1778109842 h 144"/>
                <a:gd name="T14" fmla="*/ 2147483647 w 209"/>
                <a:gd name="T15" fmla="*/ 2147483647 h 144"/>
                <a:gd name="T16" fmla="*/ 2147483647 w 209"/>
                <a:gd name="T17" fmla="*/ 2147483647 h 144"/>
                <a:gd name="T18" fmla="*/ 2147483647 w 209"/>
                <a:gd name="T19" fmla="*/ 2147483647 h 144"/>
                <a:gd name="T20" fmla="*/ 2147483647 w 209"/>
                <a:gd name="T21" fmla="*/ 2147483647 h 144"/>
                <a:gd name="T22" fmla="*/ 2147483647 w 209"/>
                <a:gd name="T23" fmla="*/ 2147483647 h 144"/>
                <a:gd name="T24" fmla="*/ 2147483647 w 209"/>
                <a:gd name="T25" fmla="*/ 2147483647 h 144"/>
                <a:gd name="T26" fmla="*/ 2147483647 w 209"/>
                <a:gd name="T27" fmla="*/ 2147483647 h 144"/>
                <a:gd name="T28" fmla="*/ 2147483647 w 209"/>
                <a:gd name="T29" fmla="*/ 2147483647 h 144"/>
                <a:gd name="T30" fmla="*/ 2147483647 w 209"/>
                <a:gd name="T31" fmla="*/ 2147483647 h 144"/>
                <a:gd name="T32" fmla="*/ 2147483647 w 209"/>
                <a:gd name="T33" fmla="*/ 2147483647 h 144"/>
                <a:gd name="T34" fmla="*/ 2147483647 w 209"/>
                <a:gd name="T35" fmla="*/ 2147483647 h 144"/>
                <a:gd name="T36" fmla="*/ 2147483647 w 209"/>
                <a:gd name="T37" fmla="*/ 2147483647 h 144"/>
                <a:gd name="T38" fmla="*/ 2147483647 w 209"/>
                <a:gd name="T39" fmla="*/ 1037183954 h 144"/>
                <a:gd name="T40" fmla="*/ 2147483647 w 209"/>
                <a:gd name="T41" fmla="*/ 1037183954 h 1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09"/>
                <a:gd name="T64" fmla="*/ 0 h 144"/>
                <a:gd name="T65" fmla="*/ 209 w 209"/>
                <a:gd name="T66" fmla="*/ 144 h 14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09" h="144">
                  <a:moveTo>
                    <a:pt x="56" y="20"/>
                  </a:moveTo>
                  <a:lnTo>
                    <a:pt x="34" y="6"/>
                  </a:lnTo>
                  <a:lnTo>
                    <a:pt x="31" y="6"/>
                  </a:lnTo>
                  <a:lnTo>
                    <a:pt x="4" y="0"/>
                  </a:lnTo>
                  <a:lnTo>
                    <a:pt x="0" y="21"/>
                  </a:lnTo>
                  <a:lnTo>
                    <a:pt x="26" y="25"/>
                  </a:lnTo>
                  <a:lnTo>
                    <a:pt x="42" y="35"/>
                  </a:lnTo>
                  <a:lnTo>
                    <a:pt x="74" y="73"/>
                  </a:lnTo>
                  <a:lnTo>
                    <a:pt x="75" y="75"/>
                  </a:lnTo>
                  <a:lnTo>
                    <a:pt x="79" y="78"/>
                  </a:lnTo>
                  <a:lnTo>
                    <a:pt x="114" y="90"/>
                  </a:lnTo>
                  <a:lnTo>
                    <a:pt x="112" y="90"/>
                  </a:lnTo>
                  <a:lnTo>
                    <a:pt x="140" y="104"/>
                  </a:lnTo>
                  <a:lnTo>
                    <a:pt x="196" y="144"/>
                  </a:lnTo>
                  <a:lnTo>
                    <a:pt x="209" y="128"/>
                  </a:lnTo>
                  <a:lnTo>
                    <a:pt x="152" y="87"/>
                  </a:lnTo>
                  <a:lnTo>
                    <a:pt x="122" y="71"/>
                  </a:lnTo>
                  <a:lnTo>
                    <a:pt x="121" y="70"/>
                  </a:lnTo>
                  <a:lnTo>
                    <a:pt x="88" y="58"/>
                  </a:lnTo>
                  <a:lnTo>
                    <a:pt x="58" y="22"/>
                  </a:lnTo>
                  <a:lnTo>
                    <a:pt x="56" y="20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93" name="Rectangle 983"/>
            <p:cNvSpPr>
              <a:spLocks noChangeArrowheads="1"/>
            </p:cNvSpPr>
            <p:nvPr/>
          </p:nvSpPr>
          <p:spPr bwMode="auto">
            <a:xfrm>
              <a:off x="4340226" y="5581650"/>
              <a:ext cx="175465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Тюмень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294" name="Freeform 987"/>
            <p:cNvSpPr>
              <a:spLocks noEditPoints="1"/>
            </p:cNvSpPr>
            <p:nvPr/>
          </p:nvSpPr>
          <p:spPr bwMode="auto">
            <a:xfrm>
              <a:off x="6388100" y="7137400"/>
              <a:ext cx="46038" cy="52388"/>
            </a:xfrm>
            <a:custGeom>
              <a:avLst/>
              <a:gdLst>
                <a:gd name="T0" fmla="*/ 2147483647 w 85"/>
                <a:gd name="T1" fmla="*/ 143811892 h 100"/>
                <a:gd name="T2" fmla="*/ 2147483647 w 85"/>
                <a:gd name="T3" fmla="*/ 0 h 100"/>
                <a:gd name="T4" fmla="*/ 2065519043 w 85"/>
                <a:gd name="T5" fmla="*/ 0 h 100"/>
                <a:gd name="T6" fmla="*/ 1430110378 w 85"/>
                <a:gd name="T7" fmla="*/ 143811892 h 100"/>
                <a:gd name="T8" fmla="*/ 1271111432 w 85"/>
                <a:gd name="T9" fmla="*/ 143811892 h 100"/>
                <a:gd name="T10" fmla="*/ 1271111432 w 85"/>
                <a:gd name="T11" fmla="*/ 287623784 h 100"/>
                <a:gd name="T12" fmla="*/ 635409478 w 85"/>
                <a:gd name="T13" fmla="*/ 718785406 h 100"/>
                <a:gd name="T14" fmla="*/ 476703414 w 85"/>
                <a:gd name="T15" fmla="*/ 862597232 h 100"/>
                <a:gd name="T16" fmla="*/ 0 w 85"/>
                <a:gd name="T17" fmla="*/ 2147483647 h 100"/>
                <a:gd name="T18" fmla="*/ 0 w 85"/>
                <a:gd name="T19" fmla="*/ 2147483647 h 100"/>
                <a:gd name="T20" fmla="*/ 476703414 w 85"/>
                <a:gd name="T21" fmla="*/ 2147483647 h 100"/>
                <a:gd name="T22" fmla="*/ 635409478 w 85"/>
                <a:gd name="T23" fmla="*/ 2147483647 h 100"/>
                <a:gd name="T24" fmla="*/ 1271111432 w 85"/>
                <a:gd name="T25" fmla="*/ 2147483647 h 100"/>
                <a:gd name="T26" fmla="*/ 1430110378 w 85"/>
                <a:gd name="T27" fmla="*/ 2147483647 h 100"/>
                <a:gd name="T28" fmla="*/ 2065519043 w 85"/>
                <a:gd name="T29" fmla="*/ 2147483647 h 100"/>
                <a:gd name="T30" fmla="*/ 2147483647 w 85"/>
                <a:gd name="T31" fmla="*/ 2147483647 h 100"/>
                <a:gd name="T32" fmla="*/ 2147483647 w 85"/>
                <a:gd name="T33" fmla="*/ 2147483647 h 100"/>
                <a:gd name="T34" fmla="*/ 2147483647 w 85"/>
                <a:gd name="T35" fmla="*/ 2147483647 h 100"/>
                <a:gd name="T36" fmla="*/ 2147483647 w 85"/>
                <a:gd name="T37" fmla="*/ 2147483647 h 100"/>
                <a:gd name="T38" fmla="*/ 2147483647 w 85"/>
                <a:gd name="T39" fmla="*/ 2147483647 h 100"/>
                <a:gd name="T40" fmla="*/ 2147483647 w 85"/>
                <a:gd name="T41" fmla="*/ 2147483647 h 100"/>
                <a:gd name="T42" fmla="*/ 2147483647 w 85"/>
                <a:gd name="T43" fmla="*/ 2147483647 h 100"/>
                <a:gd name="T44" fmla="*/ 2147483647 w 85"/>
                <a:gd name="T45" fmla="*/ 2147483647 h 100"/>
                <a:gd name="T46" fmla="*/ 2147483647 w 85"/>
                <a:gd name="T47" fmla="*/ 862597232 h 100"/>
                <a:gd name="T48" fmla="*/ 2147483647 w 85"/>
                <a:gd name="T49" fmla="*/ 718785406 h 100"/>
                <a:gd name="T50" fmla="*/ 2147483647 w 85"/>
                <a:gd name="T51" fmla="*/ 575248092 h 100"/>
                <a:gd name="T52" fmla="*/ 2147483647 w 85"/>
                <a:gd name="T53" fmla="*/ 143811892 h 100"/>
                <a:gd name="T54" fmla="*/ 2147483647 w 85"/>
                <a:gd name="T55" fmla="*/ 143811892 h 100"/>
                <a:gd name="T56" fmla="*/ 2147483647 w 85"/>
                <a:gd name="T57" fmla="*/ 2147483647 h 100"/>
                <a:gd name="T58" fmla="*/ 2147483647 w 85"/>
                <a:gd name="T59" fmla="*/ 2147483647 h 100"/>
                <a:gd name="T60" fmla="*/ 2147483647 w 85"/>
                <a:gd name="T61" fmla="*/ 2147483647 h 100"/>
                <a:gd name="T62" fmla="*/ 2147483647 w 85"/>
                <a:gd name="T63" fmla="*/ 2147483647 h 100"/>
                <a:gd name="T64" fmla="*/ 2147483647 w 85"/>
                <a:gd name="T65" fmla="*/ 2147483647 h 100"/>
                <a:gd name="T66" fmla="*/ 2147483647 w 85"/>
                <a:gd name="T67" fmla="*/ 2147483647 h 100"/>
                <a:gd name="T68" fmla="*/ 2147483647 w 85"/>
                <a:gd name="T69" fmla="*/ 2147483647 h 100"/>
                <a:gd name="T70" fmla="*/ 1906520097 w 85"/>
                <a:gd name="T71" fmla="*/ 2147483647 h 100"/>
                <a:gd name="T72" fmla="*/ 1747814711 w 85"/>
                <a:gd name="T73" fmla="*/ 2147483647 h 100"/>
                <a:gd name="T74" fmla="*/ 1747814711 w 85"/>
                <a:gd name="T75" fmla="*/ 2147483647 h 100"/>
                <a:gd name="T76" fmla="*/ 1430110378 w 85"/>
                <a:gd name="T77" fmla="*/ 2147483647 h 100"/>
                <a:gd name="T78" fmla="*/ 1747814711 w 85"/>
                <a:gd name="T79" fmla="*/ 2147483647 h 100"/>
                <a:gd name="T80" fmla="*/ 1271111432 w 85"/>
                <a:gd name="T81" fmla="*/ 2147483647 h 100"/>
                <a:gd name="T82" fmla="*/ 1747814711 w 85"/>
                <a:gd name="T83" fmla="*/ 1294032974 h 100"/>
                <a:gd name="T84" fmla="*/ 1906520097 w 85"/>
                <a:gd name="T85" fmla="*/ 1150220623 h 100"/>
                <a:gd name="T86" fmla="*/ 2147483647 w 85"/>
                <a:gd name="T87" fmla="*/ 1006409059 h 100"/>
                <a:gd name="T88" fmla="*/ 2065519043 w 85"/>
                <a:gd name="T89" fmla="*/ 1006409059 h 100"/>
                <a:gd name="T90" fmla="*/ 2147483647 w 85"/>
                <a:gd name="T91" fmla="*/ 1006409059 h 100"/>
                <a:gd name="T92" fmla="*/ 2147483647 w 85"/>
                <a:gd name="T93" fmla="*/ 1006409059 h 100"/>
                <a:gd name="T94" fmla="*/ 2147483647 w 85"/>
                <a:gd name="T95" fmla="*/ 1150220623 h 100"/>
                <a:gd name="T96" fmla="*/ 2147483647 w 85"/>
                <a:gd name="T97" fmla="*/ 1294032974 h 100"/>
                <a:gd name="T98" fmla="*/ 2147483647 w 85"/>
                <a:gd name="T99" fmla="*/ 2147483647 h 1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5"/>
                <a:gd name="T151" fmla="*/ 0 h 100"/>
                <a:gd name="T152" fmla="*/ 85 w 85"/>
                <a:gd name="T153" fmla="*/ 100 h 10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5" h="100">
                  <a:moveTo>
                    <a:pt x="57" y="3"/>
                  </a:moveTo>
                  <a:lnTo>
                    <a:pt x="45" y="0"/>
                  </a:lnTo>
                  <a:lnTo>
                    <a:pt x="39" y="0"/>
                  </a:lnTo>
                  <a:lnTo>
                    <a:pt x="27" y="3"/>
                  </a:lnTo>
                  <a:lnTo>
                    <a:pt x="24" y="3"/>
                  </a:lnTo>
                  <a:lnTo>
                    <a:pt x="22" y="5"/>
                  </a:lnTo>
                  <a:lnTo>
                    <a:pt x="13" y="14"/>
                  </a:lnTo>
                  <a:lnTo>
                    <a:pt x="10" y="18"/>
                  </a:lnTo>
                  <a:lnTo>
                    <a:pt x="0" y="46"/>
                  </a:lnTo>
                  <a:lnTo>
                    <a:pt x="0" y="53"/>
                  </a:lnTo>
                  <a:lnTo>
                    <a:pt x="10" y="81"/>
                  </a:lnTo>
                  <a:lnTo>
                    <a:pt x="13" y="86"/>
                  </a:lnTo>
                  <a:lnTo>
                    <a:pt x="22" y="94"/>
                  </a:lnTo>
                  <a:lnTo>
                    <a:pt x="27" y="97"/>
                  </a:lnTo>
                  <a:lnTo>
                    <a:pt x="39" y="100"/>
                  </a:lnTo>
                  <a:lnTo>
                    <a:pt x="45" y="100"/>
                  </a:lnTo>
                  <a:lnTo>
                    <a:pt x="57" y="97"/>
                  </a:lnTo>
                  <a:lnTo>
                    <a:pt x="58" y="95"/>
                  </a:lnTo>
                  <a:lnTo>
                    <a:pt x="61" y="95"/>
                  </a:lnTo>
                  <a:lnTo>
                    <a:pt x="72" y="87"/>
                  </a:lnTo>
                  <a:lnTo>
                    <a:pt x="75" y="81"/>
                  </a:lnTo>
                  <a:lnTo>
                    <a:pt x="85" y="53"/>
                  </a:lnTo>
                  <a:lnTo>
                    <a:pt x="85" y="46"/>
                  </a:lnTo>
                  <a:lnTo>
                    <a:pt x="75" y="18"/>
                  </a:lnTo>
                  <a:lnTo>
                    <a:pt x="73" y="15"/>
                  </a:lnTo>
                  <a:lnTo>
                    <a:pt x="72" y="13"/>
                  </a:lnTo>
                  <a:lnTo>
                    <a:pt x="61" y="4"/>
                  </a:lnTo>
                  <a:lnTo>
                    <a:pt x="57" y="3"/>
                  </a:lnTo>
                  <a:close/>
                  <a:moveTo>
                    <a:pt x="63" y="50"/>
                  </a:moveTo>
                  <a:lnTo>
                    <a:pt x="64" y="46"/>
                  </a:lnTo>
                  <a:lnTo>
                    <a:pt x="64" y="53"/>
                  </a:lnTo>
                  <a:lnTo>
                    <a:pt x="63" y="50"/>
                  </a:lnTo>
                  <a:lnTo>
                    <a:pt x="57" y="73"/>
                  </a:lnTo>
                  <a:lnTo>
                    <a:pt x="50" y="78"/>
                  </a:lnTo>
                  <a:lnTo>
                    <a:pt x="43" y="79"/>
                  </a:lnTo>
                  <a:lnTo>
                    <a:pt x="36" y="78"/>
                  </a:lnTo>
                  <a:lnTo>
                    <a:pt x="31" y="73"/>
                  </a:lnTo>
                  <a:lnTo>
                    <a:pt x="31" y="75"/>
                  </a:lnTo>
                  <a:lnTo>
                    <a:pt x="27" y="70"/>
                  </a:lnTo>
                  <a:lnTo>
                    <a:pt x="31" y="73"/>
                  </a:lnTo>
                  <a:lnTo>
                    <a:pt x="22" y="50"/>
                  </a:lnTo>
                  <a:lnTo>
                    <a:pt x="31" y="26"/>
                  </a:lnTo>
                  <a:lnTo>
                    <a:pt x="35" y="23"/>
                  </a:lnTo>
                  <a:lnTo>
                    <a:pt x="43" y="22"/>
                  </a:lnTo>
                  <a:lnTo>
                    <a:pt x="39" y="21"/>
                  </a:lnTo>
                  <a:lnTo>
                    <a:pt x="45" y="21"/>
                  </a:lnTo>
                  <a:lnTo>
                    <a:pt x="43" y="22"/>
                  </a:lnTo>
                  <a:lnTo>
                    <a:pt x="50" y="23"/>
                  </a:lnTo>
                  <a:lnTo>
                    <a:pt x="57" y="27"/>
                  </a:lnTo>
                  <a:lnTo>
                    <a:pt x="63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95" name="Freeform 989"/>
            <p:cNvSpPr>
              <a:spLocks noEditPoints="1"/>
            </p:cNvSpPr>
            <p:nvPr/>
          </p:nvSpPr>
          <p:spPr bwMode="auto">
            <a:xfrm>
              <a:off x="5573713" y="7235825"/>
              <a:ext cx="41275" cy="53975"/>
            </a:xfrm>
            <a:custGeom>
              <a:avLst/>
              <a:gdLst>
                <a:gd name="T0" fmla="*/ 2147483647 w 79"/>
                <a:gd name="T1" fmla="*/ 2147483647 h 102"/>
                <a:gd name="T2" fmla="*/ 2147483647 w 79"/>
                <a:gd name="T3" fmla="*/ 2147483647 h 102"/>
                <a:gd name="T4" fmla="*/ 2147483647 w 79"/>
                <a:gd name="T5" fmla="*/ 2147483647 h 102"/>
                <a:gd name="T6" fmla="*/ 2147483647 w 79"/>
                <a:gd name="T7" fmla="*/ 1037184083 h 102"/>
                <a:gd name="T8" fmla="*/ 2147483647 w 79"/>
                <a:gd name="T9" fmla="*/ 296258235 h 102"/>
                <a:gd name="T10" fmla="*/ 2147483647 w 79"/>
                <a:gd name="T11" fmla="*/ 148129118 h 102"/>
                <a:gd name="T12" fmla="*/ 2147483647 w 79"/>
                <a:gd name="T13" fmla="*/ 148129118 h 102"/>
                <a:gd name="T14" fmla="*/ 1854033099 w 79"/>
                <a:gd name="T15" fmla="*/ 0 h 102"/>
                <a:gd name="T16" fmla="*/ 1711541404 w 79"/>
                <a:gd name="T17" fmla="*/ 0 h 102"/>
                <a:gd name="T18" fmla="*/ 1283519820 w 79"/>
                <a:gd name="T19" fmla="*/ 148129118 h 102"/>
                <a:gd name="T20" fmla="*/ 998262919 w 79"/>
                <a:gd name="T21" fmla="*/ 296258235 h 102"/>
                <a:gd name="T22" fmla="*/ 427748987 w 79"/>
                <a:gd name="T23" fmla="*/ 1037184083 h 102"/>
                <a:gd name="T24" fmla="*/ 0 w 79"/>
                <a:gd name="T25" fmla="*/ 2147483647 h 102"/>
                <a:gd name="T26" fmla="*/ 0 w 79"/>
                <a:gd name="T27" fmla="*/ 2147483647 h 102"/>
                <a:gd name="T28" fmla="*/ 427748987 w 79"/>
                <a:gd name="T29" fmla="*/ 2147483647 h 102"/>
                <a:gd name="T30" fmla="*/ 998262919 w 79"/>
                <a:gd name="T31" fmla="*/ 2147483647 h 102"/>
                <a:gd name="T32" fmla="*/ 1283519820 w 79"/>
                <a:gd name="T33" fmla="*/ 2147483647 h 102"/>
                <a:gd name="T34" fmla="*/ 1711541404 w 79"/>
                <a:gd name="T35" fmla="*/ 2147483647 h 102"/>
                <a:gd name="T36" fmla="*/ 1854033099 w 79"/>
                <a:gd name="T37" fmla="*/ 2147483647 h 102"/>
                <a:gd name="T38" fmla="*/ 2147483647 w 79"/>
                <a:gd name="T39" fmla="*/ 2147483647 h 102"/>
                <a:gd name="T40" fmla="*/ 2147483647 w 79"/>
                <a:gd name="T41" fmla="*/ 2147483647 h 102"/>
                <a:gd name="T42" fmla="*/ 2147483647 w 79"/>
                <a:gd name="T43" fmla="*/ 2147483647 h 102"/>
                <a:gd name="T44" fmla="*/ 1426284242 w 79"/>
                <a:gd name="T45" fmla="*/ 1333722380 h 102"/>
                <a:gd name="T46" fmla="*/ 1568775937 w 79"/>
                <a:gd name="T47" fmla="*/ 1185313400 h 102"/>
                <a:gd name="T48" fmla="*/ 1854033099 w 79"/>
                <a:gd name="T49" fmla="*/ 1037184083 h 102"/>
                <a:gd name="T50" fmla="*/ 2139290261 w 79"/>
                <a:gd name="T51" fmla="*/ 1185313400 h 102"/>
                <a:gd name="T52" fmla="*/ 2147483647 w 79"/>
                <a:gd name="T53" fmla="*/ 1333722380 h 102"/>
                <a:gd name="T54" fmla="*/ 2147483647 w 79"/>
                <a:gd name="T55" fmla="*/ 1333722380 h 102"/>
                <a:gd name="T56" fmla="*/ 2147483647 w 79"/>
                <a:gd name="T57" fmla="*/ 1481851961 h 102"/>
                <a:gd name="T58" fmla="*/ 2147483647 w 79"/>
                <a:gd name="T59" fmla="*/ 1333722380 h 102"/>
                <a:gd name="T60" fmla="*/ 2147483647 w 79"/>
                <a:gd name="T61" fmla="*/ 2147483647 h 102"/>
                <a:gd name="T62" fmla="*/ 2147483647 w 79"/>
                <a:gd name="T63" fmla="*/ 2147483647 h 102"/>
                <a:gd name="T64" fmla="*/ 2139290261 w 79"/>
                <a:gd name="T65" fmla="*/ 2147483647 h 102"/>
                <a:gd name="T66" fmla="*/ 1854033099 w 79"/>
                <a:gd name="T67" fmla="*/ 2147483647 h 102"/>
                <a:gd name="T68" fmla="*/ 1854033099 w 79"/>
                <a:gd name="T69" fmla="*/ 2147483647 h 102"/>
                <a:gd name="T70" fmla="*/ 1711541404 w 79"/>
                <a:gd name="T71" fmla="*/ 2147483647 h 102"/>
                <a:gd name="T72" fmla="*/ 1854033099 w 79"/>
                <a:gd name="T73" fmla="*/ 2147483647 h 102"/>
                <a:gd name="T74" fmla="*/ 1568775937 w 79"/>
                <a:gd name="T75" fmla="*/ 2147483647 h 102"/>
                <a:gd name="T76" fmla="*/ 1426284242 w 79"/>
                <a:gd name="T77" fmla="*/ 2147483647 h 102"/>
                <a:gd name="T78" fmla="*/ 1283519820 w 79"/>
                <a:gd name="T79" fmla="*/ 2147483647 h 102"/>
                <a:gd name="T80" fmla="*/ 1426284242 w 79"/>
                <a:gd name="T81" fmla="*/ 2147483647 h 102"/>
                <a:gd name="T82" fmla="*/ 998262919 w 79"/>
                <a:gd name="T83" fmla="*/ 2147483647 h 102"/>
                <a:gd name="T84" fmla="*/ 1426284242 w 79"/>
                <a:gd name="T85" fmla="*/ 1333722380 h 10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9"/>
                <a:gd name="T130" fmla="*/ 0 h 102"/>
                <a:gd name="T131" fmla="*/ 79 w 79"/>
                <a:gd name="T132" fmla="*/ 102 h 10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9" h="102">
                  <a:moveTo>
                    <a:pt x="70" y="85"/>
                  </a:moveTo>
                  <a:lnTo>
                    <a:pt x="79" y="56"/>
                  </a:lnTo>
                  <a:lnTo>
                    <a:pt x="79" y="49"/>
                  </a:lnTo>
                  <a:lnTo>
                    <a:pt x="70" y="20"/>
                  </a:lnTo>
                  <a:lnTo>
                    <a:pt x="57" y="7"/>
                  </a:lnTo>
                  <a:lnTo>
                    <a:pt x="55" y="4"/>
                  </a:lnTo>
                  <a:lnTo>
                    <a:pt x="53" y="3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26" y="3"/>
                  </a:lnTo>
                  <a:lnTo>
                    <a:pt x="20" y="7"/>
                  </a:lnTo>
                  <a:lnTo>
                    <a:pt x="8" y="20"/>
                  </a:lnTo>
                  <a:lnTo>
                    <a:pt x="0" y="49"/>
                  </a:lnTo>
                  <a:lnTo>
                    <a:pt x="0" y="56"/>
                  </a:lnTo>
                  <a:lnTo>
                    <a:pt x="8" y="85"/>
                  </a:lnTo>
                  <a:lnTo>
                    <a:pt x="20" y="97"/>
                  </a:lnTo>
                  <a:lnTo>
                    <a:pt x="26" y="100"/>
                  </a:lnTo>
                  <a:lnTo>
                    <a:pt x="37" y="102"/>
                  </a:lnTo>
                  <a:lnTo>
                    <a:pt x="41" y="102"/>
                  </a:lnTo>
                  <a:lnTo>
                    <a:pt x="53" y="100"/>
                  </a:lnTo>
                  <a:lnTo>
                    <a:pt x="57" y="97"/>
                  </a:lnTo>
                  <a:lnTo>
                    <a:pt x="70" y="85"/>
                  </a:lnTo>
                  <a:close/>
                  <a:moveTo>
                    <a:pt x="29" y="28"/>
                  </a:moveTo>
                  <a:lnTo>
                    <a:pt x="33" y="23"/>
                  </a:lnTo>
                  <a:lnTo>
                    <a:pt x="39" y="22"/>
                  </a:lnTo>
                  <a:lnTo>
                    <a:pt x="46" y="24"/>
                  </a:lnTo>
                  <a:lnTo>
                    <a:pt x="51" y="28"/>
                  </a:lnTo>
                  <a:lnTo>
                    <a:pt x="50" y="26"/>
                  </a:lnTo>
                  <a:lnTo>
                    <a:pt x="53" y="31"/>
                  </a:lnTo>
                  <a:lnTo>
                    <a:pt x="51" y="28"/>
                  </a:lnTo>
                  <a:lnTo>
                    <a:pt x="57" y="52"/>
                  </a:lnTo>
                  <a:lnTo>
                    <a:pt x="50" y="77"/>
                  </a:lnTo>
                  <a:lnTo>
                    <a:pt x="46" y="80"/>
                  </a:lnTo>
                  <a:lnTo>
                    <a:pt x="39" y="83"/>
                  </a:lnTo>
                  <a:lnTo>
                    <a:pt x="41" y="83"/>
                  </a:lnTo>
                  <a:lnTo>
                    <a:pt x="37" y="83"/>
                  </a:lnTo>
                  <a:lnTo>
                    <a:pt x="39" y="83"/>
                  </a:lnTo>
                  <a:lnTo>
                    <a:pt x="33" y="80"/>
                  </a:lnTo>
                  <a:lnTo>
                    <a:pt x="29" y="77"/>
                  </a:lnTo>
                  <a:lnTo>
                    <a:pt x="26" y="74"/>
                  </a:lnTo>
                  <a:lnTo>
                    <a:pt x="29" y="77"/>
                  </a:lnTo>
                  <a:lnTo>
                    <a:pt x="21" y="52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96" name="Freeform 992"/>
            <p:cNvSpPr>
              <a:spLocks noEditPoints="1"/>
            </p:cNvSpPr>
            <p:nvPr/>
          </p:nvSpPr>
          <p:spPr bwMode="auto">
            <a:xfrm>
              <a:off x="6973888" y="7518400"/>
              <a:ext cx="42862" cy="53975"/>
            </a:xfrm>
            <a:custGeom>
              <a:avLst/>
              <a:gdLst>
                <a:gd name="T0" fmla="*/ 1926193742 w 81"/>
                <a:gd name="T1" fmla="*/ 0 h 102"/>
                <a:gd name="T2" fmla="*/ 1037159733 w 81"/>
                <a:gd name="T3" fmla="*/ 296258235 h 102"/>
                <a:gd name="T4" fmla="*/ 592783089 w 81"/>
                <a:gd name="T5" fmla="*/ 740925980 h 102"/>
                <a:gd name="T6" fmla="*/ 444377306 w 81"/>
                <a:gd name="T7" fmla="*/ 889055032 h 102"/>
                <a:gd name="T8" fmla="*/ 0 w 81"/>
                <a:gd name="T9" fmla="*/ 2147483647 h 102"/>
                <a:gd name="T10" fmla="*/ 0 w 81"/>
                <a:gd name="T11" fmla="*/ 2147483647 h 102"/>
                <a:gd name="T12" fmla="*/ 444377306 w 81"/>
                <a:gd name="T13" fmla="*/ 2147483647 h 102"/>
                <a:gd name="T14" fmla="*/ 592783089 w 81"/>
                <a:gd name="T15" fmla="*/ 2147483647 h 102"/>
                <a:gd name="T16" fmla="*/ 1037159733 w 81"/>
                <a:gd name="T17" fmla="*/ 2147483647 h 102"/>
                <a:gd name="T18" fmla="*/ 1333411447 w 81"/>
                <a:gd name="T19" fmla="*/ 2147483647 h 102"/>
                <a:gd name="T20" fmla="*/ 1926193742 w 81"/>
                <a:gd name="T21" fmla="*/ 2147483647 h 102"/>
                <a:gd name="T22" fmla="*/ 2074319467 w 81"/>
                <a:gd name="T23" fmla="*/ 2147483647 h 102"/>
                <a:gd name="T24" fmla="*/ 2147483647 w 81"/>
                <a:gd name="T25" fmla="*/ 2147483647 h 102"/>
                <a:gd name="T26" fmla="*/ 2147483647 w 81"/>
                <a:gd name="T27" fmla="*/ 2147483647 h 102"/>
                <a:gd name="T28" fmla="*/ 2147483647 w 81"/>
                <a:gd name="T29" fmla="*/ 2147483647 h 102"/>
                <a:gd name="T30" fmla="*/ 2147483647 w 81"/>
                <a:gd name="T31" fmla="*/ 2147483647 h 102"/>
                <a:gd name="T32" fmla="*/ 2147483647 w 81"/>
                <a:gd name="T33" fmla="*/ 2147483647 h 102"/>
                <a:gd name="T34" fmla="*/ 2147483647 w 81"/>
                <a:gd name="T35" fmla="*/ 2147483647 h 102"/>
                <a:gd name="T36" fmla="*/ 2147483647 w 81"/>
                <a:gd name="T37" fmla="*/ 889055032 h 102"/>
                <a:gd name="T38" fmla="*/ 2147483647 w 81"/>
                <a:gd name="T39" fmla="*/ 740925980 h 102"/>
                <a:gd name="T40" fmla="*/ 2147483647 w 81"/>
                <a:gd name="T41" fmla="*/ 296258235 h 102"/>
                <a:gd name="T42" fmla="*/ 2147483647 w 81"/>
                <a:gd name="T43" fmla="*/ 148129118 h 102"/>
                <a:gd name="T44" fmla="*/ 2147483647 w 81"/>
                <a:gd name="T45" fmla="*/ 148129118 h 102"/>
                <a:gd name="T46" fmla="*/ 2074319467 w 81"/>
                <a:gd name="T47" fmla="*/ 0 h 102"/>
                <a:gd name="T48" fmla="*/ 1926193742 w 81"/>
                <a:gd name="T49" fmla="*/ 0 h 102"/>
                <a:gd name="T50" fmla="*/ 2147483647 w 81"/>
                <a:gd name="T51" fmla="*/ 1185313400 h 102"/>
                <a:gd name="T52" fmla="*/ 2147483647 w 81"/>
                <a:gd name="T53" fmla="*/ 1333722380 h 102"/>
                <a:gd name="T54" fmla="*/ 2147483647 w 81"/>
                <a:gd name="T55" fmla="*/ 2147483647 h 102"/>
                <a:gd name="T56" fmla="*/ 2147483647 w 81"/>
                <a:gd name="T57" fmla="*/ 2147483647 h 102"/>
                <a:gd name="T58" fmla="*/ 2147483647 w 81"/>
                <a:gd name="T59" fmla="*/ 2147483647 h 102"/>
                <a:gd name="T60" fmla="*/ 2074319467 w 81"/>
                <a:gd name="T61" fmla="*/ 2147483647 h 102"/>
                <a:gd name="T62" fmla="*/ 2074319467 w 81"/>
                <a:gd name="T63" fmla="*/ 2147483647 h 102"/>
                <a:gd name="T64" fmla="*/ 1926193742 w 81"/>
                <a:gd name="T65" fmla="*/ 2147483647 h 102"/>
                <a:gd name="T66" fmla="*/ 2074319467 w 81"/>
                <a:gd name="T67" fmla="*/ 2147483647 h 102"/>
                <a:gd name="T68" fmla="*/ 1778068017 w 81"/>
                <a:gd name="T69" fmla="*/ 2147483647 h 102"/>
                <a:gd name="T70" fmla="*/ 1333411447 w 81"/>
                <a:gd name="T71" fmla="*/ 2147483647 h 102"/>
                <a:gd name="T72" fmla="*/ 1037159733 w 81"/>
                <a:gd name="T73" fmla="*/ 2147483647 h 102"/>
                <a:gd name="T74" fmla="*/ 889034009 w 81"/>
                <a:gd name="T75" fmla="*/ 2147483647 h 102"/>
                <a:gd name="T76" fmla="*/ 889034009 w 81"/>
                <a:gd name="T77" fmla="*/ 2147483647 h 102"/>
                <a:gd name="T78" fmla="*/ 1037159733 w 81"/>
                <a:gd name="T79" fmla="*/ 2147483647 h 102"/>
                <a:gd name="T80" fmla="*/ 1481816568 w 81"/>
                <a:gd name="T81" fmla="*/ 1333722380 h 102"/>
                <a:gd name="T82" fmla="*/ 1778068017 w 81"/>
                <a:gd name="T83" fmla="*/ 1037184083 h 102"/>
                <a:gd name="T84" fmla="*/ 2074319467 w 81"/>
                <a:gd name="T85" fmla="*/ 1037184083 h 102"/>
                <a:gd name="T86" fmla="*/ 2147483647 w 81"/>
                <a:gd name="T87" fmla="*/ 1185313400 h 10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81"/>
                <a:gd name="T133" fmla="*/ 0 h 102"/>
                <a:gd name="T134" fmla="*/ 81 w 81"/>
                <a:gd name="T135" fmla="*/ 102 h 10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81" h="102">
                  <a:moveTo>
                    <a:pt x="38" y="0"/>
                  </a:moveTo>
                  <a:lnTo>
                    <a:pt x="21" y="5"/>
                  </a:lnTo>
                  <a:lnTo>
                    <a:pt x="12" y="15"/>
                  </a:lnTo>
                  <a:lnTo>
                    <a:pt x="10" y="19"/>
                  </a:lnTo>
                  <a:lnTo>
                    <a:pt x="0" y="48"/>
                  </a:lnTo>
                  <a:lnTo>
                    <a:pt x="0" y="54"/>
                  </a:lnTo>
                  <a:lnTo>
                    <a:pt x="10" y="84"/>
                  </a:lnTo>
                  <a:lnTo>
                    <a:pt x="12" y="87"/>
                  </a:lnTo>
                  <a:lnTo>
                    <a:pt x="21" y="95"/>
                  </a:lnTo>
                  <a:lnTo>
                    <a:pt x="27" y="99"/>
                  </a:lnTo>
                  <a:lnTo>
                    <a:pt x="38" y="102"/>
                  </a:lnTo>
                  <a:lnTo>
                    <a:pt x="43" y="102"/>
                  </a:lnTo>
                  <a:lnTo>
                    <a:pt x="55" y="99"/>
                  </a:lnTo>
                  <a:lnTo>
                    <a:pt x="61" y="95"/>
                  </a:lnTo>
                  <a:lnTo>
                    <a:pt x="70" y="87"/>
                  </a:lnTo>
                  <a:lnTo>
                    <a:pt x="73" y="84"/>
                  </a:lnTo>
                  <a:lnTo>
                    <a:pt x="81" y="54"/>
                  </a:lnTo>
                  <a:lnTo>
                    <a:pt x="81" y="48"/>
                  </a:lnTo>
                  <a:lnTo>
                    <a:pt x="73" y="19"/>
                  </a:lnTo>
                  <a:lnTo>
                    <a:pt x="70" y="15"/>
                  </a:lnTo>
                  <a:lnTo>
                    <a:pt x="61" y="5"/>
                  </a:lnTo>
                  <a:lnTo>
                    <a:pt x="58" y="3"/>
                  </a:lnTo>
                  <a:lnTo>
                    <a:pt x="55" y="3"/>
                  </a:lnTo>
                  <a:lnTo>
                    <a:pt x="43" y="0"/>
                  </a:lnTo>
                  <a:lnTo>
                    <a:pt x="38" y="0"/>
                  </a:lnTo>
                  <a:close/>
                  <a:moveTo>
                    <a:pt x="49" y="23"/>
                  </a:moveTo>
                  <a:lnTo>
                    <a:pt x="54" y="28"/>
                  </a:lnTo>
                  <a:lnTo>
                    <a:pt x="61" y="51"/>
                  </a:lnTo>
                  <a:lnTo>
                    <a:pt x="54" y="74"/>
                  </a:lnTo>
                  <a:lnTo>
                    <a:pt x="48" y="80"/>
                  </a:lnTo>
                  <a:lnTo>
                    <a:pt x="41" y="81"/>
                  </a:lnTo>
                  <a:lnTo>
                    <a:pt x="43" y="81"/>
                  </a:lnTo>
                  <a:lnTo>
                    <a:pt x="38" y="81"/>
                  </a:lnTo>
                  <a:lnTo>
                    <a:pt x="41" y="81"/>
                  </a:lnTo>
                  <a:lnTo>
                    <a:pt x="36" y="80"/>
                  </a:lnTo>
                  <a:lnTo>
                    <a:pt x="28" y="74"/>
                  </a:lnTo>
                  <a:lnTo>
                    <a:pt x="20" y="51"/>
                  </a:lnTo>
                  <a:lnTo>
                    <a:pt x="19" y="54"/>
                  </a:lnTo>
                  <a:lnTo>
                    <a:pt x="19" y="48"/>
                  </a:lnTo>
                  <a:lnTo>
                    <a:pt x="20" y="51"/>
                  </a:lnTo>
                  <a:lnTo>
                    <a:pt x="29" y="28"/>
                  </a:lnTo>
                  <a:lnTo>
                    <a:pt x="35" y="22"/>
                  </a:lnTo>
                  <a:lnTo>
                    <a:pt x="41" y="21"/>
                  </a:lnTo>
                  <a:lnTo>
                    <a:pt x="49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297" name="Rectangle 994"/>
            <p:cNvSpPr>
              <a:spLocks noChangeArrowheads="1"/>
            </p:cNvSpPr>
            <p:nvPr/>
          </p:nvSpPr>
          <p:spPr bwMode="auto">
            <a:xfrm>
              <a:off x="7470776" y="7532688"/>
              <a:ext cx="173297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Иркутск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298" name="Rectangle 995"/>
            <p:cNvSpPr>
              <a:spLocks noChangeArrowheads="1"/>
            </p:cNvSpPr>
            <p:nvPr/>
          </p:nvSpPr>
          <p:spPr bwMode="auto">
            <a:xfrm>
              <a:off x="8058150" y="7546974"/>
              <a:ext cx="106146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Улан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299" name="Rectangle 996"/>
            <p:cNvSpPr>
              <a:spLocks noChangeArrowheads="1"/>
            </p:cNvSpPr>
            <p:nvPr/>
          </p:nvSpPr>
          <p:spPr bwMode="auto">
            <a:xfrm>
              <a:off x="8205788" y="7546974"/>
              <a:ext cx="15165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-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300" name="Rectangle 997"/>
            <p:cNvSpPr>
              <a:spLocks noChangeArrowheads="1"/>
            </p:cNvSpPr>
            <p:nvPr/>
          </p:nvSpPr>
          <p:spPr bwMode="auto">
            <a:xfrm>
              <a:off x="8229600" y="7546974"/>
              <a:ext cx="80151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Удэ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301" name="Rectangle 1000"/>
            <p:cNvSpPr>
              <a:spLocks noChangeArrowheads="1"/>
            </p:cNvSpPr>
            <p:nvPr/>
          </p:nvSpPr>
          <p:spPr bwMode="auto">
            <a:xfrm>
              <a:off x="11080750" y="4008438"/>
              <a:ext cx="387350" cy="1039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ru-RU" sz="500">
                  <a:solidFill>
                    <a:srgbClr val="000000"/>
                  </a:solidFill>
                  <a:latin typeface="Calibri" pitchFamily="34" charset="0"/>
                </a:rPr>
                <a:t>Магадан</a:t>
              </a:r>
              <a:endParaRPr lang="ru-RU" sz="500">
                <a:latin typeface="Calibri" pitchFamily="34" charset="0"/>
              </a:endParaRPr>
            </a:p>
          </p:txBody>
        </p:sp>
        <p:sp>
          <p:nvSpPr>
            <p:cNvPr id="302" name="Rectangle 1001"/>
            <p:cNvSpPr>
              <a:spLocks noChangeArrowheads="1"/>
            </p:cNvSpPr>
            <p:nvPr/>
          </p:nvSpPr>
          <p:spPr bwMode="auto">
            <a:xfrm>
              <a:off x="11553826" y="1905000"/>
              <a:ext cx="197127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Анадырь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303" name="Rectangle 1002"/>
            <p:cNvSpPr>
              <a:spLocks noChangeArrowheads="1"/>
            </p:cNvSpPr>
            <p:nvPr/>
          </p:nvSpPr>
          <p:spPr bwMode="auto">
            <a:xfrm>
              <a:off x="9450388" y="4765675"/>
              <a:ext cx="263526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Якутск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304" name="Rectangle 1003"/>
            <p:cNvSpPr>
              <a:spLocks noChangeArrowheads="1"/>
            </p:cNvSpPr>
            <p:nvPr/>
          </p:nvSpPr>
          <p:spPr bwMode="auto">
            <a:xfrm>
              <a:off x="6096000" y="4016375"/>
              <a:ext cx="188462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Дудинка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305" name="Freeform 1004"/>
            <p:cNvSpPr>
              <a:spLocks/>
            </p:cNvSpPr>
            <p:nvPr/>
          </p:nvSpPr>
          <p:spPr bwMode="auto">
            <a:xfrm>
              <a:off x="2282825" y="2627313"/>
              <a:ext cx="131763" cy="144462"/>
            </a:xfrm>
            <a:custGeom>
              <a:avLst/>
              <a:gdLst>
                <a:gd name="T0" fmla="*/ 1735845865 w 251"/>
                <a:gd name="T1" fmla="*/ 2147483647 h 274"/>
                <a:gd name="T2" fmla="*/ 1591169076 w 251"/>
                <a:gd name="T3" fmla="*/ 2147483647 h 274"/>
                <a:gd name="T4" fmla="*/ 2147483647 w 251"/>
                <a:gd name="T5" fmla="*/ 2147483647 h 274"/>
                <a:gd name="T6" fmla="*/ 2147483647 w 251"/>
                <a:gd name="T7" fmla="*/ 2147483647 h 274"/>
                <a:gd name="T8" fmla="*/ 2147483647 w 251"/>
                <a:gd name="T9" fmla="*/ 2147483647 h 274"/>
                <a:gd name="T10" fmla="*/ 2147483647 w 251"/>
                <a:gd name="T11" fmla="*/ 2147483647 h 274"/>
                <a:gd name="T12" fmla="*/ 2147483647 w 251"/>
                <a:gd name="T13" fmla="*/ 2147483647 h 274"/>
                <a:gd name="T14" fmla="*/ 2147483647 w 251"/>
                <a:gd name="T15" fmla="*/ 2147483647 h 274"/>
                <a:gd name="T16" fmla="*/ 2147483647 w 251"/>
                <a:gd name="T17" fmla="*/ 2147483647 h 274"/>
                <a:gd name="T18" fmla="*/ 2147483647 w 251"/>
                <a:gd name="T19" fmla="*/ 2147483647 h 274"/>
                <a:gd name="T20" fmla="*/ 2147483647 w 251"/>
                <a:gd name="T21" fmla="*/ 2147483647 h 274"/>
                <a:gd name="T22" fmla="*/ 2147483647 w 251"/>
                <a:gd name="T23" fmla="*/ 2147483647 h 274"/>
                <a:gd name="T24" fmla="*/ 2147483647 w 251"/>
                <a:gd name="T25" fmla="*/ 2147483647 h 274"/>
                <a:gd name="T26" fmla="*/ 2147483647 w 251"/>
                <a:gd name="T27" fmla="*/ 2147483647 h 274"/>
                <a:gd name="T28" fmla="*/ 2147483647 w 251"/>
                <a:gd name="T29" fmla="*/ 2147483647 h 274"/>
                <a:gd name="T30" fmla="*/ 2147483647 w 251"/>
                <a:gd name="T31" fmla="*/ 2147483647 h 274"/>
                <a:gd name="T32" fmla="*/ 2147483647 w 251"/>
                <a:gd name="T33" fmla="*/ 2147483647 h 274"/>
                <a:gd name="T34" fmla="*/ 2147483647 w 251"/>
                <a:gd name="T35" fmla="*/ 2147483647 h 274"/>
                <a:gd name="T36" fmla="*/ 2147483647 w 251"/>
                <a:gd name="T37" fmla="*/ 2147483647 h 274"/>
                <a:gd name="T38" fmla="*/ 2147483647 w 251"/>
                <a:gd name="T39" fmla="*/ 2147483647 h 274"/>
                <a:gd name="T40" fmla="*/ 2147483647 w 251"/>
                <a:gd name="T41" fmla="*/ 2147483647 h 274"/>
                <a:gd name="T42" fmla="*/ 2147483647 w 251"/>
                <a:gd name="T43" fmla="*/ 2147483647 h 274"/>
                <a:gd name="T44" fmla="*/ 2147483647 w 251"/>
                <a:gd name="T45" fmla="*/ 2147483647 h 274"/>
                <a:gd name="T46" fmla="*/ 2147483647 w 251"/>
                <a:gd name="T47" fmla="*/ 2147483647 h 274"/>
                <a:gd name="T48" fmla="*/ 2147483647 w 251"/>
                <a:gd name="T49" fmla="*/ 2147483647 h 274"/>
                <a:gd name="T50" fmla="*/ 2147483647 w 251"/>
                <a:gd name="T51" fmla="*/ 1612255834 h 274"/>
                <a:gd name="T52" fmla="*/ 2147483647 w 251"/>
                <a:gd name="T53" fmla="*/ 1318991777 h 274"/>
                <a:gd name="T54" fmla="*/ 2147483647 w 251"/>
                <a:gd name="T55" fmla="*/ 586249997 h 274"/>
                <a:gd name="T56" fmla="*/ 1157414835 w 251"/>
                <a:gd name="T57" fmla="*/ 0 h 274"/>
                <a:gd name="T58" fmla="*/ 0 w 251"/>
                <a:gd name="T59" fmla="*/ 1905241511 h 274"/>
                <a:gd name="T60" fmla="*/ 1591169076 w 251"/>
                <a:gd name="T61" fmla="*/ 2147483647 h 274"/>
                <a:gd name="T62" fmla="*/ 1446767362 w 251"/>
                <a:gd name="T63" fmla="*/ 2147483647 h 274"/>
                <a:gd name="T64" fmla="*/ 1735845865 w 251"/>
                <a:gd name="T65" fmla="*/ 2147483647 h 27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1"/>
                <a:gd name="T100" fmla="*/ 0 h 274"/>
                <a:gd name="T101" fmla="*/ 251 w 251"/>
                <a:gd name="T102" fmla="*/ 274 h 27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1" h="274">
                  <a:moveTo>
                    <a:pt x="35" y="62"/>
                  </a:moveTo>
                  <a:lnTo>
                    <a:pt x="32" y="60"/>
                  </a:lnTo>
                  <a:lnTo>
                    <a:pt x="44" y="85"/>
                  </a:lnTo>
                  <a:lnTo>
                    <a:pt x="55" y="212"/>
                  </a:lnTo>
                  <a:lnTo>
                    <a:pt x="55" y="219"/>
                  </a:lnTo>
                  <a:lnTo>
                    <a:pt x="58" y="224"/>
                  </a:lnTo>
                  <a:lnTo>
                    <a:pt x="62" y="229"/>
                  </a:lnTo>
                  <a:lnTo>
                    <a:pt x="70" y="232"/>
                  </a:lnTo>
                  <a:lnTo>
                    <a:pt x="76" y="235"/>
                  </a:lnTo>
                  <a:lnTo>
                    <a:pt x="121" y="248"/>
                  </a:lnTo>
                  <a:lnTo>
                    <a:pt x="148" y="263"/>
                  </a:lnTo>
                  <a:lnTo>
                    <a:pt x="151" y="266"/>
                  </a:lnTo>
                  <a:lnTo>
                    <a:pt x="156" y="267"/>
                  </a:lnTo>
                  <a:lnTo>
                    <a:pt x="249" y="274"/>
                  </a:lnTo>
                  <a:lnTo>
                    <a:pt x="251" y="229"/>
                  </a:lnTo>
                  <a:lnTo>
                    <a:pt x="164" y="222"/>
                  </a:lnTo>
                  <a:lnTo>
                    <a:pt x="156" y="217"/>
                  </a:lnTo>
                  <a:lnTo>
                    <a:pt x="145" y="208"/>
                  </a:lnTo>
                  <a:lnTo>
                    <a:pt x="139" y="205"/>
                  </a:lnTo>
                  <a:lnTo>
                    <a:pt x="98" y="193"/>
                  </a:lnTo>
                  <a:lnTo>
                    <a:pt x="88" y="76"/>
                  </a:lnTo>
                  <a:lnTo>
                    <a:pt x="87" y="73"/>
                  </a:lnTo>
                  <a:lnTo>
                    <a:pt x="87" y="72"/>
                  </a:lnTo>
                  <a:lnTo>
                    <a:pt x="86" y="70"/>
                  </a:lnTo>
                  <a:lnTo>
                    <a:pt x="86" y="69"/>
                  </a:lnTo>
                  <a:lnTo>
                    <a:pt x="70" y="34"/>
                  </a:lnTo>
                  <a:lnTo>
                    <a:pt x="63" y="26"/>
                  </a:lnTo>
                  <a:lnTo>
                    <a:pt x="45" y="11"/>
                  </a:lnTo>
                  <a:lnTo>
                    <a:pt x="24" y="0"/>
                  </a:lnTo>
                  <a:lnTo>
                    <a:pt x="0" y="39"/>
                  </a:lnTo>
                  <a:lnTo>
                    <a:pt x="32" y="60"/>
                  </a:lnTo>
                  <a:lnTo>
                    <a:pt x="29" y="54"/>
                  </a:lnTo>
                  <a:lnTo>
                    <a:pt x="35" y="62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06" name="Rectangle 1005"/>
            <p:cNvSpPr>
              <a:spLocks noChangeArrowheads="1"/>
            </p:cNvSpPr>
            <p:nvPr/>
          </p:nvSpPr>
          <p:spPr bwMode="auto">
            <a:xfrm>
              <a:off x="3024188" y="3003550"/>
              <a:ext cx="270778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Архангельск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307" name="Freeform 1006"/>
            <p:cNvSpPr>
              <a:spLocks noEditPoints="1"/>
            </p:cNvSpPr>
            <p:nvPr/>
          </p:nvSpPr>
          <p:spPr bwMode="auto">
            <a:xfrm>
              <a:off x="2940050" y="4470400"/>
              <a:ext cx="1255713" cy="522288"/>
            </a:xfrm>
            <a:custGeom>
              <a:avLst/>
              <a:gdLst>
                <a:gd name="T0" fmla="*/ 2147483647 w 2374"/>
                <a:gd name="T1" fmla="*/ 2147483647 h 987"/>
                <a:gd name="T2" fmla="*/ 2147483647 w 2374"/>
                <a:gd name="T3" fmla="*/ 2147483647 h 987"/>
                <a:gd name="T4" fmla="*/ 2147483647 w 2374"/>
                <a:gd name="T5" fmla="*/ 2147483647 h 987"/>
                <a:gd name="T6" fmla="*/ 2147483647 w 2374"/>
                <a:gd name="T7" fmla="*/ 2147483647 h 987"/>
                <a:gd name="T8" fmla="*/ 2147483647 w 2374"/>
                <a:gd name="T9" fmla="*/ 2147483647 h 987"/>
                <a:gd name="T10" fmla="*/ 888027015 w 2374"/>
                <a:gd name="T11" fmla="*/ 2147483647 h 987"/>
                <a:gd name="T12" fmla="*/ 1627769937 w 2374"/>
                <a:gd name="T13" fmla="*/ 2147483647 h 987"/>
                <a:gd name="T14" fmla="*/ 2147483647 w 2374"/>
                <a:gd name="T15" fmla="*/ 2147483647 h 987"/>
                <a:gd name="T16" fmla="*/ 2147483647 w 2374"/>
                <a:gd name="T17" fmla="*/ 2147483647 h 987"/>
                <a:gd name="T18" fmla="*/ 2147483647 w 2374"/>
                <a:gd name="T19" fmla="*/ 2147483647 h 987"/>
                <a:gd name="T20" fmla="*/ 2147483647 w 2374"/>
                <a:gd name="T21" fmla="*/ 2147483647 h 987"/>
                <a:gd name="T22" fmla="*/ 2147483647 w 2374"/>
                <a:gd name="T23" fmla="*/ 2147483647 h 987"/>
                <a:gd name="T24" fmla="*/ 2147483647 w 2374"/>
                <a:gd name="T25" fmla="*/ 2147483647 h 987"/>
                <a:gd name="T26" fmla="*/ 2147483647 w 2374"/>
                <a:gd name="T27" fmla="*/ 2147483647 h 987"/>
                <a:gd name="T28" fmla="*/ 2147483647 w 2374"/>
                <a:gd name="T29" fmla="*/ 2147483647 h 987"/>
                <a:gd name="T30" fmla="*/ 2147483647 w 2374"/>
                <a:gd name="T31" fmla="*/ 2147483647 h 987"/>
                <a:gd name="T32" fmla="*/ 2147483647 w 2374"/>
                <a:gd name="T33" fmla="*/ 2147483647 h 987"/>
                <a:gd name="T34" fmla="*/ 2147483647 w 2374"/>
                <a:gd name="T35" fmla="*/ 2147483647 h 987"/>
                <a:gd name="T36" fmla="*/ 2147483647 w 2374"/>
                <a:gd name="T37" fmla="*/ 2147483647 h 987"/>
                <a:gd name="T38" fmla="*/ 2147483647 w 2374"/>
                <a:gd name="T39" fmla="*/ 2147483647 h 987"/>
                <a:gd name="T40" fmla="*/ 2147483647 w 2374"/>
                <a:gd name="T41" fmla="*/ 2147483647 h 987"/>
                <a:gd name="T42" fmla="*/ 2147483647 w 2374"/>
                <a:gd name="T43" fmla="*/ 2147483647 h 987"/>
                <a:gd name="T44" fmla="*/ 2147483647 w 2374"/>
                <a:gd name="T45" fmla="*/ 2147483647 h 987"/>
                <a:gd name="T46" fmla="*/ 2147483647 w 2374"/>
                <a:gd name="T47" fmla="*/ 2147483647 h 987"/>
                <a:gd name="T48" fmla="*/ 2147483647 w 2374"/>
                <a:gd name="T49" fmla="*/ 2147483647 h 987"/>
                <a:gd name="T50" fmla="*/ 2147483647 w 2374"/>
                <a:gd name="T51" fmla="*/ 2147483647 h 987"/>
                <a:gd name="T52" fmla="*/ 2147483647 w 2374"/>
                <a:gd name="T53" fmla="*/ 2147483647 h 987"/>
                <a:gd name="T54" fmla="*/ 2147483647 w 2374"/>
                <a:gd name="T55" fmla="*/ 2147483647 h 987"/>
                <a:gd name="T56" fmla="*/ 2147483647 w 2374"/>
                <a:gd name="T57" fmla="*/ 2147483647 h 987"/>
                <a:gd name="T58" fmla="*/ 2147483647 w 2374"/>
                <a:gd name="T59" fmla="*/ 2147483647 h 987"/>
                <a:gd name="T60" fmla="*/ 2147483647 w 2374"/>
                <a:gd name="T61" fmla="*/ 2147483647 h 987"/>
                <a:gd name="T62" fmla="*/ 2147483647 w 2374"/>
                <a:gd name="T63" fmla="*/ 2147483647 h 987"/>
                <a:gd name="T64" fmla="*/ 2147483647 w 2374"/>
                <a:gd name="T65" fmla="*/ 2147483647 h 987"/>
                <a:gd name="T66" fmla="*/ 2147483647 w 2374"/>
                <a:gd name="T67" fmla="*/ 2147483647 h 987"/>
                <a:gd name="T68" fmla="*/ 2147483647 w 2374"/>
                <a:gd name="T69" fmla="*/ 2147483647 h 987"/>
                <a:gd name="T70" fmla="*/ 2147483647 w 2374"/>
                <a:gd name="T71" fmla="*/ 2147483647 h 987"/>
                <a:gd name="T72" fmla="*/ 2147483647 w 2374"/>
                <a:gd name="T73" fmla="*/ 2147483647 h 987"/>
                <a:gd name="T74" fmla="*/ 2147483647 w 2374"/>
                <a:gd name="T75" fmla="*/ 2147483647 h 987"/>
                <a:gd name="T76" fmla="*/ 2147483647 w 2374"/>
                <a:gd name="T77" fmla="*/ 2147483647 h 987"/>
                <a:gd name="T78" fmla="*/ 2147483647 w 2374"/>
                <a:gd name="T79" fmla="*/ 2147483647 h 987"/>
                <a:gd name="T80" fmla="*/ 2147483647 w 2374"/>
                <a:gd name="T81" fmla="*/ 2147483647 h 987"/>
                <a:gd name="T82" fmla="*/ 2147483647 w 2374"/>
                <a:gd name="T83" fmla="*/ 2147483647 h 987"/>
                <a:gd name="T84" fmla="*/ 2147483647 w 2374"/>
                <a:gd name="T85" fmla="*/ 2147483647 h 987"/>
                <a:gd name="T86" fmla="*/ 2147483647 w 2374"/>
                <a:gd name="T87" fmla="*/ 2147483647 h 987"/>
                <a:gd name="T88" fmla="*/ 2147483647 w 2374"/>
                <a:gd name="T89" fmla="*/ 2147483647 h 987"/>
                <a:gd name="T90" fmla="*/ 2147483647 w 2374"/>
                <a:gd name="T91" fmla="*/ 2147483647 h 987"/>
                <a:gd name="T92" fmla="*/ 2147483647 w 2374"/>
                <a:gd name="T93" fmla="*/ 2147483647 h 987"/>
                <a:gd name="T94" fmla="*/ 2147483647 w 2374"/>
                <a:gd name="T95" fmla="*/ 2147483647 h 987"/>
                <a:gd name="T96" fmla="*/ 2147483647 w 2374"/>
                <a:gd name="T97" fmla="*/ 2147483647 h 987"/>
                <a:gd name="T98" fmla="*/ 2147483647 w 2374"/>
                <a:gd name="T99" fmla="*/ 2147483647 h 987"/>
                <a:gd name="T100" fmla="*/ 2147483647 w 2374"/>
                <a:gd name="T101" fmla="*/ 2147483647 h 987"/>
                <a:gd name="T102" fmla="*/ 2147483647 w 2374"/>
                <a:gd name="T103" fmla="*/ 2147483647 h 987"/>
                <a:gd name="T104" fmla="*/ 2147483647 w 2374"/>
                <a:gd name="T105" fmla="*/ 2147483647 h 987"/>
                <a:gd name="T106" fmla="*/ 2147483647 w 2374"/>
                <a:gd name="T107" fmla="*/ 2147483647 h 987"/>
                <a:gd name="T108" fmla="*/ 2147483647 w 2374"/>
                <a:gd name="T109" fmla="*/ 2147483647 h 987"/>
                <a:gd name="T110" fmla="*/ 2147483647 w 2374"/>
                <a:gd name="T111" fmla="*/ 2147483647 h 9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374"/>
                <a:gd name="T169" fmla="*/ 0 h 987"/>
                <a:gd name="T170" fmla="*/ 2374 w 2374"/>
                <a:gd name="T171" fmla="*/ 987 h 9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374" h="987">
                  <a:moveTo>
                    <a:pt x="591" y="781"/>
                  </a:moveTo>
                  <a:lnTo>
                    <a:pt x="590" y="781"/>
                  </a:lnTo>
                  <a:lnTo>
                    <a:pt x="541" y="797"/>
                  </a:lnTo>
                  <a:lnTo>
                    <a:pt x="535" y="805"/>
                  </a:lnTo>
                  <a:lnTo>
                    <a:pt x="531" y="818"/>
                  </a:lnTo>
                  <a:lnTo>
                    <a:pt x="531" y="820"/>
                  </a:lnTo>
                  <a:lnTo>
                    <a:pt x="528" y="832"/>
                  </a:lnTo>
                  <a:lnTo>
                    <a:pt x="528" y="836"/>
                  </a:lnTo>
                  <a:lnTo>
                    <a:pt x="535" y="869"/>
                  </a:lnTo>
                  <a:lnTo>
                    <a:pt x="536" y="870"/>
                  </a:lnTo>
                  <a:lnTo>
                    <a:pt x="540" y="882"/>
                  </a:lnTo>
                  <a:lnTo>
                    <a:pt x="541" y="885"/>
                  </a:lnTo>
                  <a:lnTo>
                    <a:pt x="536" y="908"/>
                  </a:lnTo>
                  <a:lnTo>
                    <a:pt x="537" y="907"/>
                  </a:lnTo>
                  <a:lnTo>
                    <a:pt x="531" y="924"/>
                  </a:lnTo>
                  <a:lnTo>
                    <a:pt x="531" y="922"/>
                  </a:lnTo>
                  <a:lnTo>
                    <a:pt x="524" y="932"/>
                  </a:lnTo>
                  <a:lnTo>
                    <a:pt x="525" y="931"/>
                  </a:lnTo>
                  <a:lnTo>
                    <a:pt x="523" y="933"/>
                  </a:lnTo>
                  <a:lnTo>
                    <a:pt x="524" y="932"/>
                  </a:lnTo>
                  <a:lnTo>
                    <a:pt x="516" y="937"/>
                  </a:lnTo>
                  <a:lnTo>
                    <a:pt x="487" y="941"/>
                  </a:lnTo>
                  <a:lnTo>
                    <a:pt x="442" y="942"/>
                  </a:lnTo>
                  <a:lnTo>
                    <a:pt x="438" y="943"/>
                  </a:lnTo>
                  <a:lnTo>
                    <a:pt x="397" y="959"/>
                  </a:lnTo>
                  <a:lnTo>
                    <a:pt x="398" y="958"/>
                  </a:lnTo>
                  <a:lnTo>
                    <a:pt x="360" y="967"/>
                  </a:lnTo>
                  <a:lnTo>
                    <a:pt x="305" y="926"/>
                  </a:lnTo>
                  <a:lnTo>
                    <a:pt x="292" y="893"/>
                  </a:lnTo>
                  <a:lnTo>
                    <a:pt x="291" y="891"/>
                  </a:lnTo>
                  <a:lnTo>
                    <a:pt x="291" y="890"/>
                  </a:lnTo>
                  <a:lnTo>
                    <a:pt x="270" y="866"/>
                  </a:lnTo>
                  <a:lnTo>
                    <a:pt x="269" y="864"/>
                  </a:lnTo>
                  <a:lnTo>
                    <a:pt x="267" y="864"/>
                  </a:lnTo>
                  <a:lnTo>
                    <a:pt x="237" y="848"/>
                  </a:lnTo>
                  <a:lnTo>
                    <a:pt x="206" y="841"/>
                  </a:lnTo>
                  <a:lnTo>
                    <a:pt x="180" y="824"/>
                  </a:lnTo>
                  <a:lnTo>
                    <a:pt x="118" y="759"/>
                  </a:lnTo>
                  <a:lnTo>
                    <a:pt x="118" y="761"/>
                  </a:lnTo>
                  <a:lnTo>
                    <a:pt x="95" y="725"/>
                  </a:lnTo>
                  <a:lnTo>
                    <a:pt x="94" y="722"/>
                  </a:lnTo>
                  <a:lnTo>
                    <a:pt x="81" y="709"/>
                  </a:lnTo>
                  <a:lnTo>
                    <a:pt x="78" y="707"/>
                  </a:lnTo>
                  <a:lnTo>
                    <a:pt x="59" y="697"/>
                  </a:lnTo>
                  <a:lnTo>
                    <a:pt x="53" y="696"/>
                  </a:lnTo>
                  <a:lnTo>
                    <a:pt x="48" y="700"/>
                  </a:lnTo>
                  <a:lnTo>
                    <a:pt x="27" y="726"/>
                  </a:lnTo>
                  <a:lnTo>
                    <a:pt x="18" y="747"/>
                  </a:lnTo>
                  <a:lnTo>
                    <a:pt x="16" y="761"/>
                  </a:lnTo>
                  <a:lnTo>
                    <a:pt x="14" y="763"/>
                  </a:lnTo>
                  <a:lnTo>
                    <a:pt x="0" y="764"/>
                  </a:lnTo>
                  <a:lnTo>
                    <a:pt x="2" y="784"/>
                  </a:lnTo>
                  <a:lnTo>
                    <a:pt x="20" y="781"/>
                  </a:lnTo>
                  <a:lnTo>
                    <a:pt x="26" y="779"/>
                  </a:lnTo>
                  <a:lnTo>
                    <a:pt x="33" y="772"/>
                  </a:lnTo>
                  <a:lnTo>
                    <a:pt x="33" y="770"/>
                  </a:lnTo>
                  <a:lnTo>
                    <a:pt x="35" y="767"/>
                  </a:lnTo>
                  <a:lnTo>
                    <a:pt x="45" y="735"/>
                  </a:lnTo>
                  <a:lnTo>
                    <a:pt x="51" y="727"/>
                  </a:lnTo>
                  <a:lnTo>
                    <a:pt x="57" y="720"/>
                  </a:lnTo>
                  <a:lnTo>
                    <a:pt x="68" y="726"/>
                  </a:lnTo>
                  <a:lnTo>
                    <a:pt x="67" y="723"/>
                  </a:lnTo>
                  <a:lnTo>
                    <a:pt x="78" y="735"/>
                  </a:lnTo>
                  <a:lnTo>
                    <a:pt x="102" y="772"/>
                  </a:lnTo>
                  <a:lnTo>
                    <a:pt x="168" y="841"/>
                  </a:lnTo>
                  <a:lnTo>
                    <a:pt x="169" y="842"/>
                  </a:lnTo>
                  <a:lnTo>
                    <a:pt x="198" y="860"/>
                  </a:lnTo>
                  <a:lnTo>
                    <a:pt x="233" y="869"/>
                  </a:lnTo>
                  <a:lnTo>
                    <a:pt x="254" y="879"/>
                  </a:lnTo>
                  <a:lnTo>
                    <a:pt x="273" y="900"/>
                  </a:lnTo>
                  <a:lnTo>
                    <a:pt x="286" y="938"/>
                  </a:lnTo>
                  <a:lnTo>
                    <a:pt x="291" y="943"/>
                  </a:lnTo>
                  <a:lnTo>
                    <a:pt x="354" y="985"/>
                  </a:lnTo>
                  <a:lnTo>
                    <a:pt x="358" y="986"/>
                  </a:lnTo>
                  <a:lnTo>
                    <a:pt x="362" y="987"/>
                  </a:lnTo>
                  <a:lnTo>
                    <a:pt x="379" y="983"/>
                  </a:lnTo>
                  <a:lnTo>
                    <a:pt x="389" y="982"/>
                  </a:lnTo>
                  <a:lnTo>
                    <a:pt x="404" y="979"/>
                  </a:lnTo>
                  <a:lnTo>
                    <a:pt x="405" y="978"/>
                  </a:lnTo>
                  <a:lnTo>
                    <a:pt x="418" y="973"/>
                  </a:lnTo>
                  <a:lnTo>
                    <a:pt x="443" y="962"/>
                  </a:lnTo>
                  <a:lnTo>
                    <a:pt x="521" y="957"/>
                  </a:lnTo>
                  <a:lnTo>
                    <a:pt x="524" y="956"/>
                  </a:lnTo>
                  <a:lnTo>
                    <a:pt x="539" y="946"/>
                  </a:lnTo>
                  <a:lnTo>
                    <a:pt x="548" y="934"/>
                  </a:lnTo>
                  <a:lnTo>
                    <a:pt x="548" y="932"/>
                  </a:lnTo>
                  <a:lnTo>
                    <a:pt x="556" y="915"/>
                  </a:lnTo>
                  <a:lnTo>
                    <a:pt x="556" y="913"/>
                  </a:lnTo>
                  <a:lnTo>
                    <a:pt x="557" y="913"/>
                  </a:lnTo>
                  <a:lnTo>
                    <a:pt x="562" y="887"/>
                  </a:lnTo>
                  <a:lnTo>
                    <a:pt x="562" y="881"/>
                  </a:lnTo>
                  <a:lnTo>
                    <a:pt x="559" y="875"/>
                  </a:lnTo>
                  <a:lnTo>
                    <a:pt x="554" y="864"/>
                  </a:lnTo>
                  <a:lnTo>
                    <a:pt x="556" y="865"/>
                  </a:lnTo>
                  <a:lnTo>
                    <a:pt x="549" y="833"/>
                  </a:lnTo>
                  <a:lnTo>
                    <a:pt x="548" y="835"/>
                  </a:lnTo>
                  <a:lnTo>
                    <a:pt x="548" y="831"/>
                  </a:lnTo>
                  <a:lnTo>
                    <a:pt x="549" y="833"/>
                  </a:lnTo>
                  <a:lnTo>
                    <a:pt x="550" y="822"/>
                  </a:lnTo>
                  <a:lnTo>
                    <a:pt x="550" y="824"/>
                  </a:lnTo>
                  <a:lnTo>
                    <a:pt x="553" y="817"/>
                  </a:lnTo>
                  <a:lnTo>
                    <a:pt x="597" y="802"/>
                  </a:lnTo>
                  <a:lnTo>
                    <a:pt x="595" y="802"/>
                  </a:lnTo>
                  <a:lnTo>
                    <a:pt x="616" y="797"/>
                  </a:lnTo>
                  <a:lnTo>
                    <a:pt x="683" y="806"/>
                  </a:lnTo>
                  <a:lnTo>
                    <a:pt x="721" y="817"/>
                  </a:lnTo>
                  <a:lnTo>
                    <a:pt x="751" y="840"/>
                  </a:lnTo>
                  <a:lnTo>
                    <a:pt x="750" y="836"/>
                  </a:lnTo>
                  <a:lnTo>
                    <a:pt x="762" y="856"/>
                  </a:lnTo>
                  <a:lnTo>
                    <a:pt x="760" y="854"/>
                  </a:lnTo>
                  <a:lnTo>
                    <a:pt x="769" y="880"/>
                  </a:lnTo>
                  <a:lnTo>
                    <a:pt x="778" y="886"/>
                  </a:lnTo>
                  <a:lnTo>
                    <a:pt x="819" y="894"/>
                  </a:lnTo>
                  <a:lnTo>
                    <a:pt x="839" y="902"/>
                  </a:lnTo>
                  <a:lnTo>
                    <a:pt x="838" y="900"/>
                  </a:lnTo>
                  <a:lnTo>
                    <a:pt x="842" y="903"/>
                  </a:lnTo>
                  <a:lnTo>
                    <a:pt x="839" y="902"/>
                  </a:lnTo>
                  <a:lnTo>
                    <a:pt x="852" y="915"/>
                  </a:lnTo>
                  <a:lnTo>
                    <a:pt x="852" y="913"/>
                  </a:lnTo>
                  <a:lnTo>
                    <a:pt x="855" y="917"/>
                  </a:lnTo>
                  <a:lnTo>
                    <a:pt x="852" y="915"/>
                  </a:lnTo>
                  <a:lnTo>
                    <a:pt x="856" y="924"/>
                  </a:lnTo>
                  <a:lnTo>
                    <a:pt x="860" y="937"/>
                  </a:lnTo>
                  <a:lnTo>
                    <a:pt x="861" y="941"/>
                  </a:lnTo>
                  <a:lnTo>
                    <a:pt x="874" y="956"/>
                  </a:lnTo>
                  <a:lnTo>
                    <a:pt x="876" y="957"/>
                  </a:lnTo>
                  <a:lnTo>
                    <a:pt x="891" y="969"/>
                  </a:lnTo>
                  <a:lnTo>
                    <a:pt x="895" y="971"/>
                  </a:lnTo>
                  <a:lnTo>
                    <a:pt x="946" y="980"/>
                  </a:lnTo>
                  <a:lnTo>
                    <a:pt x="950" y="979"/>
                  </a:lnTo>
                  <a:lnTo>
                    <a:pt x="955" y="976"/>
                  </a:lnTo>
                  <a:lnTo>
                    <a:pt x="960" y="973"/>
                  </a:lnTo>
                  <a:lnTo>
                    <a:pt x="962" y="969"/>
                  </a:lnTo>
                  <a:lnTo>
                    <a:pt x="963" y="966"/>
                  </a:lnTo>
                  <a:lnTo>
                    <a:pt x="961" y="959"/>
                  </a:lnTo>
                  <a:lnTo>
                    <a:pt x="936" y="929"/>
                  </a:lnTo>
                  <a:lnTo>
                    <a:pt x="886" y="856"/>
                  </a:lnTo>
                  <a:lnTo>
                    <a:pt x="860" y="799"/>
                  </a:lnTo>
                  <a:lnTo>
                    <a:pt x="857" y="804"/>
                  </a:lnTo>
                  <a:lnTo>
                    <a:pt x="857" y="796"/>
                  </a:lnTo>
                  <a:lnTo>
                    <a:pt x="860" y="799"/>
                  </a:lnTo>
                  <a:lnTo>
                    <a:pt x="861" y="794"/>
                  </a:lnTo>
                  <a:lnTo>
                    <a:pt x="866" y="786"/>
                  </a:lnTo>
                  <a:lnTo>
                    <a:pt x="874" y="787"/>
                  </a:lnTo>
                  <a:lnTo>
                    <a:pt x="872" y="786"/>
                  </a:lnTo>
                  <a:lnTo>
                    <a:pt x="882" y="791"/>
                  </a:lnTo>
                  <a:lnTo>
                    <a:pt x="895" y="814"/>
                  </a:lnTo>
                  <a:lnTo>
                    <a:pt x="902" y="818"/>
                  </a:lnTo>
                  <a:lnTo>
                    <a:pt x="928" y="824"/>
                  </a:lnTo>
                  <a:lnTo>
                    <a:pt x="930" y="824"/>
                  </a:lnTo>
                  <a:lnTo>
                    <a:pt x="958" y="827"/>
                  </a:lnTo>
                  <a:lnTo>
                    <a:pt x="961" y="825"/>
                  </a:lnTo>
                  <a:lnTo>
                    <a:pt x="966" y="823"/>
                  </a:lnTo>
                  <a:lnTo>
                    <a:pt x="992" y="798"/>
                  </a:lnTo>
                  <a:lnTo>
                    <a:pt x="994" y="794"/>
                  </a:lnTo>
                  <a:lnTo>
                    <a:pt x="1003" y="752"/>
                  </a:lnTo>
                  <a:lnTo>
                    <a:pt x="1003" y="746"/>
                  </a:lnTo>
                  <a:lnTo>
                    <a:pt x="999" y="727"/>
                  </a:lnTo>
                  <a:lnTo>
                    <a:pt x="998" y="710"/>
                  </a:lnTo>
                  <a:lnTo>
                    <a:pt x="1003" y="704"/>
                  </a:lnTo>
                  <a:lnTo>
                    <a:pt x="1001" y="705"/>
                  </a:lnTo>
                  <a:lnTo>
                    <a:pt x="1012" y="697"/>
                  </a:lnTo>
                  <a:lnTo>
                    <a:pt x="1009" y="700"/>
                  </a:lnTo>
                  <a:lnTo>
                    <a:pt x="1033" y="694"/>
                  </a:lnTo>
                  <a:lnTo>
                    <a:pt x="1045" y="694"/>
                  </a:lnTo>
                  <a:lnTo>
                    <a:pt x="1056" y="702"/>
                  </a:lnTo>
                  <a:lnTo>
                    <a:pt x="1065" y="717"/>
                  </a:lnTo>
                  <a:lnTo>
                    <a:pt x="1062" y="725"/>
                  </a:lnTo>
                  <a:lnTo>
                    <a:pt x="1061" y="729"/>
                  </a:lnTo>
                  <a:lnTo>
                    <a:pt x="1059" y="740"/>
                  </a:lnTo>
                  <a:lnTo>
                    <a:pt x="1058" y="743"/>
                  </a:lnTo>
                  <a:lnTo>
                    <a:pt x="1059" y="746"/>
                  </a:lnTo>
                  <a:lnTo>
                    <a:pt x="1062" y="748"/>
                  </a:lnTo>
                  <a:lnTo>
                    <a:pt x="1067" y="751"/>
                  </a:lnTo>
                  <a:lnTo>
                    <a:pt x="1070" y="752"/>
                  </a:lnTo>
                  <a:lnTo>
                    <a:pt x="1077" y="752"/>
                  </a:lnTo>
                  <a:lnTo>
                    <a:pt x="1082" y="749"/>
                  </a:lnTo>
                  <a:lnTo>
                    <a:pt x="1085" y="747"/>
                  </a:lnTo>
                  <a:lnTo>
                    <a:pt x="1093" y="742"/>
                  </a:lnTo>
                  <a:lnTo>
                    <a:pt x="1165" y="735"/>
                  </a:lnTo>
                  <a:lnTo>
                    <a:pt x="1166" y="741"/>
                  </a:lnTo>
                  <a:lnTo>
                    <a:pt x="1169" y="749"/>
                  </a:lnTo>
                  <a:lnTo>
                    <a:pt x="1170" y="752"/>
                  </a:lnTo>
                  <a:lnTo>
                    <a:pt x="1175" y="760"/>
                  </a:lnTo>
                  <a:lnTo>
                    <a:pt x="1178" y="764"/>
                  </a:lnTo>
                  <a:lnTo>
                    <a:pt x="1209" y="786"/>
                  </a:lnTo>
                  <a:lnTo>
                    <a:pt x="1196" y="811"/>
                  </a:lnTo>
                  <a:lnTo>
                    <a:pt x="1196" y="814"/>
                  </a:lnTo>
                  <a:lnTo>
                    <a:pt x="1191" y="834"/>
                  </a:lnTo>
                  <a:lnTo>
                    <a:pt x="1192" y="840"/>
                  </a:lnTo>
                  <a:lnTo>
                    <a:pt x="1196" y="853"/>
                  </a:lnTo>
                  <a:lnTo>
                    <a:pt x="1203" y="859"/>
                  </a:lnTo>
                  <a:lnTo>
                    <a:pt x="1214" y="864"/>
                  </a:lnTo>
                  <a:lnTo>
                    <a:pt x="1219" y="864"/>
                  </a:lnTo>
                  <a:lnTo>
                    <a:pt x="1236" y="861"/>
                  </a:lnTo>
                  <a:lnTo>
                    <a:pt x="1239" y="861"/>
                  </a:lnTo>
                  <a:lnTo>
                    <a:pt x="1307" y="834"/>
                  </a:lnTo>
                  <a:lnTo>
                    <a:pt x="1315" y="829"/>
                  </a:lnTo>
                  <a:lnTo>
                    <a:pt x="1314" y="824"/>
                  </a:lnTo>
                  <a:lnTo>
                    <a:pt x="1312" y="820"/>
                  </a:lnTo>
                  <a:lnTo>
                    <a:pt x="1298" y="797"/>
                  </a:lnTo>
                  <a:lnTo>
                    <a:pt x="1283" y="780"/>
                  </a:lnTo>
                  <a:lnTo>
                    <a:pt x="1248" y="749"/>
                  </a:lnTo>
                  <a:lnTo>
                    <a:pt x="1241" y="747"/>
                  </a:lnTo>
                  <a:lnTo>
                    <a:pt x="1237" y="747"/>
                  </a:lnTo>
                  <a:lnTo>
                    <a:pt x="1223" y="746"/>
                  </a:lnTo>
                  <a:lnTo>
                    <a:pt x="1227" y="746"/>
                  </a:lnTo>
                  <a:lnTo>
                    <a:pt x="1215" y="741"/>
                  </a:lnTo>
                  <a:lnTo>
                    <a:pt x="1210" y="736"/>
                  </a:lnTo>
                  <a:lnTo>
                    <a:pt x="1198" y="696"/>
                  </a:lnTo>
                  <a:lnTo>
                    <a:pt x="1219" y="688"/>
                  </a:lnTo>
                  <a:lnTo>
                    <a:pt x="1222" y="685"/>
                  </a:lnTo>
                  <a:lnTo>
                    <a:pt x="1240" y="668"/>
                  </a:lnTo>
                  <a:lnTo>
                    <a:pt x="1241" y="666"/>
                  </a:lnTo>
                  <a:lnTo>
                    <a:pt x="1243" y="663"/>
                  </a:lnTo>
                  <a:lnTo>
                    <a:pt x="1251" y="637"/>
                  </a:lnTo>
                  <a:lnTo>
                    <a:pt x="1251" y="633"/>
                  </a:lnTo>
                  <a:lnTo>
                    <a:pt x="1246" y="603"/>
                  </a:lnTo>
                  <a:lnTo>
                    <a:pt x="1273" y="587"/>
                  </a:lnTo>
                  <a:lnTo>
                    <a:pt x="1303" y="554"/>
                  </a:lnTo>
                  <a:lnTo>
                    <a:pt x="1307" y="553"/>
                  </a:lnTo>
                  <a:lnTo>
                    <a:pt x="1347" y="536"/>
                  </a:lnTo>
                  <a:lnTo>
                    <a:pt x="1347" y="534"/>
                  </a:lnTo>
                  <a:lnTo>
                    <a:pt x="1348" y="534"/>
                  </a:lnTo>
                  <a:lnTo>
                    <a:pt x="1366" y="520"/>
                  </a:lnTo>
                  <a:lnTo>
                    <a:pt x="1367" y="519"/>
                  </a:lnTo>
                  <a:lnTo>
                    <a:pt x="1407" y="471"/>
                  </a:lnTo>
                  <a:lnTo>
                    <a:pt x="1414" y="452"/>
                  </a:lnTo>
                  <a:lnTo>
                    <a:pt x="1422" y="422"/>
                  </a:lnTo>
                  <a:lnTo>
                    <a:pt x="1515" y="412"/>
                  </a:lnTo>
                  <a:lnTo>
                    <a:pt x="1518" y="411"/>
                  </a:lnTo>
                  <a:lnTo>
                    <a:pt x="1542" y="401"/>
                  </a:lnTo>
                  <a:lnTo>
                    <a:pt x="1543" y="401"/>
                  </a:lnTo>
                  <a:lnTo>
                    <a:pt x="1562" y="386"/>
                  </a:lnTo>
                  <a:lnTo>
                    <a:pt x="1564" y="384"/>
                  </a:lnTo>
                  <a:lnTo>
                    <a:pt x="1578" y="362"/>
                  </a:lnTo>
                  <a:lnTo>
                    <a:pt x="1578" y="361"/>
                  </a:lnTo>
                  <a:lnTo>
                    <a:pt x="1581" y="359"/>
                  </a:lnTo>
                  <a:lnTo>
                    <a:pt x="1589" y="328"/>
                  </a:lnTo>
                  <a:lnTo>
                    <a:pt x="1599" y="251"/>
                  </a:lnTo>
                  <a:lnTo>
                    <a:pt x="1599" y="236"/>
                  </a:lnTo>
                  <a:lnTo>
                    <a:pt x="1598" y="233"/>
                  </a:lnTo>
                  <a:lnTo>
                    <a:pt x="1598" y="232"/>
                  </a:lnTo>
                  <a:lnTo>
                    <a:pt x="1602" y="217"/>
                  </a:lnTo>
                  <a:lnTo>
                    <a:pt x="1628" y="210"/>
                  </a:lnTo>
                  <a:lnTo>
                    <a:pt x="1685" y="201"/>
                  </a:lnTo>
                  <a:lnTo>
                    <a:pt x="1687" y="200"/>
                  </a:lnTo>
                  <a:lnTo>
                    <a:pt x="1752" y="170"/>
                  </a:lnTo>
                  <a:lnTo>
                    <a:pt x="1778" y="185"/>
                  </a:lnTo>
                  <a:lnTo>
                    <a:pt x="1813" y="216"/>
                  </a:lnTo>
                  <a:lnTo>
                    <a:pt x="1818" y="218"/>
                  </a:lnTo>
                  <a:lnTo>
                    <a:pt x="1844" y="224"/>
                  </a:lnTo>
                  <a:lnTo>
                    <a:pt x="1865" y="232"/>
                  </a:lnTo>
                  <a:lnTo>
                    <a:pt x="1878" y="241"/>
                  </a:lnTo>
                  <a:lnTo>
                    <a:pt x="1879" y="242"/>
                  </a:lnTo>
                  <a:lnTo>
                    <a:pt x="1896" y="265"/>
                  </a:lnTo>
                  <a:lnTo>
                    <a:pt x="1898" y="267"/>
                  </a:lnTo>
                  <a:lnTo>
                    <a:pt x="1913" y="277"/>
                  </a:lnTo>
                  <a:lnTo>
                    <a:pt x="1916" y="278"/>
                  </a:lnTo>
                  <a:lnTo>
                    <a:pt x="1931" y="283"/>
                  </a:lnTo>
                  <a:lnTo>
                    <a:pt x="1964" y="284"/>
                  </a:lnTo>
                  <a:lnTo>
                    <a:pt x="1995" y="280"/>
                  </a:lnTo>
                  <a:lnTo>
                    <a:pt x="2026" y="286"/>
                  </a:lnTo>
                  <a:lnTo>
                    <a:pt x="2030" y="286"/>
                  </a:lnTo>
                  <a:lnTo>
                    <a:pt x="2058" y="278"/>
                  </a:lnTo>
                  <a:lnTo>
                    <a:pt x="2059" y="277"/>
                  </a:lnTo>
                  <a:lnTo>
                    <a:pt x="2081" y="266"/>
                  </a:lnTo>
                  <a:lnTo>
                    <a:pt x="2097" y="249"/>
                  </a:lnTo>
                  <a:lnTo>
                    <a:pt x="2097" y="247"/>
                  </a:lnTo>
                  <a:lnTo>
                    <a:pt x="2100" y="243"/>
                  </a:lnTo>
                  <a:lnTo>
                    <a:pt x="2107" y="177"/>
                  </a:lnTo>
                  <a:lnTo>
                    <a:pt x="2112" y="165"/>
                  </a:lnTo>
                  <a:lnTo>
                    <a:pt x="2112" y="166"/>
                  </a:lnTo>
                  <a:lnTo>
                    <a:pt x="2117" y="159"/>
                  </a:lnTo>
                  <a:lnTo>
                    <a:pt x="2193" y="155"/>
                  </a:lnTo>
                  <a:lnTo>
                    <a:pt x="2239" y="148"/>
                  </a:lnTo>
                  <a:lnTo>
                    <a:pt x="2241" y="148"/>
                  </a:lnTo>
                  <a:lnTo>
                    <a:pt x="2281" y="133"/>
                  </a:lnTo>
                  <a:lnTo>
                    <a:pt x="2293" y="126"/>
                  </a:lnTo>
                  <a:lnTo>
                    <a:pt x="2306" y="112"/>
                  </a:lnTo>
                  <a:lnTo>
                    <a:pt x="2374" y="11"/>
                  </a:lnTo>
                  <a:lnTo>
                    <a:pt x="2356" y="0"/>
                  </a:lnTo>
                  <a:lnTo>
                    <a:pt x="2282" y="109"/>
                  </a:lnTo>
                  <a:lnTo>
                    <a:pt x="2270" y="114"/>
                  </a:lnTo>
                  <a:lnTo>
                    <a:pt x="2233" y="128"/>
                  </a:lnTo>
                  <a:lnTo>
                    <a:pt x="2235" y="128"/>
                  </a:lnTo>
                  <a:lnTo>
                    <a:pt x="2109" y="139"/>
                  </a:lnTo>
                  <a:lnTo>
                    <a:pt x="2101" y="144"/>
                  </a:lnTo>
                  <a:lnTo>
                    <a:pt x="2093" y="157"/>
                  </a:lnTo>
                  <a:lnTo>
                    <a:pt x="2088" y="171"/>
                  </a:lnTo>
                  <a:lnTo>
                    <a:pt x="2087" y="174"/>
                  </a:lnTo>
                  <a:lnTo>
                    <a:pt x="2081" y="236"/>
                  </a:lnTo>
                  <a:lnTo>
                    <a:pt x="2068" y="250"/>
                  </a:lnTo>
                  <a:lnTo>
                    <a:pt x="2073" y="249"/>
                  </a:lnTo>
                  <a:lnTo>
                    <a:pt x="2051" y="259"/>
                  </a:lnTo>
                  <a:lnTo>
                    <a:pt x="2052" y="258"/>
                  </a:lnTo>
                  <a:lnTo>
                    <a:pt x="2027" y="266"/>
                  </a:lnTo>
                  <a:lnTo>
                    <a:pt x="1998" y="260"/>
                  </a:lnTo>
                  <a:lnTo>
                    <a:pt x="1995" y="260"/>
                  </a:lnTo>
                  <a:lnTo>
                    <a:pt x="1963" y="263"/>
                  </a:lnTo>
                  <a:lnTo>
                    <a:pt x="1937" y="262"/>
                  </a:lnTo>
                  <a:lnTo>
                    <a:pt x="1922" y="258"/>
                  </a:lnTo>
                  <a:lnTo>
                    <a:pt x="1912" y="252"/>
                  </a:lnTo>
                  <a:lnTo>
                    <a:pt x="1909" y="250"/>
                  </a:lnTo>
                  <a:lnTo>
                    <a:pt x="1912" y="252"/>
                  </a:lnTo>
                  <a:lnTo>
                    <a:pt x="1894" y="228"/>
                  </a:lnTo>
                  <a:lnTo>
                    <a:pt x="1892" y="226"/>
                  </a:lnTo>
                  <a:lnTo>
                    <a:pt x="1875" y="213"/>
                  </a:lnTo>
                  <a:lnTo>
                    <a:pt x="1872" y="211"/>
                  </a:lnTo>
                  <a:lnTo>
                    <a:pt x="1827" y="200"/>
                  </a:lnTo>
                  <a:lnTo>
                    <a:pt x="1790" y="169"/>
                  </a:lnTo>
                  <a:lnTo>
                    <a:pt x="1758" y="148"/>
                  </a:lnTo>
                  <a:lnTo>
                    <a:pt x="1752" y="147"/>
                  </a:lnTo>
                  <a:lnTo>
                    <a:pt x="1747" y="148"/>
                  </a:lnTo>
                  <a:lnTo>
                    <a:pt x="1678" y="182"/>
                  </a:lnTo>
                  <a:lnTo>
                    <a:pt x="1682" y="182"/>
                  </a:lnTo>
                  <a:lnTo>
                    <a:pt x="1591" y="199"/>
                  </a:lnTo>
                  <a:lnTo>
                    <a:pt x="1584" y="205"/>
                  </a:lnTo>
                  <a:lnTo>
                    <a:pt x="1577" y="224"/>
                  </a:lnTo>
                  <a:lnTo>
                    <a:pt x="1576" y="233"/>
                  </a:lnTo>
                  <a:lnTo>
                    <a:pt x="1576" y="235"/>
                  </a:lnTo>
                  <a:lnTo>
                    <a:pt x="1578" y="240"/>
                  </a:lnTo>
                  <a:lnTo>
                    <a:pt x="1576" y="278"/>
                  </a:lnTo>
                  <a:lnTo>
                    <a:pt x="1569" y="325"/>
                  </a:lnTo>
                  <a:lnTo>
                    <a:pt x="1560" y="353"/>
                  </a:lnTo>
                  <a:lnTo>
                    <a:pt x="1562" y="351"/>
                  </a:lnTo>
                  <a:lnTo>
                    <a:pt x="1549" y="370"/>
                  </a:lnTo>
                  <a:lnTo>
                    <a:pt x="1532" y="385"/>
                  </a:lnTo>
                  <a:lnTo>
                    <a:pt x="1509" y="392"/>
                  </a:lnTo>
                  <a:lnTo>
                    <a:pt x="1512" y="392"/>
                  </a:lnTo>
                  <a:lnTo>
                    <a:pt x="1413" y="401"/>
                  </a:lnTo>
                  <a:lnTo>
                    <a:pt x="1409" y="401"/>
                  </a:lnTo>
                  <a:lnTo>
                    <a:pt x="1407" y="403"/>
                  </a:lnTo>
                  <a:lnTo>
                    <a:pt x="1404" y="410"/>
                  </a:lnTo>
                  <a:lnTo>
                    <a:pt x="1388" y="462"/>
                  </a:lnTo>
                  <a:lnTo>
                    <a:pt x="1391" y="460"/>
                  </a:lnTo>
                  <a:lnTo>
                    <a:pt x="1352" y="505"/>
                  </a:lnTo>
                  <a:lnTo>
                    <a:pt x="1350" y="506"/>
                  </a:lnTo>
                  <a:lnTo>
                    <a:pt x="1336" y="518"/>
                  </a:lnTo>
                  <a:lnTo>
                    <a:pt x="1300" y="534"/>
                  </a:lnTo>
                  <a:lnTo>
                    <a:pt x="1293" y="536"/>
                  </a:lnTo>
                  <a:lnTo>
                    <a:pt x="1290" y="539"/>
                  </a:lnTo>
                  <a:lnTo>
                    <a:pt x="1261" y="569"/>
                  </a:lnTo>
                  <a:lnTo>
                    <a:pt x="1264" y="568"/>
                  </a:lnTo>
                  <a:lnTo>
                    <a:pt x="1230" y="588"/>
                  </a:lnTo>
                  <a:lnTo>
                    <a:pt x="1224" y="592"/>
                  </a:lnTo>
                  <a:lnTo>
                    <a:pt x="1224" y="599"/>
                  </a:lnTo>
                  <a:lnTo>
                    <a:pt x="1230" y="633"/>
                  </a:lnTo>
                  <a:lnTo>
                    <a:pt x="1222" y="657"/>
                  </a:lnTo>
                  <a:lnTo>
                    <a:pt x="1207" y="670"/>
                  </a:lnTo>
                  <a:lnTo>
                    <a:pt x="1210" y="669"/>
                  </a:lnTo>
                  <a:lnTo>
                    <a:pt x="1182" y="680"/>
                  </a:lnTo>
                  <a:lnTo>
                    <a:pt x="1178" y="681"/>
                  </a:lnTo>
                  <a:lnTo>
                    <a:pt x="1177" y="684"/>
                  </a:lnTo>
                  <a:lnTo>
                    <a:pt x="1177" y="692"/>
                  </a:lnTo>
                  <a:lnTo>
                    <a:pt x="1190" y="743"/>
                  </a:lnTo>
                  <a:lnTo>
                    <a:pt x="1189" y="741"/>
                  </a:lnTo>
                  <a:lnTo>
                    <a:pt x="1189" y="743"/>
                  </a:lnTo>
                  <a:lnTo>
                    <a:pt x="1182" y="721"/>
                  </a:lnTo>
                  <a:lnTo>
                    <a:pt x="1179" y="717"/>
                  </a:lnTo>
                  <a:lnTo>
                    <a:pt x="1177" y="715"/>
                  </a:lnTo>
                  <a:lnTo>
                    <a:pt x="1173" y="713"/>
                  </a:lnTo>
                  <a:lnTo>
                    <a:pt x="1171" y="714"/>
                  </a:lnTo>
                  <a:lnTo>
                    <a:pt x="1088" y="721"/>
                  </a:lnTo>
                  <a:lnTo>
                    <a:pt x="1084" y="723"/>
                  </a:lnTo>
                  <a:lnTo>
                    <a:pt x="1085" y="720"/>
                  </a:lnTo>
                  <a:lnTo>
                    <a:pt x="1085" y="715"/>
                  </a:lnTo>
                  <a:lnTo>
                    <a:pt x="1084" y="710"/>
                  </a:lnTo>
                  <a:lnTo>
                    <a:pt x="1070" y="688"/>
                  </a:lnTo>
                  <a:lnTo>
                    <a:pt x="1069" y="685"/>
                  </a:lnTo>
                  <a:lnTo>
                    <a:pt x="1067" y="685"/>
                  </a:lnTo>
                  <a:lnTo>
                    <a:pt x="1053" y="676"/>
                  </a:lnTo>
                  <a:lnTo>
                    <a:pt x="1046" y="673"/>
                  </a:lnTo>
                  <a:lnTo>
                    <a:pt x="1028" y="673"/>
                  </a:lnTo>
                  <a:lnTo>
                    <a:pt x="1004" y="679"/>
                  </a:lnTo>
                  <a:lnTo>
                    <a:pt x="1002" y="681"/>
                  </a:lnTo>
                  <a:lnTo>
                    <a:pt x="990" y="689"/>
                  </a:lnTo>
                  <a:lnTo>
                    <a:pt x="988" y="690"/>
                  </a:lnTo>
                  <a:lnTo>
                    <a:pt x="979" y="700"/>
                  </a:lnTo>
                  <a:lnTo>
                    <a:pt x="977" y="707"/>
                  </a:lnTo>
                  <a:lnTo>
                    <a:pt x="978" y="729"/>
                  </a:lnTo>
                  <a:lnTo>
                    <a:pt x="983" y="749"/>
                  </a:lnTo>
                  <a:lnTo>
                    <a:pt x="976" y="787"/>
                  </a:lnTo>
                  <a:lnTo>
                    <a:pt x="956" y="806"/>
                  </a:lnTo>
                  <a:lnTo>
                    <a:pt x="960" y="806"/>
                  </a:lnTo>
                  <a:lnTo>
                    <a:pt x="952" y="809"/>
                  </a:lnTo>
                  <a:lnTo>
                    <a:pt x="956" y="806"/>
                  </a:lnTo>
                  <a:lnTo>
                    <a:pt x="933" y="805"/>
                  </a:lnTo>
                  <a:lnTo>
                    <a:pt x="908" y="798"/>
                  </a:lnTo>
                  <a:lnTo>
                    <a:pt x="904" y="791"/>
                  </a:lnTo>
                  <a:lnTo>
                    <a:pt x="899" y="779"/>
                  </a:lnTo>
                  <a:lnTo>
                    <a:pt x="897" y="776"/>
                  </a:lnTo>
                  <a:lnTo>
                    <a:pt x="893" y="773"/>
                  </a:lnTo>
                  <a:lnTo>
                    <a:pt x="880" y="768"/>
                  </a:lnTo>
                  <a:lnTo>
                    <a:pt x="878" y="767"/>
                  </a:lnTo>
                  <a:lnTo>
                    <a:pt x="865" y="764"/>
                  </a:lnTo>
                  <a:lnTo>
                    <a:pt x="859" y="764"/>
                  </a:lnTo>
                  <a:lnTo>
                    <a:pt x="854" y="768"/>
                  </a:lnTo>
                  <a:lnTo>
                    <a:pt x="844" y="781"/>
                  </a:lnTo>
                  <a:lnTo>
                    <a:pt x="843" y="784"/>
                  </a:lnTo>
                  <a:lnTo>
                    <a:pt x="839" y="797"/>
                  </a:lnTo>
                  <a:lnTo>
                    <a:pt x="838" y="801"/>
                  </a:lnTo>
                  <a:lnTo>
                    <a:pt x="839" y="805"/>
                  </a:lnTo>
                  <a:lnTo>
                    <a:pt x="895" y="909"/>
                  </a:lnTo>
                  <a:lnTo>
                    <a:pt x="932" y="957"/>
                  </a:lnTo>
                  <a:lnTo>
                    <a:pt x="901" y="951"/>
                  </a:lnTo>
                  <a:lnTo>
                    <a:pt x="888" y="941"/>
                  </a:lnTo>
                  <a:lnTo>
                    <a:pt x="890" y="942"/>
                  </a:lnTo>
                  <a:lnTo>
                    <a:pt x="879" y="930"/>
                  </a:lnTo>
                  <a:lnTo>
                    <a:pt x="877" y="920"/>
                  </a:lnTo>
                  <a:lnTo>
                    <a:pt x="873" y="907"/>
                  </a:lnTo>
                  <a:lnTo>
                    <a:pt x="869" y="903"/>
                  </a:lnTo>
                  <a:lnTo>
                    <a:pt x="852" y="886"/>
                  </a:lnTo>
                  <a:lnTo>
                    <a:pt x="849" y="884"/>
                  </a:lnTo>
                  <a:lnTo>
                    <a:pt x="826" y="875"/>
                  </a:lnTo>
                  <a:lnTo>
                    <a:pt x="787" y="867"/>
                  </a:lnTo>
                  <a:lnTo>
                    <a:pt x="779" y="847"/>
                  </a:lnTo>
                  <a:lnTo>
                    <a:pt x="778" y="845"/>
                  </a:lnTo>
                  <a:lnTo>
                    <a:pt x="766" y="825"/>
                  </a:lnTo>
                  <a:lnTo>
                    <a:pt x="765" y="823"/>
                  </a:lnTo>
                  <a:lnTo>
                    <a:pt x="764" y="822"/>
                  </a:lnTo>
                  <a:lnTo>
                    <a:pt x="731" y="798"/>
                  </a:lnTo>
                  <a:lnTo>
                    <a:pt x="727" y="797"/>
                  </a:lnTo>
                  <a:lnTo>
                    <a:pt x="687" y="786"/>
                  </a:lnTo>
                  <a:lnTo>
                    <a:pt x="686" y="786"/>
                  </a:lnTo>
                  <a:lnTo>
                    <a:pt x="617" y="778"/>
                  </a:lnTo>
                  <a:lnTo>
                    <a:pt x="615" y="778"/>
                  </a:lnTo>
                  <a:lnTo>
                    <a:pt x="591" y="781"/>
                  </a:lnTo>
                  <a:close/>
                  <a:moveTo>
                    <a:pt x="1234" y="768"/>
                  </a:moveTo>
                  <a:lnTo>
                    <a:pt x="1239" y="768"/>
                  </a:lnTo>
                  <a:lnTo>
                    <a:pt x="1269" y="796"/>
                  </a:lnTo>
                  <a:lnTo>
                    <a:pt x="1289" y="821"/>
                  </a:lnTo>
                  <a:lnTo>
                    <a:pt x="1253" y="835"/>
                  </a:lnTo>
                  <a:lnTo>
                    <a:pt x="1231" y="841"/>
                  </a:lnTo>
                  <a:lnTo>
                    <a:pt x="1233" y="841"/>
                  </a:lnTo>
                  <a:lnTo>
                    <a:pt x="1220" y="843"/>
                  </a:lnTo>
                  <a:lnTo>
                    <a:pt x="1214" y="841"/>
                  </a:lnTo>
                  <a:lnTo>
                    <a:pt x="1213" y="837"/>
                  </a:lnTo>
                  <a:lnTo>
                    <a:pt x="1211" y="840"/>
                  </a:lnTo>
                  <a:lnTo>
                    <a:pt x="1210" y="833"/>
                  </a:lnTo>
                  <a:lnTo>
                    <a:pt x="1213" y="837"/>
                  </a:lnTo>
                  <a:lnTo>
                    <a:pt x="1216" y="818"/>
                  </a:lnTo>
                  <a:lnTo>
                    <a:pt x="1230" y="787"/>
                  </a:lnTo>
                  <a:lnTo>
                    <a:pt x="1231" y="783"/>
                  </a:lnTo>
                  <a:lnTo>
                    <a:pt x="1231" y="780"/>
                  </a:lnTo>
                  <a:lnTo>
                    <a:pt x="1230" y="777"/>
                  </a:lnTo>
                  <a:lnTo>
                    <a:pt x="1228" y="774"/>
                  </a:lnTo>
                  <a:lnTo>
                    <a:pt x="1213" y="763"/>
                  </a:lnTo>
                  <a:lnTo>
                    <a:pt x="1218" y="765"/>
                  </a:lnTo>
                  <a:lnTo>
                    <a:pt x="1221" y="766"/>
                  </a:lnTo>
                  <a:lnTo>
                    <a:pt x="1234" y="768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08" name="Rectangle 1007"/>
            <p:cNvSpPr>
              <a:spLocks noChangeArrowheads="1"/>
            </p:cNvSpPr>
            <p:nvPr/>
          </p:nvSpPr>
          <p:spPr bwMode="auto">
            <a:xfrm>
              <a:off x="4924426" y="4165600"/>
              <a:ext cx="205792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Салехард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309" name="Freeform 1011"/>
            <p:cNvSpPr>
              <a:spLocks/>
            </p:cNvSpPr>
            <p:nvPr/>
          </p:nvSpPr>
          <p:spPr bwMode="auto">
            <a:xfrm>
              <a:off x="2319338" y="2711450"/>
              <a:ext cx="41275" cy="39688"/>
            </a:xfrm>
            <a:custGeom>
              <a:avLst/>
              <a:gdLst>
                <a:gd name="T0" fmla="*/ 2147483647 w 77"/>
                <a:gd name="T1" fmla="*/ 1778154499 h 75"/>
                <a:gd name="T2" fmla="*/ 2147483647 w 77"/>
                <a:gd name="T3" fmla="*/ 1481888462 h 75"/>
                <a:gd name="T4" fmla="*/ 2147483647 w 77"/>
                <a:gd name="T5" fmla="*/ 1185343022 h 75"/>
                <a:gd name="T6" fmla="*/ 2147483647 w 77"/>
                <a:gd name="T7" fmla="*/ 592811742 h 75"/>
                <a:gd name="T8" fmla="*/ 2147483647 w 77"/>
                <a:gd name="T9" fmla="*/ 148133085 h 75"/>
                <a:gd name="T10" fmla="*/ 2147483647 w 77"/>
                <a:gd name="T11" fmla="*/ 0 h 75"/>
                <a:gd name="T12" fmla="*/ 2002455831 w 77"/>
                <a:gd name="T13" fmla="*/ 0 h 75"/>
                <a:gd name="T14" fmla="*/ 1232103825 w 77"/>
                <a:gd name="T15" fmla="*/ 148133085 h 75"/>
                <a:gd name="T16" fmla="*/ 616052449 w 77"/>
                <a:gd name="T17" fmla="*/ 592811742 h 75"/>
                <a:gd name="T18" fmla="*/ 154013112 w 77"/>
                <a:gd name="T19" fmla="*/ 1185343022 h 75"/>
                <a:gd name="T20" fmla="*/ 0 w 77"/>
                <a:gd name="T21" fmla="*/ 1778154499 h 75"/>
                <a:gd name="T22" fmla="*/ 0 w 77"/>
                <a:gd name="T23" fmla="*/ 2147483647 h 75"/>
                <a:gd name="T24" fmla="*/ 154013112 w 77"/>
                <a:gd name="T25" fmla="*/ 2147483647 h 75"/>
                <a:gd name="T26" fmla="*/ 308026224 w 77"/>
                <a:gd name="T27" fmla="*/ 2147483647 h 75"/>
                <a:gd name="T28" fmla="*/ 616052449 w 77"/>
                <a:gd name="T29" fmla="*/ 2147483647 h 75"/>
                <a:gd name="T30" fmla="*/ 1232103825 w 77"/>
                <a:gd name="T31" fmla="*/ 2147483647 h 75"/>
                <a:gd name="T32" fmla="*/ 1540129915 w 77"/>
                <a:gd name="T33" fmla="*/ 2147483647 h 75"/>
                <a:gd name="T34" fmla="*/ 2002455831 w 77"/>
                <a:gd name="T35" fmla="*/ 2147483647 h 75"/>
                <a:gd name="T36" fmla="*/ 2147483647 w 77"/>
                <a:gd name="T37" fmla="*/ 2147483647 h 75"/>
                <a:gd name="T38" fmla="*/ 2147483647 w 77"/>
                <a:gd name="T39" fmla="*/ 2147483647 h 75"/>
                <a:gd name="T40" fmla="*/ 2147483647 w 77"/>
                <a:gd name="T41" fmla="*/ 2147483647 h 75"/>
                <a:gd name="T42" fmla="*/ 2147483647 w 77"/>
                <a:gd name="T43" fmla="*/ 2147483647 h 75"/>
                <a:gd name="T44" fmla="*/ 2147483647 w 77"/>
                <a:gd name="T45" fmla="*/ 2147483647 h 75"/>
                <a:gd name="T46" fmla="*/ 2147483647 w 77"/>
                <a:gd name="T47" fmla="*/ 2147483647 h 75"/>
                <a:gd name="T48" fmla="*/ 2147483647 w 77"/>
                <a:gd name="T49" fmla="*/ 1778154499 h 7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7"/>
                <a:gd name="T76" fmla="*/ 0 h 75"/>
                <a:gd name="T77" fmla="*/ 77 w 77"/>
                <a:gd name="T78" fmla="*/ 75 h 7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7" h="75">
                  <a:moveTo>
                    <a:pt x="77" y="37"/>
                  </a:moveTo>
                  <a:lnTo>
                    <a:pt x="76" y="29"/>
                  </a:lnTo>
                  <a:lnTo>
                    <a:pt x="74" y="23"/>
                  </a:lnTo>
                  <a:lnTo>
                    <a:pt x="65" y="11"/>
                  </a:lnTo>
                  <a:lnTo>
                    <a:pt x="52" y="2"/>
                  </a:lnTo>
                  <a:lnTo>
                    <a:pt x="45" y="0"/>
                  </a:lnTo>
                  <a:lnTo>
                    <a:pt x="38" y="0"/>
                  </a:lnTo>
                  <a:lnTo>
                    <a:pt x="23" y="2"/>
                  </a:lnTo>
                  <a:lnTo>
                    <a:pt x="11" y="11"/>
                  </a:lnTo>
                  <a:lnTo>
                    <a:pt x="2" y="23"/>
                  </a:lnTo>
                  <a:lnTo>
                    <a:pt x="0" y="37"/>
                  </a:lnTo>
                  <a:lnTo>
                    <a:pt x="0" y="44"/>
                  </a:lnTo>
                  <a:lnTo>
                    <a:pt x="2" y="51"/>
                  </a:lnTo>
                  <a:lnTo>
                    <a:pt x="5" y="57"/>
                  </a:lnTo>
                  <a:lnTo>
                    <a:pt x="11" y="63"/>
                  </a:lnTo>
                  <a:lnTo>
                    <a:pt x="23" y="72"/>
                  </a:lnTo>
                  <a:lnTo>
                    <a:pt x="29" y="74"/>
                  </a:lnTo>
                  <a:lnTo>
                    <a:pt x="38" y="75"/>
                  </a:lnTo>
                  <a:lnTo>
                    <a:pt x="45" y="74"/>
                  </a:lnTo>
                  <a:lnTo>
                    <a:pt x="52" y="72"/>
                  </a:lnTo>
                  <a:lnTo>
                    <a:pt x="65" y="63"/>
                  </a:lnTo>
                  <a:lnTo>
                    <a:pt x="69" y="57"/>
                  </a:lnTo>
                  <a:lnTo>
                    <a:pt x="74" y="51"/>
                  </a:lnTo>
                  <a:lnTo>
                    <a:pt x="76" y="44"/>
                  </a:lnTo>
                  <a:lnTo>
                    <a:pt x="77" y="3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10" name="Freeform 1012"/>
            <p:cNvSpPr>
              <a:spLocks noEditPoints="1"/>
            </p:cNvSpPr>
            <p:nvPr/>
          </p:nvSpPr>
          <p:spPr bwMode="auto">
            <a:xfrm>
              <a:off x="2314575" y="2705100"/>
              <a:ext cx="50800" cy="50800"/>
            </a:xfrm>
            <a:custGeom>
              <a:avLst/>
              <a:gdLst>
                <a:gd name="T0" fmla="*/ 0 w 97"/>
                <a:gd name="T1" fmla="*/ 2147483647 h 96"/>
                <a:gd name="T2" fmla="*/ 143719505 w 97"/>
                <a:gd name="T3" fmla="*/ 2147483647 h 96"/>
                <a:gd name="T4" fmla="*/ 143719505 w 97"/>
                <a:gd name="T5" fmla="*/ 2147483647 h 96"/>
                <a:gd name="T6" fmla="*/ 287164585 w 97"/>
                <a:gd name="T7" fmla="*/ 2147483647 h 96"/>
                <a:gd name="T8" fmla="*/ 574603071 w 97"/>
                <a:gd name="T9" fmla="*/ 2147483647 h 96"/>
                <a:gd name="T10" fmla="*/ 718322510 w 97"/>
                <a:gd name="T11" fmla="*/ 2147483647 h 96"/>
                <a:gd name="T12" fmla="*/ 1292651680 w 97"/>
                <a:gd name="T13" fmla="*/ 2147483647 h 96"/>
                <a:gd name="T14" fmla="*/ 1292651680 w 97"/>
                <a:gd name="T15" fmla="*/ 2147483647 h 96"/>
                <a:gd name="T16" fmla="*/ 1580089511 w 97"/>
                <a:gd name="T17" fmla="*/ 2147483647 h 96"/>
                <a:gd name="T18" fmla="*/ 2147483647 w 97"/>
                <a:gd name="T19" fmla="*/ 2147483647 h 96"/>
                <a:gd name="T20" fmla="*/ 2147483647 w 97"/>
                <a:gd name="T21" fmla="*/ 2147483647 h 96"/>
                <a:gd name="T22" fmla="*/ 2147483647 w 97"/>
                <a:gd name="T23" fmla="*/ 2147483647 h 96"/>
                <a:gd name="T24" fmla="*/ 2147483647 w 97"/>
                <a:gd name="T25" fmla="*/ 2147483647 h 96"/>
                <a:gd name="T26" fmla="*/ 2147483647 w 97"/>
                <a:gd name="T27" fmla="*/ 2147483647 h 96"/>
                <a:gd name="T28" fmla="*/ 2147483647 w 97"/>
                <a:gd name="T29" fmla="*/ 2147483647 h 96"/>
                <a:gd name="T30" fmla="*/ 2147483647 w 97"/>
                <a:gd name="T31" fmla="*/ 2147483647 h 96"/>
                <a:gd name="T32" fmla="*/ 2147483647 w 97"/>
                <a:gd name="T33" fmla="*/ 2147483647 h 96"/>
                <a:gd name="T34" fmla="*/ 2147483647 w 97"/>
                <a:gd name="T35" fmla="*/ 2147483647 h 96"/>
                <a:gd name="T36" fmla="*/ 2147483647 w 97"/>
                <a:gd name="T37" fmla="*/ 2147483647 h 96"/>
                <a:gd name="T38" fmla="*/ 2147483647 w 97"/>
                <a:gd name="T39" fmla="*/ 1481851933 h 96"/>
                <a:gd name="T40" fmla="*/ 2147483647 w 97"/>
                <a:gd name="T41" fmla="*/ 1481851933 h 96"/>
                <a:gd name="T42" fmla="*/ 2147483647 w 97"/>
                <a:gd name="T43" fmla="*/ 1333722355 h 96"/>
                <a:gd name="T44" fmla="*/ 2147483647 w 97"/>
                <a:gd name="T45" fmla="*/ 740925967 h 96"/>
                <a:gd name="T46" fmla="*/ 2147483647 w 97"/>
                <a:gd name="T47" fmla="*/ 592796918 h 96"/>
                <a:gd name="T48" fmla="*/ 2147483647 w 97"/>
                <a:gd name="T49" fmla="*/ 296258230 h 96"/>
                <a:gd name="T50" fmla="*/ 2147483647 w 97"/>
                <a:gd name="T51" fmla="*/ 148129115 h 96"/>
                <a:gd name="T52" fmla="*/ 2147483647 w 97"/>
                <a:gd name="T53" fmla="*/ 148129115 h 96"/>
                <a:gd name="T54" fmla="*/ 2147483647 w 97"/>
                <a:gd name="T55" fmla="*/ 0 h 96"/>
                <a:gd name="T56" fmla="*/ 2147483647 w 97"/>
                <a:gd name="T57" fmla="*/ 0 h 96"/>
                <a:gd name="T58" fmla="*/ 1580089511 w 97"/>
                <a:gd name="T59" fmla="*/ 148129115 h 96"/>
                <a:gd name="T60" fmla="*/ 1292651680 w 97"/>
                <a:gd name="T61" fmla="*/ 296258230 h 96"/>
                <a:gd name="T62" fmla="*/ 718322510 w 97"/>
                <a:gd name="T63" fmla="*/ 592796918 h 96"/>
                <a:gd name="T64" fmla="*/ 574603071 w 97"/>
                <a:gd name="T65" fmla="*/ 740925967 h 96"/>
                <a:gd name="T66" fmla="*/ 287164585 w 97"/>
                <a:gd name="T67" fmla="*/ 1333722355 h 96"/>
                <a:gd name="T68" fmla="*/ 143719505 w 97"/>
                <a:gd name="T69" fmla="*/ 1481851933 h 96"/>
                <a:gd name="T70" fmla="*/ 0 w 97"/>
                <a:gd name="T71" fmla="*/ 2147483647 h 96"/>
                <a:gd name="T72" fmla="*/ 0 w 97"/>
                <a:gd name="T73" fmla="*/ 2147483647 h 96"/>
                <a:gd name="T74" fmla="*/ 2147483647 w 97"/>
                <a:gd name="T75" fmla="*/ 1481851933 h 96"/>
                <a:gd name="T76" fmla="*/ 2147483647 w 97"/>
                <a:gd name="T77" fmla="*/ 1481851933 h 96"/>
                <a:gd name="T78" fmla="*/ 2147483647 w 97"/>
                <a:gd name="T79" fmla="*/ 1778110031 h 96"/>
                <a:gd name="T80" fmla="*/ 2147483647 w 97"/>
                <a:gd name="T81" fmla="*/ 2147483647 h 96"/>
                <a:gd name="T82" fmla="*/ 2147483647 w 97"/>
                <a:gd name="T83" fmla="*/ 2147483647 h 96"/>
                <a:gd name="T84" fmla="*/ 2147483647 w 97"/>
                <a:gd name="T85" fmla="*/ 2147483647 h 96"/>
                <a:gd name="T86" fmla="*/ 2147483647 w 97"/>
                <a:gd name="T87" fmla="*/ 2147483647 h 96"/>
                <a:gd name="T88" fmla="*/ 2147483647 w 97"/>
                <a:gd name="T89" fmla="*/ 2147483647 h 96"/>
                <a:gd name="T90" fmla="*/ 1723809474 w 97"/>
                <a:gd name="T91" fmla="*/ 2147483647 h 96"/>
                <a:gd name="T92" fmla="*/ 1292651680 w 97"/>
                <a:gd name="T93" fmla="*/ 2147483647 h 96"/>
                <a:gd name="T94" fmla="*/ 1149206142 w 97"/>
                <a:gd name="T95" fmla="*/ 2147483647 h 96"/>
                <a:gd name="T96" fmla="*/ 1149206142 w 97"/>
                <a:gd name="T97" fmla="*/ 2147483647 h 96"/>
                <a:gd name="T98" fmla="*/ 1005486964 w 97"/>
                <a:gd name="T99" fmla="*/ 2147483647 h 96"/>
                <a:gd name="T100" fmla="*/ 1149206142 w 97"/>
                <a:gd name="T101" fmla="*/ 2147483647 h 96"/>
                <a:gd name="T102" fmla="*/ 1005486964 w 97"/>
                <a:gd name="T103" fmla="*/ 2147483647 h 96"/>
                <a:gd name="T104" fmla="*/ 1149206142 w 97"/>
                <a:gd name="T105" fmla="*/ 1778110031 h 96"/>
                <a:gd name="T106" fmla="*/ 1436370596 w 97"/>
                <a:gd name="T107" fmla="*/ 1481851933 h 96"/>
                <a:gd name="T108" fmla="*/ 1292651680 w 97"/>
                <a:gd name="T109" fmla="*/ 1481851933 h 96"/>
                <a:gd name="T110" fmla="*/ 1723809474 w 97"/>
                <a:gd name="T111" fmla="*/ 1185313377 h 96"/>
                <a:gd name="T112" fmla="*/ 2147483647 w 97"/>
                <a:gd name="T113" fmla="*/ 1037184064 h 96"/>
                <a:gd name="T114" fmla="*/ 2147483647 w 97"/>
                <a:gd name="T115" fmla="*/ 1185313377 h 96"/>
                <a:gd name="T116" fmla="*/ 2147483647 w 97"/>
                <a:gd name="T117" fmla="*/ 1481851933 h 9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97"/>
                <a:gd name="T178" fmla="*/ 0 h 96"/>
                <a:gd name="T179" fmla="*/ 97 w 97"/>
                <a:gd name="T180" fmla="*/ 96 h 9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97" h="96">
                  <a:moveTo>
                    <a:pt x="0" y="50"/>
                  </a:moveTo>
                  <a:lnTo>
                    <a:pt x="2" y="64"/>
                  </a:lnTo>
                  <a:lnTo>
                    <a:pt x="2" y="66"/>
                  </a:lnTo>
                  <a:lnTo>
                    <a:pt x="5" y="69"/>
                  </a:lnTo>
                  <a:lnTo>
                    <a:pt x="13" y="80"/>
                  </a:lnTo>
                  <a:lnTo>
                    <a:pt x="15" y="82"/>
                  </a:lnTo>
                  <a:lnTo>
                    <a:pt x="27" y="90"/>
                  </a:lnTo>
                  <a:lnTo>
                    <a:pt x="28" y="90"/>
                  </a:lnTo>
                  <a:lnTo>
                    <a:pt x="32" y="93"/>
                  </a:lnTo>
                  <a:lnTo>
                    <a:pt x="47" y="96"/>
                  </a:lnTo>
                  <a:lnTo>
                    <a:pt x="50" y="96"/>
                  </a:lnTo>
                  <a:lnTo>
                    <a:pt x="65" y="93"/>
                  </a:lnTo>
                  <a:lnTo>
                    <a:pt x="70" y="90"/>
                  </a:lnTo>
                  <a:lnTo>
                    <a:pt x="82" y="82"/>
                  </a:lnTo>
                  <a:lnTo>
                    <a:pt x="84" y="80"/>
                  </a:lnTo>
                  <a:lnTo>
                    <a:pt x="93" y="69"/>
                  </a:lnTo>
                  <a:lnTo>
                    <a:pt x="95" y="64"/>
                  </a:lnTo>
                  <a:lnTo>
                    <a:pt x="97" y="50"/>
                  </a:lnTo>
                  <a:lnTo>
                    <a:pt x="97" y="46"/>
                  </a:lnTo>
                  <a:lnTo>
                    <a:pt x="95" y="31"/>
                  </a:lnTo>
                  <a:lnTo>
                    <a:pt x="94" y="29"/>
                  </a:lnTo>
                  <a:lnTo>
                    <a:pt x="93" y="28"/>
                  </a:lnTo>
                  <a:lnTo>
                    <a:pt x="84" y="16"/>
                  </a:lnTo>
                  <a:lnTo>
                    <a:pt x="82" y="13"/>
                  </a:lnTo>
                  <a:lnTo>
                    <a:pt x="70" y="5"/>
                  </a:lnTo>
                  <a:lnTo>
                    <a:pt x="69" y="4"/>
                  </a:lnTo>
                  <a:lnTo>
                    <a:pt x="65" y="4"/>
                  </a:lnTo>
                  <a:lnTo>
                    <a:pt x="50" y="0"/>
                  </a:lnTo>
                  <a:lnTo>
                    <a:pt x="47" y="0"/>
                  </a:lnTo>
                  <a:lnTo>
                    <a:pt x="32" y="4"/>
                  </a:lnTo>
                  <a:lnTo>
                    <a:pt x="27" y="5"/>
                  </a:lnTo>
                  <a:lnTo>
                    <a:pt x="15" y="13"/>
                  </a:lnTo>
                  <a:lnTo>
                    <a:pt x="13" y="16"/>
                  </a:lnTo>
                  <a:lnTo>
                    <a:pt x="5" y="28"/>
                  </a:lnTo>
                  <a:lnTo>
                    <a:pt x="2" y="31"/>
                  </a:lnTo>
                  <a:lnTo>
                    <a:pt x="0" y="46"/>
                  </a:lnTo>
                  <a:lnTo>
                    <a:pt x="0" y="50"/>
                  </a:lnTo>
                  <a:close/>
                  <a:moveTo>
                    <a:pt x="70" y="30"/>
                  </a:moveTo>
                  <a:lnTo>
                    <a:pt x="68" y="29"/>
                  </a:lnTo>
                  <a:lnTo>
                    <a:pt x="74" y="37"/>
                  </a:lnTo>
                  <a:lnTo>
                    <a:pt x="77" y="48"/>
                  </a:lnTo>
                  <a:lnTo>
                    <a:pt x="75" y="59"/>
                  </a:lnTo>
                  <a:lnTo>
                    <a:pt x="69" y="67"/>
                  </a:lnTo>
                  <a:lnTo>
                    <a:pt x="61" y="73"/>
                  </a:lnTo>
                  <a:lnTo>
                    <a:pt x="49" y="75"/>
                  </a:lnTo>
                  <a:lnTo>
                    <a:pt x="37" y="73"/>
                  </a:lnTo>
                  <a:lnTo>
                    <a:pt x="28" y="67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1" y="56"/>
                  </a:lnTo>
                  <a:lnTo>
                    <a:pt x="23" y="59"/>
                  </a:lnTo>
                  <a:lnTo>
                    <a:pt x="21" y="48"/>
                  </a:lnTo>
                  <a:lnTo>
                    <a:pt x="23" y="37"/>
                  </a:lnTo>
                  <a:lnTo>
                    <a:pt x="30" y="29"/>
                  </a:lnTo>
                  <a:lnTo>
                    <a:pt x="27" y="30"/>
                  </a:lnTo>
                  <a:lnTo>
                    <a:pt x="37" y="23"/>
                  </a:lnTo>
                  <a:lnTo>
                    <a:pt x="49" y="21"/>
                  </a:lnTo>
                  <a:lnTo>
                    <a:pt x="61" y="23"/>
                  </a:lnTo>
                  <a:lnTo>
                    <a:pt x="70" y="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11" name="Rectangle 1013"/>
            <p:cNvSpPr>
              <a:spLocks noChangeArrowheads="1"/>
            </p:cNvSpPr>
            <p:nvPr/>
          </p:nvSpPr>
          <p:spPr bwMode="auto">
            <a:xfrm>
              <a:off x="3273426" y="3940175"/>
              <a:ext cx="240451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Сыктывкар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312" name="Freeform 1022"/>
            <p:cNvSpPr>
              <a:spLocks/>
            </p:cNvSpPr>
            <p:nvPr/>
          </p:nvSpPr>
          <p:spPr bwMode="auto">
            <a:xfrm>
              <a:off x="4156075" y="5054600"/>
              <a:ext cx="661988" cy="715963"/>
            </a:xfrm>
            <a:custGeom>
              <a:avLst/>
              <a:gdLst>
                <a:gd name="T0" fmla="*/ 2147483647 w 1252"/>
                <a:gd name="T1" fmla="*/ 2147483647 h 1354"/>
                <a:gd name="T2" fmla="*/ 2147483647 w 1252"/>
                <a:gd name="T3" fmla="*/ 2147483647 h 1354"/>
                <a:gd name="T4" fmla="*/ 2147483647 w 1252"/>
                <a:gd name="T5" fmla="*/ 2147483647 h 1354"/>
                <a:gd name="T6" fmla="*/ 2147483647 w 1252"/>
                <a:gd name="T7" fmla="*/ 2147483647 h 1354"/>
                <a:gd name="T8" fmla="*/ 2147483647 w 1252"/>
                <a:gd name="T9" fmla="*/ 2147483647 h 1354"/>
                <a:gd name="T10" fmla="*/ 2147483647 w 1252"/>
                <a:gd name="T11" fmla="*/ 2147483647 h 1354"/>
                <a:gd name="T12" fmla="*/ 2147483647 w 1252"/>
                <a:gd name="T13" fmla="*/ 2147483647 h 1354"/>
                <a:gd name="T14" fmla="*/ 2147483647 w 1252"/>
                <a:gd name="T15" fmla="*/ 2147483647 h 1354"/>
                <a:gd name="T16" fmla="*/ 2147483647 w 1252"/>
                <a:gd name="T17" fmla="*/ 2147483647 h 1354"/>
                <a:gd name="T18" fmla="*/ 2147483647 w 1252"/>
                <a:gd name="T19" fmla="*/ 2147483647 h 1354"/>
                <a:gd name="T20" fmla="*/ 2147483647 w 1252"/>
                <a:gd name="T21" fmla="*/ 2147483647 h 1354"/>
                <a:gd name="T22" fmla="*/ 2147483647 w 1252"/>
                <a:gd name="T23" fmla="*/ 2147483647 h 1354"/>
                <a:gd name="T24" fmla="*/ 2147483647 w 1252"/>
                <a:gd name="T25" fmla="*/ 2147483647 h 1354"/>
                <a:gd name="T26" fmla="*/ 2147483647 w 1252"/>
                <a:gd name="T27" fmla="*/ 2147483647 h 1354"/>
                <a:gd name="T28" fmla="*/ 2147483647 w 1252"/>
                <a:gd name="T29" fmla="*/ 2147483647 h 1354"/>
                <a:gd name="T30" fmla="*/ 2147483647 w 1252"/>
                <a:gd name="T31" fmla="*/ 2147483647 h 1354"/>
                <a:gd name="T32" fmla="*/ 2147483647 w 1252"/>
                <a:gd name="T33" fmla="*/ 2147483647 h 1354"/>
                <a:gd name="T34" fmla="*/ 2147483647 w 1252"/>
                <a:gd name="T35" fmla="*/ 2147483647 h 1354"/>
                <a:gd name="T36" fmla="*/ 2147483647 w 1252"/>
                <a:gd name="T37" fmla="*/ 2147483647 h 1354"/>
                <a:gd name="T38" fmla="*/ 2147483647 w 1252"/>
                <a:gd name="T39" fmla="*/ 2147483647 h 1354"/>
                <a:gd name="T40" fmla="*/ 2147483647 w 1252"/>
                <a:gd name="T41" fmla="*/ 2147483647 h 1354"/>
                <a:gd name="T42" fmla="*/ 2147483647 w 1252"/>
                <a:gd name="T43" fmla="*/ 2147483647 h 1354"/>
                <a:gd name="T44" fmla="*/ 2147483647 w 1252"/>
                <a:gd name="T45" fmla="*/ 2147483647 h 1354"/>
                <a:gd name="T46" fmla="*/ 2147483647 w 1252"/>
                <a:gd name="T47" fmla="*/ 2147483647 h 1354"/>
                <a:gd name="T48" fmla="*/ 2147483647 w 1252"/>
                <a:gd name="T49" fmla="*/ 2147483647 h 1354"/>
                <a:gd name="T50" fmla="*/ 2147483647 w 1252"/>
                <a:gd name="T51" fmla="*/ 2147483647 h 1354"/>
                <a:gd name="T52" fmla="*/ 2147483647 w 1252"/>
                <a:gd name="T53" fmla="*/ 2147483647 h 1354"/>
                <a:gd name="T54" fmla="*/ 2147483647 w 1252"/>
                <a:gd name="T55" fmla="*/ 2147483647 h 1354"/>
                <a:gd name="T56" fmla="*/ 2147483647 w 1252"/>
                <a:gd name="T57" fmla="*/ 2147483647 h 1354"/>
                <a:gd name="T58" fmla="*/ 1625982011 w 1252"/>
                <a:gd name="T59" fmla="*/ 2147483647 h 1354"/>
                <a:gd name="T60" fmla="*/ 2147483647 w 1252"/>
                <a:gd name="T61" fmla="*/ 2147483647 h 1354"/>
                <a:gd name="T62" fmla="*/ 2147483647 w 1252"/>
                <a:gd name="T63" fmla="*/ 2147483647 h 1354"/>
                <a:gd name="T64" fmla="*/ 2147483647 w 1252"/>
                <a:gd name="T65" fmla="*/ 2147483647 h 1354"/>
                <a:gd name="T66" fmla="*/ 2147483647 w 1252"/>
                <a:gd name="T67" fmla="*/ 2147483647 h 1354"/>
                <a:gd name="T68" fmla="*/ 2147483647 w 1252"/>
                <a:gd name="T69" fmla="*/ 2147483647 h 1354"/>
                <a:gd name="T70" fmla="*/ 2147483647 w 1252"/>
                <a:gd name="T71" fmla="*/ 2147483647 h 1354"/>
                <a:gd name="T72" fmla="*/ 2147483647 w 1252"/>
                <a:gd name="T73" fmla="*/ 2147483647 h 1354"/>
                <a:gd name="T74" fmla="*/ 2147483647 w 1252"/>
                <a:gd name="T75" fmla="*/ 2147483647 h 1354"/>
                <a:gd name="T76" fmla="*/ 2147483647 w 1252"/>
                <a:gd name="T77" fmla="*/ 2147483647 h 1354"/>
                <a:gd name="T78" fmla="*/ 2147483647 w 1252"/>
                <a:gd name="T79" fmla="*/ 2147483647 h 1354"/>
                <a:gd name="T80" fmla="*/ 2147483647 w 1252"/>
                <a:gd name="T81" fmla="*/ 2147483647 h 1354"/>
                <a:gd name="T82" fmla="*/ 2147483647 w 1252"/>
                <a:gd name="T83" fmla="*/ 2147483647 h 1354"/>
                <a:gd name="T84" fmla="*/ 2147483647 w 1252"/>
                <a:gd name="T85" fmla="*/ 2147483647 h 1354"/>
                <a:gd name="T86" fmla="*/ 2147483647 w 1252"/>
                <a:gd name="T87" fmla="*/ 2147483647 h 1354"/>
                <a:gd name="T88" fmla="*/ 2147483647 w 1252"/>
                <a:gd name="T89" fmla="*/ 2147483647 h 1354"/>
                <a:gd name="T90" fmla="*/ 2147483647 w 1252"/>
                <a:gd name="T91" fmla="*/ 2147483647 h 1354"/>
                <a:gd name="T92" fmla="*/ 2147483647 w 1252"/>
                <a:gd name="T93" fmla="*/ 2147483647 h 1354"/>
                <a:gd name="T94" fmla="*/ 2147483647 w 1252"/>
                <a:gd name="T95" fmla="*/ 2147483647 h 1354"/>
                <a:gd name="T96" fmla="*/ 2147483647 w 1252"/>
                <a:gd name="T97" fmla="*/ 2147483647 h 1354"/>
                <a:gd name="T98" fmla="*/ 2147483647 w 1252"/>
                <a:gd name="T99" fmla="*/ 2147483647 h 1354"/>
                <a:gd name="T100" fmla="*/ 2147483647 w 1252"/>
                <a:gd name="T101" fmla="*/ 2147483647 h 1354"/>
                <a:gd name="T102" fmla="*/ 2147483647 w 1252"/>
                <a:gd name="T103" fmla="*/ 2147483647 h 1354"/>
                <a:gd name="T104" fmla="*/ 2147483647 w 1252"/>
                <a:gd name="T105" fmla="*/ 2147483647 h 1354"/>
                <a:gd name="T106" fmla="*/ 2147483647 w 1252"/>
                <a:gd name="T107" fmla="*/ 2147483647 h 1354"/>
                <a:gd name="T108" fmla="*/ 2147483647 w 1252"/>
                <a:gd name="T109" fmla="*/ 2147483647 h 1354"/>
                <a:gd name="T110" fmla="*/ 2147483647 w 1252"/>
                <a:gd name="T111" fmla="*/ 2147483647 h 1354"/>
                <a:gd name="T112" fmla="*/ 2147483647 w 1252"/>
                <a:gd name="T113" fmla="*/ 2147483647 h 1354"/>
                <a:gd name="T114" fmla="*/ 2147483647 w 1252"/>
                <a:gd name="T115" fmla="*/ 2147483647 h 1354"/>
                <a:gd name="T116" fmla="*/ 2147483647 w 1252"/>
                <a:gd name="T117" fmla="*/ 2147483647 h 1354"/>
                <a:gd name="T118" fmla="*/ 2147483647 w 1252"/>
                <a:gd name="T119" fmla="*/ 2147483647 h 1354"/>
                <a:gd name="T120" fmla="*/ 2147483647 w 1252"/>
                <a:gd name="T121" fmla="*/ 0 h 135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252"/>
                <a:gd name="T184" fmla="*/ 0 h 1354"/>
                <a:gd name="T185" fmla="*/ 1252 w 1252"/>
                <a:gd name="T186" fmla="*/ 1354 h 135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252" h="1354">
                  <a:moveTo>
                    <a:pt x="1168" y="7"/>
                  </a:moveTo>
                  <a:lnTo>
                    <a:pt x="1180" y="36"/>
                  </a:lnTo>
                  <a:lnTo>
                    <a:pt x="1196" y="66"/>
                  </a:lnTo>
                  <a:lnTo>
                    <a:pt x="1200" y="70"/>
                  </a:lnTo>
                  <a:lnTo>
                    <a:pt x="1230" y="85"/>
                  </a:lnTo>
                  <a:lnTo>
                    <a:pt x="1232" y="87"/>
                  </a:lnTo>
                  <a:lnTo>
                    <a:pt x="1231" y="84"/>
                  </a:lnTo>
                  <a:lnTo>
                    <a:pt x="1233" y="90"/>
                  </a:lnTo>
                  <a:lnTo>
                    <a:pt x="1232" y="87"/>
                  </a:lnTo>
                  <a:lnTo>
                    <a:pt x="1232" y="90"/>
                  </a:lnTo>
                  <a:lnTo>
                    <a:pt x="1226" y="108"/>
                  </a:lnTo>
                  <a:lnTo>
                    <a:pt x="1223" y="138"/>
                  </a:lnTo>
                  <a:lnTo>
                    <a:pt x="1223" y="141"/>
                  </a:lnTo>
                  <a:lnTo>
                    <a:pt x="1233" y="218"/>
                  </a:lnTo>
                  <a:lnTo>
                    <a:pt x="1221" y="248"/>
                  </a:lnTo>
                  <a:lnTo>
                    <a:pt x="1221" y="246"/>
                  </a:lnTo>
                  <a:lnTo>
                    <a:pt x="1177" y="315"/>
                  </a:lnTo>
                  <a:lnTo>
                    <a:pt x="1176" y="318"/>
                  </a:lnTo>
                  <a:lnTo>
                    <a:pt x="1159" y="395"/>
                  </a:lnTo>
                  <a:lnTo>
                    <a:pt x="1158" y="395"/>
                  </a:lnTo>
                  <a:lnTo>
                    <a:pt x="1082" y="459"/>
                  </a:lnTo>
                  <a:lnTo>
                    <a:pt x="1031" y="479"/>
                  </a:lnTo>
                  <a:lnTo>
                    <a:pt x="986" y="483"/>
                  </a:lnTo>
                  <a:lnTo>
                    <a:pt x="945" y="491"/>
                  </a:lnTo>
                  <a:lnTo>
                    <a:pt x="942" y="491"/>
                  </a:lnTo>
                  <a:lnTo>
                    <a:pt x="940" y="495"/>
                  </a:lnTo>
                  <a:lnTo>
                    <a:pt x="932" y="502"/>
                  </a:lnTo>
                  <a:lnTo>
                    <a:pt x="920" y="531"/>
                  </a:lnTo>
                  <a:lnTo>
                    <a:pt x="921" y="528"/>
                  </a:lnTo>
                  <a:lnTo>
                    <a:pt x="894" y="562"/>
                  </a:lnTo>
                  <a:lnTo>
                    <a:pt x="893" y="563"/>
                  </a:lnTo>
                  <a:lnTo>
                    <a:pt x="879" y="589"/>
                  </a:lnTo>
                  <a:lnTo>
                    <a:pt x="865" y="642"/>
                  </a:lnTo>
                  <a:lnTo>
                    <a:pt x="856" y="665"/>
                  </a:lnTo>
                  <a:lnTo>
                    <a:pt x="858" y="663"/>
                  </a:lnTo>
                  <a:lnTo>
                    <a:pt x="855" y="667"/>
                  </a:lnTo>
                  <a:lnTo>
                    <a:pt x="856" y="665"/>
                  </a:lnTo>
                  <a:lnTo>
                    <a:pt x="838" y="679"/>
                  </a:lnTo>
                  <a:lnTo>
                    <a:pt x="808" y="697"/>
                  </a:lnTo>
                  <a:lnTo>
                    <a:pt x="806" y="699"/>
                  </a:lnTo>
                  <a:lnTo>
                    <a:pt x="801" y="705"/>
                  </a:lnTo>
                  <a:lnTo>
                    <a:pt x="800" y="705"/>
                  </a:lnTo>
                  <a:lnTo>
                    <a:pt x="791" y="717"/>
                  </a:lnTo>
                  <a:lnTo>
                    <a:pt x="765" y="766"/>
                  </a:lnTo>
                  <a:lnTo>
                    <a:pt x="741" y="780"/>
                  </a:lnTo>
                  <a:lnTo>
                    <a:pt x="686" y="803"/>
                  </a:lnTo>
                  <a:lnTo>
                    <a:pt x="684" y="803"/>
                  </a:lnTo>
                  <a:lnTo>
                    <a:pt x="657" y="819"/>
                  </a:lnTo>
                  <a:lnTo>
                    <a:pt x="643" y="834"/>
                  </a:lnTo>
                  <a:lnTo>
                    <a:pt x="643" y="838"/>
                  </a:lnTo>
                  <a:lnTo>
                    <a:pt x="628" y="878"/>
                  </a:lnTo>
                  <a:lnTo>
                    <a:pt x="626" y="889"/>
                  </a:lnTo>
                  <a:lnTo>
                    <a:pt x="594" y="899"/>
                  </a:lnTo>
                  <a:lnTo>
                    <a:pt x="591" y="901"/>
                  </a:lnTo>
                  <a:lnTo>
                    <a:pt x="578" y="913"/>
                  </a:lnTo>
                  <a:lnTo>
                    <a:pt x="562" y="935"/>
                  </a:lnTo>
                  <a:lnTo>
                    <a:pt x="561" y="938"/>
                  </a:lnTo>
                  <a:lnTo>
                    <a:pt x="544" y="968"/>
                  </a:lnTo>
                  <a:lnTo>
                    <a:pt x="525" y="973"/>
                  </a:lnTo>
                  <a:lnTo>
                    <a:pt x="527" y="973"/>
                  </a:lnTo>
                  <a:lnTo>
                    <a:pt x="509" y="977"/>
                  </a:lnTo>
                  <a:lnTo>
                    <a:pt x="489" y="962"/>
                  </a:lnTo>
                  <a:lnTo>
                    <a:pt x="467" y="950"/>
                  </a:lnTo>
                  <a:lnTo>
                    <a:pt x="466" y="950"/>
                  </a:lnTo>
                  <a:lnTo>
                    <a:pt x="416" y="932"/>
                  </a:lnTo>
                  <a:lnTo>
                    <a:pt x="413" y="931"/>
                  </a:lnTo>
                  <a:lnTo>
                    <a:pt x="409" y="932"/>
                  </a:lnTo>
                  <a:lnTo>
                    <a:pt x="404" y="935"/>
                  </a:lnTo>
                  <a:lnTo>
                    <a:pt x="354" y="955"/>
                  </a:lnTo>
                  <a:lnTo>
                    <a:pt x="352" y="956"/>
                  </a:lnTo>
                  <a:lnTo>
                    <a:pt x="342" y="964"/>
                  </a:lnTo>
                  <a:lnTo>
                    <a:pt x="340" y="966"/>
                  </a:lnTo>
                  <a:lnTo>
                    <a:pt x="332" y="981"/>
                  </a:lnTo>
                  <a:lnTo>
                    <a:pt x="329" y="983"/>
                  </a:lnTo>
                  <a:lnTo>
                    <a:pt x="294" y="1095"/>
                  </a:lnTo>
                  <a:lnTo>
                    <a:pt x="240" y="1133"/>
                  </a:lnTo>
                  <a:lnTo>
                    <a:pt x="215" y="1147"/>
                  </a:lnTo>
                  <a:lnTo>
                    <a:pt x="156" y="1156"/>
                  </a:lnTo>
                  <a:lnTo>
                    <a:pt x="124" y="1166"/>
                  </a:lnTo>
                  <a:lnTo>
                    <a:pt x="95" y="1181"/>
                  </a:lnTo>
                  <a:lnTo>
                    <a:pt x="93" y="1184"/>
                  </a:lnTo>
                  <a:lnTo>
                    <a:pt x="81" y="1197"/>
                  </a:lnTo>
                  <a:lnTo>
                    <a:pt x="79" y="1200"/>
                  </a:lnTo>
                  <a:lnTo>
                    <a:pt x="62" y="1254"/>
                  </a:lnTo>
                  <a:lnTo>
                    <a:pt x="63" y="1253"/>
                  </a:lnTo>
                  <a:lnTo>
                    <a:pt x="49" y="1278"/>
                  </a:lnTo>
                  <a:lnTo>
                    <a:pt x="50" y="1278"/>
                  </a:lnTo>
                  <a:lnTo>
                    <a:pt x="0" y="1342"/>
                  </a:lnTo>
                  <a:lnTo>
                    <a:pt x="17" y="1354"/>
                  </a:lnTo>
                  <a:lnTo>
                    <a:pt x="33" y="1329"/>
                  </a:lnTo>
                  <a:lnTo>
                    <a:pt x="67" y="1289"/>
                  </a:lnTo>
                  <a:lnTo>
                    <a:pt x="68" y="1288"/>
                  </a:lnTo>
                  <a:lnTo>
                    <a:pt x="82" y="1262"/>
                  </a:lnTo>
                  <a:lnTo>
                    <a:pt x="83" y="1260"/>
                  </a:lnTo>
                  <a:lnTo>
                    <a:pt x="99" y="1208"/>
                  </a:lnTo>
                  <a:lnTo>
                    <a:pt x="107" y="1199"/>
                  </a:lnTo>
                  <a:lnTo>
                    <a:pt x="106" y="1199"/>
                  </a:lnTo>
                  <a:lnTo>
                    <a:pt x="109" y="1196"/>
                  </a:lnTo>
                  <a:lnTo>
                    <a:pt x="107" y="1199"/>
                  </a:lnTo>
                  <a:lnTo>
                    <a:pt x="133" y="1185"/>
                  </a:lnTo>
                  <a:lnTo>
                    <a:pt x="131" y="1185"/>
                  </a:lnTo>
                  <a:lnTo>
                    <a:pt x="194" y="1170"/>
                  </a:lnTo>
                  <a:lnTo>
                    <a:pt x="222" y="1167"/>
                  </a:lnTo>
                  <a:lnTo>
                    <a:pt x="225" y="1166"/>
                  </a:lnTo>
                  <a:lnTo>
                    <a:pt x="251" y="1152"/>
                  </a:lnTo>
                  <a:lnTo>
                    <a:pt x="309" y="1108"/>
                  </a:lnTo>
                  <a:lnTo>
                    <a:pt x="313" y="1102"/>
                  </a:lnTo>
                  <a:lnTo>
                    <a:pt x="348" y="990"/>
                  </a:lnTo>
                  <a:lnTo>
                    <a:pt x="348" y="992"/>
                  </a:lnTo>
                  <a:lnTo>
                    <a:pt x="357" y="977"/>
                  </a:lnTo>
                  <a:lnTo>
                    <a:pt x="355" y="980"/>
                  </a:lnTo>
                  <a:lnTo>
                    <a:pt x="365" y="972"/>
                  </a:lnTo>
                  <a:lnTo>
                    <a:pt x="411" y="954"/>
                  </a:lnTo>
                  <a:lnTo>
                    <a:pt x="413" y="953"/>
                  </a:lnTo>
                  <a:lnTo>
                    <a:pt x="459" y="969"/>
                  </a:lnTo>
                  <a:lnTo>
                    <a:pt x="458" y="968"/>
                  </a:lnTo>
                  <a:lnTo>
                    <a:pt x="500" y="995"/>
                  </a:lnTo>
                  <a:lnTo>
                    <a:pt x="501" y="995"/>
                  </a:lnTo>
                  <a:lnTo>
                    <a:pt x="503" y="996"/>
                  </a:lnTo>
                  <a:lnTo>
                    <a:pt x="507" y="997"/>
                  </a:lnTo>
                  <a:lnTo>
                    <a:pt x="530" y="993"/>
                  </a:lnTo>
                  <a:lnTo>
                    <a:pt x="532" y="993"/>
                  </a:lnTo>
                  <a:lnTo>
                    <a:pt x="555" y="985"/>
                  </a:lnTo>
                  <a:lnTo>
                    <a:pt x="561" y="981"/>
                  </a:lnTo>
                  <a:lnTo>
                    <a:pt x="594" y="925"/>
                  </a:lnTo>
                  <a:lnTo>
                    <a:pt x="604" y="917"/>
                  </a:lnTo>
                  <a:lnTo>
                    <a:pt x="637" y="907"/>
                  </a:lnTo>
                  <a:lnTo>
                    <a:pt x="639" y="905"/>
                  </a:lnTo>
                  <a:lnTo>
                    <a:pt x="641" y="904"/>
                  </a:lnTo>
                  <a:lnTo>
                    <a:pt x="641" y="902"/>
                  </a:lnTo>
                  <a:lnTo>
                    <a:pt x="641" y="901"/>
                  </a:lnTo>
                  <a:lnTo>
                    <a:pt x="642" y="901"/>
                  </a:lnTo>
                  <a:lnTo>
                    <a:pt x="644" y="899"/>
                  </a:lnTo>
                  <a:lnTo>
                    <a:pt x="659" y="848"/>
                  </a:lnTo>
                  <a:lnTo>
                    <a:pt x="670" y="834"/>
                  </a:lnTo>
                  <a:lnTo>
                    <a:pt x="668" y="838"/>
                  </a:lnTo>
                  <a:lnTo>
                    <a:pt x="694" y="821"/>
                  </a:lnTo>
                  <a:lnTo>
                    <a:pt x="693" y="821"/>
                  </a:lnTo>
                  <a:lnTo>
                    <a:pt x="750" y="798"/>
                  </a:lnTo>
                  <a:lnTo>
                    <a:pt x="778" y="781"/>
                  </a:lnTo>
                  <a:lnTo>
                    <a:pt x="780" y="780"/>
                  </a:lnTo>
                  <a:lnTo>
                    <a:pt x="782" y="777"/>
                  </a:lnTo>
                  <a:lnTo>
                    <a:pt x="816" y="718"/>
                  </a:lnTo>
                  <a:lnTo>
                    <a:pt x="819" y="715"/>
                  </a:lnTo>
                  <a:lnTo>
                    <a:pt x="870" y="679"/>
                  </a:lnTo>
                  <a:lnTo>
                    <a:pt x="871" y="677"/>
                  </a:lnTo>
                  <a:lnTo>
                    <a:pt x="873" y="674"/>
                  </a:lnTo>
                  <a:lnTo>
                    <a:pt x="899" y="596"/>
                  </a:lnTo>
                  <a:lnTo>
                    <a:pt x="911" y="574"/>
                  </a:lnTo>
                  <a:lnTo>
                    <a:pt x="910" y="575"/>
                  </a:lnTo>
                  <a:lnTo>
                    <a:pt x="937" y="541"/>
                  </a:lnTo>
                  <a:lnTo>
                    <a:pt x="937" y="538"/>
                  </a:lnTo>
                  <a:lnTo>
                    <a:pt x="946" y="520"/>
                  </a:lnTo>
                  <a:lnTo>
                    <a:pt x="950" y="513"/>
                  </a:lnTo>
                  <a:lnTo>
                    <a:pt x="954" y="511"/>
                  </a:lnTo>
                  <a:lnTo>
                    <a:pt x="1031" y="500"/>
                  </a:lnTo>
                  <a:lnTo>
                    <a:pt x="1092" y="476"/>
                  </a:lnTo>
                  <a:lnTo>
                    <a:pt x="1094" y="475"/>
                  </a:lnTo>
                  <a:lnTo>
                    <a:pt x="1172" y="410"/>
                  </a:lnTo>
                  <a:lnTo>
                    <a:pt x="1173" y="410"/>
                  </a:lnTo>
                  <a:lnTo>
                    <a:pt x="1175" y="407"/>
                  </a:lnTo>
                  <a:lnTo>
                    <a:pt x="1176" y="404"/>
                  </a:lnTo>
                  <a:lnTo>
                    <a:pt x="1179" y="401"/>
                  </a:lnTo>
                  <a:lnTo>
                    <a:pt x="1197" y="326"/>
                  </a:lnTo>
                  <a:lnTo>
                    <a:pt x="1239" y="257"/>
                  </a:lnTo>
                  <a:lnTo>
                    <a:pt x="1239" y="255"/>
                  </a:lnTo>
                  <a:lnTo>
                    <a:pt x="1251" y="222"/>
                  </a:lnTo>
                  <a:lnTo>
                    <a:pt x="1251" y="220"/>
                  </a:lnTo>
                  <a:lnTo>
                    <a:pt x="1251" y="218"/>
                  </a:lnTo>
                  <a:lnTo>
                    <a:pt x="1251" y="217"/>
                  </a:lnTo>
                  <a:lnTo>
                    <a:pt x="1252" y="217"/>
                  </a:lnTo>
                  <a:lnTo>
                    <a:pt x="1243" y="139"/>
                  </a:lnTo>
                  <a:lnTo>
                    <a:pt x="1251" y="93"/>
                  </a:lnTo>
                  <a:lnTo>
                    <a:pt x="1251" y="90"/>
                  </a:lnTo>
                  <a:lnTo>
                    <a:pt x="1250" y="82"/>
                  </a:lnTo>
                  <a:lnTo>
                    <a:pt x="1249" y="80"/>
                  </a:lnTo>
                  <a:lnTo>
                    <a:pt x="1249" y="79"/>
                  </a:lnTo>
                  <a:lnTo>
                    <a:pt x="1249" y="77"/>
                  </a:lnTo>
                  <a:lnTo>
                    <a:pt x="1243" y="70"/>
                  </a:lnTo>
                  <a:lnTo>
                    <a:pt x="1240" y="67"/>
                  </a:lnTo>
                  <a:lnTo>
                    <a:pt x="1213" y="54"/>
                  </a:lnTo>
                  <a:lnTo>
                    <a:pt x="1194" y="18"/>
                  </a:lnTo>
                  <a:lnTo>
                    <a:pt x="1187" y="0"/>
                  </a:lnTo>
                  <a:lnTo>
                    <a:pt x="1168" y="7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13" name="Freeform 1023"/>
            <p:cNvSpPr>
              <a:spLocks/>
            </p:cNvSpPr>
            <p:nvPr/>
          </p:nvSpPr>
          <p:spPr bwMode="auto">
            <a:xfrm>
              <a:off x="4656138" y="4065588"/>
              <a:ext cx="658812" cy="1135062"/>
            </a:xfrm>
            <a:custGeom>
              <a:avLst/>
              <a:gdLst>
                <a:gd name="T0" fmla="*/ 2147483647 w 1243"/>
                <a:gd name="T1" fmla="*/ 2147483647 h 2146"/>
                <a:gd name="T2" fmla="*/ 2147483647 w 1243"/>
                <a:gd name="T3" fmla="*/ 2147483647 h 2146"/>
                <a:gd name="T4" fmla="*/ 2147483647 w 1243"/>
                <a:gd name="T5" fmla="*/ 2147483647 h 2146"/>
                <a:gd name="T6" fmla="*/ 2147483647 w 1243"/>
                <a:gd name="T7" fmla="*/ 2147483647 h 2146"/>
                <a:gd name="T8" fmla="*/ 2147483647 w 1243"/>
                <a:gd name="T9" fmla="*/ 2147483647 h 2146"/>
                <a:gd name="T10" fmla="*/ 2147483647 w 1243"/>
                <a:gd name="T11" fmla="*/ 2147483647 h 2146"/>
                <a:gd name="T12" fmla="*/ 1339982270 w 1243"/>
                <a:gd name="T13" fmla="*/ 2147483647 h 2146"/>
                <a:gd name="T14" fmla="*/ 297774029 w 1243"/>
                <a:gd name="T15" fmla="*/ 2147483647 h 2146"/>
                <a:gd name="T16" fmla="*/ 1786642850 w 1243"/>
                <a:gd name="T17" fmla="*/ 2147483647 h 2146"/>
                <a:gd name="T18" fmla="*/ 2147483647 w 1243"/>
                <a:gd name="T19" fmla="*/ 2147483647 h 2146"/>
                <a:gd name="T20" fmla="*/ 2147483647 w 1243"/>
                <a:gd name="T21" fmla="*/ 2147483647 h 2146"/>
                <a:gd name="T22" fmla="*/ 2147483647 w 1243"/>
                <a:gd name="T23" fmla="*/ 2147483647 h 2146"/>
                <a:gd name="T24" fmla="*/ 2147483647 w 1243"/>
                <a:gd name="T25" fmla="*/ 2147483647 h 2146"/>
                <a:gd name="T26" fmla="*/ 2147483647 w 1243"/>
                <a:gd name="T27" fmla="*/ 2147483647 h 2146"/>
                <a:gd name="T28" fmla="*/ 2147483647 w 1243"/>
                <a:gd name="T29" fmla="*/ 2147483647 h 2146"/>
                <a:gd name="T30" fmla="*/ 2147483647 w 1243"/>
                <a:gd name="T31" fmla="*/ 2147483647 h 2146"/>
                <a:gd name="T32" fmla="*/ 2147483647 w 1243"/>
                <a:gd name="T33" fmla="*/ 2147483647 h 2146"/>
                <a:gd name="T34" fmla="*/ 2147483647 w 1243"/>
                <a:gd name="T35" fmla="*/ 2147483647 h 2146"/>
                <a:gd name="T36" fmla="*/ 2147483647 w 1243"/>
                <a:gd name="T37" fmla="*/ 2147483647 h 2146"/>
                <a:gd name="T38" fmla="*/ 2147483647 w 1243"/>
                <a:gd name="T39" fmla="*/ 2147483647 h 2146"/>
                <a:gd name="T40" fmla="*/ 2147483647 w 1243"/>
                <a:gd name="T41" fmla="*/ 2147483647 h 2146"/>
                <a:gd name="T42" fmla="*/ 2147483647 w 1243"/>
                <a:gd name="T43" fmla="*/ 2147483647 h 2146"/>
                <a:gd name="T44" fmla="*/ 2147483647 w 1243"/>
                <a:gd name="T45" fmla="*/ 2147483647 h 2146"/>
                <a:gd name="T46" fmla="*/ 2147483647 w 1243"/>
                <a:gd name="T47" fmla="*/ 2147483647 h 2146"/>
                <a:gd name="T48" fmla="*/ 2147483647 w 1243"/>
                <a:gd name="T49" fmla="*/ 2147483647 h 2146"/>
                <a:gd name="T50" fmla="*/ 2147483647 w 1243"/>
                <a:gd name="T51" fmla="*/ 2147483647 h 2146"/>
                <a:gd name="T52" fmla="*/ 2147483647 w 1243"/>
                <a:gd name="T53" fmla="*/ 2147483647 h 2146"/>
                <a:gd name="T54" fmla="*/ 2147483647 w 1243"/>
                <a:gd name="T55" fmla="*/ 2147483647 h 2146"/>
                <a:gd name="T56" fmla="*/ 2147483647 w 1243"/>
                <a:gd name="T57" fmla="*/ 2147483647 h 2146"/>
                <a:gd name="T58" fmla="*/ 1042208109 w 1243"/>
                <a:gd name="T59" fmla="*/ 2147483647 h 2146"/>
                <a:gd name="T60" fmla="*/ 2147483647 w 1243"/>
                <a:gd name="T61" fmla="*/ 2147483647 h 2146"/>
                <a:gd name="T62" fmla="*/ 2147483647 w 1243"/>
                <a:gd name="T63" fmla="*/ 2147483647 h 2146"/>
                <a:gd name="T64" fmla="*/ 2147483647 w 1243"/>
                <a:gd name="T65" fmla="*/ 2147483647 h 2146"/>
                <a:gd name="T66" fmla="*/ 2147483647 w 1243"/>
                <a:gd name="T67" fmla="*/ 2147483647 h 2146"/>
                <a:gd name="T68" fmla="*/ 2147483647 w 1243"/>
                <a:gd name="T69" fmla="*/ 2147483647 h 2146"/>
                <a:gd name="T70" fmla="*/ 2147483647 w 1243"/>
                <a:gd name="T71" fmla="*/ 2147483647 h 2146"/>
                <a:gd name="T72" fmla="*/ 2147483647 w 1243"/>
                <a:gd name="T73" fmla="*/ 2147483647 h 2146"/>
                <a:gd name="T74" fmla="*/ 2147483647 w 1243"/>
                <a:gd name="T75" fmla="*/ 1479629866 h 2146"/>
                <a:gd name="T76" fmla="*/ 2147483647 w 1243"/>
                <a:gd name="T77" fmla="*/ 2147483647 h 2146"/>
                <a:gd name="T78" fmla="*/ 2147483647 w 1243"/>
                <a:gd name="T79" fmla="*/ 2147483647 h 2146"/>
                <a:gd name="T80" fmla="*/ 2147483647 w 1243"/>
                <a:gd name="T81" fmla="*/ 2147483647 h 2146"/>
                <a:gd name="T82" fmla="*/ 2147483647 w 1243"/>
                <a:gd name="T83" fmla="*/ 2147483647 h 2146"/>
                <a:gd name="T84" fmla="*/ 2147483647 w 1243"/>
                <a:gd name="T85" fmla="*/ 2147483647 h 2146"/>
                <a:gd name="T86" fmla="*/ 2147483647 w 1243"/>
                <a:gd name="T87" fmla="*/ 2147483647 h 2146"/>
                <a:gd name="T88" fmla="*/ 2147483647 w 1243"/>
                <a:gd name="T89" fmla="*/ 2147483647 h 2146"/>
                <a:gd name="T90" fmla="*/ 2147483647 w 1243"/>
                <a:gd name="T91" fmla="*/ 2147483647 h 2146"/>
                <a:gd name="T92" fmla="*/ 2147483647 w 1243"/>
                <a:gd name="T93" fmla="*/ 2147483647 h 2146"/>
                <a:gd name="T94" fmla="*/ 2147483647 w 1243"/>
                <a:gd name="T95" fmla="*/ 2147483647 h 2146"/>
                <a:gd name="T96" fmla="*/ 2147483647 w 1243"/>
                <a:gd name="T97" fmla="*/ 2147483647 h 2146"/>
                <a:gd name="T98" fmla="*/ 2147483647 w 1243"/>
                <a:gd name="T99" fmla="*/ 2147483647 h 2146"/>
                <a:gd name="T100" fmla="*/ 2147483647 w 1243"/>
                <a:gd name="T101" fmla="*/ 2147483647 h 2146"/>
                <a:gd name="T102" fmla="*/ 2147483647 w 1243"/>
                <a:gd name="T103" fmla="*/ 147991244 h 2146"/>
                <a:gd name="T104" fmla="*/ 2147483647 w 1243"/>
                <a:gd name="T105" fmla="*/ 591963919 h 214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43"/>
                <a:gd name="T160" fmla="*/ 0 h 2146"/>
                <a:gd name="T161" fmla="*/ 1243 w 1243"/>
                <a:gd name="T162" fmla="*/ 2146 h 214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43" h="2146">
                  <a:moveTo>
                    <a:pt x="618" y="67"/>
                  </a:moveTo>
                  <a:lnTo>
                    <a:pt x="616" y="72"/>
                  </a:lnTo>
                  <a:lnTo>
                    <a:pt x="609" y="130"/>
                  </a:lnTo>
                  <a:lnTo>
                    <a:pt x="609" y="129"/>
                  </a:lnTo>
                  <a:lnTo>
                    <a:pt x="608" y="132"/>
                  </a:lnTo>
                  <a:lnTo>
                    <a:pt x="609" y="130"/>
                  </a:lnTo>
                  <a:lnTo>
                    <a:pt x="596" y="153"/>
                  </a:lnTo>
                  <a:lnTo>
                    <a:pt x="567" y="174"/>
                  </a:lnTo>
                  <a:lnTo>
                    <a:pt x="555" y="185"/>
                  </a:lnTo>
                  <a:lnTo>
                    <a:pt x="475" y="277"/>
                  </a:lnTo>
                  <a:lnTo>
                    <a:pt x="419" y="296"/>
                  </a:lnTo>
                  <a:lnTo>
                    <a:pt x="417" y="297"/>
                  </a:lnTo>
                  <a:lnTo>
                    <a:pt x="392" y="311"/>
                  </a:lnTo>
                  <a:lnTo>
                    <a:pt x="389" y="315"/>
                  </a:lnTo>
                  <a:lnTo>
                    <a:pt x="368" y="340"/>
                  </a:lnTo>
                  <a:lnTo>
                    <a:pt x="365" y="344"/>
                  </a:lnTo>
                  <a:lnTo>
                    <a:pt x="366" y="349"/>
                  </a:lnTo>
                  <a:lnTo>
                    <a:pt x="375" y="372"/>
                  </a:lnTo>
                  <a:lnTo>
                    <a:pt x="385" y="391"/>
                  </a:lnTo>
                  <a:lnTo>
                    <a:pt x="386" y="393"/>
                  </a:lnTo>
                  <a:lnTo>
                    <a:pt x="406" y="421"/>
                  </a:lnTo>
                  <a:lnTo>
                    <a:pt x="365" y="462"/>
                  </a:lnTo>
                  <a:lnTo>
                    <a:pt x="364" y="465"/>
                  </a:lnTo>
                  <a:lnTo>
                    <a:pt x="353" y="487"/>
                  </a:lnTo>
                  <a:lnTo>
                    <a:pt x="326" y="603"/>
                  </a:lnTo>
                  <a:lnTo>
                    <a:pt x="310" y="615"/>
                  </a:lnTo>
                  <a:lnTo>
                    <a:pt x="299" y="626"/>
                  </a:lnTo>
                  <a:lnTo>
                    <a:pt x="297" y="627"/>
                  </a:lnTo>
                  <a:lnTo>
                    <a:pt x="286" y="646"/>
                  </a:lnTo>
                  <a:lnTo>
                    <a:pt x="286" y="648"/>
                  </a:lnTo>
                  <a:lnTo>
                    <a:pt x="229" y="773"/>
                  </a:lnTo>
                  <a:lnTo>
                    <a:pt x="228" y="777"/>
                  </a:lnTo>
                  <a:lnTo>
                    <a:pt x="228" y="783"/>
                  </a:lnTo>
                  <a:lnTo>
                    <a:pt x="230" y="781"/>
                  </a:lnTo>
                  <a:lnTo>
                    <a:pt x="228" y="784"/>
                  </a:lnTo>
                  <a:lnTo>
                    <a:pt x="228" y="783"/>
                  </a:lnTo>
                  <a:lnTo>
                    <a:pt x="227" y="783"/>
                  </a:lnTo>
                  <a:lnTo>
                    <a:pt x="225" y="784"/>
                  </a:lnTo>
                  <a:lnTo>
                    <a:pt x="154" y="844"/>
                  </a:lnTo>
                  <a:lnTo>
                    <a:pt x="91" y="877"/>
                  </a:lnTo>
                  <a:lnTo>
                    <a:pt x="42" y="884"/>
                  </a:lnTo>
                  <a:lnTo>
                    <a:pt x="28" y="888"/>
                  </a:lnTo>
                  <a:lnTo>
                    <a:pt x="24" y="890"/>
                  </a:lnTo>
                  <a:lnTo>
                    <a:pt x="16" y="898"/>
                  </a:lnTo>
                  <a:lnTo>
                    <a:pt x="14" y="901"/>
                  </a:lnTo>
                  <a:lnTo>
                    <a:pt x="9" y="912"/>
                  </a:lnTo>
                  <a:lnTo>
                    <a:pt x="9" y="914"/>
                  </a:lnTo>
                  <a:lnTo>
                    <a:pt x="6" y="931"/>
                  </a:lnTo>
                  <a:lnTo>
                    <a:pt x="0" y="989"/>
                  </a:lnTo>
                  <a:lnTo>
                    <a:pt x="0" y="992"/>
                  </a:lnTo>
                  <a:lnTo>
                    <a:pt x="2" y="998"/>
                  </a:lnTo>
                  <a:lnTo>
                    <a:pt x="11" y="1026"/>
                  </a:lnTo>
                  <a:lnTo>
                    <a:pt x="35" y="1135"/>
                  </a:lnTo>
                  <a:lnTo>
                    <a:pt x="36" y="1139"/>
                  </a:lnTo>
                  <a:lnTo>
                    <a:pt x="64" y="1188"/>
                  </a:lnTo>
                  <a:lnTo>
                    <a:pt x="90" y="1296"/>
                  </a:lnTo>
                  <a:lnTo>
                    <a:pt x="91" y="1298"/>
                  </a:lnTo>
                  <a:lnTo>
                    <a:pt x="146" y="1390"/>
                  </a:lnTo>
                  <a:lnTo>
                    <a:pt x="146" y="1387"/>
                  </a:lnTo>
                  <a:lnTo>
                    <a:pt x="160" y="1421"/>
                  </a:lnTo>
                  <a:lnTo>
                    <a:pt x="159" y="1424"/>
                  </a:lnTo>
                  <a:lnTo>
                    <a:pt x="139" y="1504"/>
                  </a:lnTo>
                  <a:lnTo>
                    <a:pt x="139" y="1509"/>
                  </a:lnTo>
                  <a:lnTo>
                    <a:pt x="140" y="1511"/>
                  </a:lnTo>
                  <a:lnTo>
                    <a:pt x="140" y="1510"/>
                  </a:lnTo>
                  <a:lnTo>
                    <a:pt x="141" y="1517"/>
                  </a:lnTo>
                  <a:lnTo>
                    <a:pt x="141" y="1519"/>
                  </a:lnTo>
                  <a:lnTo>
                    <a:pt x="146" y="1534"/>
                  </a:lnTo>
                  <a:lnTo>
                    <a:pt x="147" y="1536"/>
                  </a:lnTo>
                  <a:lnTo>
                    <a:pt x="165" y="1608"/>
                  </a:lnTo>
                  <a:lnTo>
                    <a:pt x="166" y="1611"/>
                  </a:lnTo>
                  <a:lnTo>
                    <a:pt x="167" y="1612"/>
                  </a:lnTo>
                  <a:lnTo>
                    <a:pt x="195" y="1663"/>
                  </a:lnTo>
                  <a:lnTo>
                    <a:pt x="195" y="1659"/>
                  </a:lnTo>
                  <a:lnTo>
                    <a:pt x="201" y="1723"/>
                  </a:lnTo>
                  <a:lnTo>
                    <a:pt x="191" y="1738"/>
                  </a:lnTo>
                  <a:lnTo>
                    <a:pt x="192" y="1736"/>
                  </a:lnTo>
                  <a:lnTo>
                    <a:pt x="187" y="1743"/>
                  </a:lnTo>
                  <a:lnTo>
                    <a:pt x="187" y="1744"/>
                  </a:lnTo>
                  <a:lnTo>
                    <a:pt x="177" y="1748"/>
                  </a:lnTo>
                  <a:lnTo>
                    <a:pt x="176" y="1750"/>
                  </a:lnTo>
                  <a:lnTo>
                    <a:pt x="168" y="1758"/>
                  </a:lnTo>
                  <a:lnTo>
                    <a:pt x="166" y="1765"/>
                  </a:lnTo>
                  <a:lnTo>
                    <a:pt x="166" y="1766"/>
                  </a:lnTo>
                  <a:lnTo>
                    <a:pt x="160" y="1809"/>
                  </a:lnTo>
                  <a:lnTo>
                    <a:pt x="161" y="1815"/>
                  </a:lnTo>
                  <a:lnTo>
                    <a:pt x="167" y="1829"/>
                  </a:lnTo>
                  <a:lnTo>
                    <a:pt x="179" y="1848"/>
                  </a:lnTo>
                  <a:lnTo>
                    <a:pt x="183" y="1849"/>
                  </a:lnTo>
                  <a:lnTo>
                    <a:pt x="219" y="1877"/>
                  </a:lnTo>
                  <a:lnTo>
                    <a:pt x="221" y="1877"/>
                  </a:lnTo>
                  <a:lnTo>
                    <a:pt x="224" y="1879"/>
                  </a:lnTo>
                  <a:lnTo>
                    <a:pt x="259" y="1886"/>
                  </a:lnTo>
                  <a:lnTo>
                    <a:pt x="280" y="1892"/>
                  </a:lnTo>
                  <a:lnTo>
                    <a:pt x="331" y="1914"/>
                  </a:lnTo>
                  <a:lnTo>
                    <a:pt x="445" y="1922"/>
                  </a:lnTo>
                  <a:lnTo>
                    <a:pt x="442" y="1922"/>
                  </a:lnTo>
                  <a:lnTo>
                    <a:pt x="472" y="1931"/>
                  </a:lnTo>
                  <a:lnTo>
                    <a:pt x="504" y="1953"/>
                  </a:lnTo>
                  <a:lnTo>
                    <a:pt x="564" y="2004"/>
                  </a:lnTo>
                  <a:lnTo>
                    <a:pt x="565" y="2005"/>
                  </a:lnTo>
                  <a:lnTo>
                    <a:pt x="595" y="2017"/>
                  </a:lnTo>
                  <a:lnTo>
                    <a:pt x="598" y="2018"/>
                  </a:lnTo>
                  <a:lnTo>
                    <a:pt x="692" y="2032"/>
                  </a:lnTo>
                  <a:lnTo>
                    <a:pt x="691" y="2031"/>
                  </a:lnTo>
                  <a:lnTo>
                    <a:pt x="717" y="2042"/>
                  </a:lnTo>
                  <a:lnTo>
                    <a:pt x="716" y="2042"/>
                  </a:lnTo>
                  <a:lnTo>
                    <a:pt x="799" y="2098"/>
                  </a:lnTo>
                  <a:lnTo>
                    <a:pt x="801" y="2099"/>
                  </a:lnTo>
                  <a:lnTo>
                    <a:pt x="832" y="2110"/>
                  </a:lnTo>
                  <a:lnTo>
                    <a:pt x="834" y="2111"/>
                  </a:lnTo>
                  <a:lnTo>
                    <a:pt x="863" y="2116"/>
                  </a:lnTo>
                  <a:lnTo>
                    <a:pt x="861" y="2116"/>
                  </a:lnTo>
                  <a:lnTo>
                    <a:pt x="888" y="2126"/>
                  </a:lnTo>
                  <a:lnTo>
                    <a:pt x="897" y="2132"/>
                  </a:lnTo>
                  <a:lnTo>
                    <a:pt x="907" y="2146"/>
                  </a:lnTo>
                  <a:lnTo>
                    <a:pt x="923" y="2135"/>
                  </a:lnTo>
                  <a:lnTo>
                    <a:pt x="912" y="2118"/>
                  </a:lnTo>
                  <a:lnTo>
                    <a:pt x="910" y="2117"/>
                  </a:lnTo>
                  <a:lnTo>
                    <a:pt x="899" y="2107"/>
                  </a:lnTo>
                  <a:lnTo>
                    <a:pt x="896" y="2105"/>
                  </a:lnTo>
                  <a:lnTo>
                    <a:pt x="869" y="2095"/>
                  </a:lnTo>
                  <a:lnTo>
                    <a:pt x="867" y="2095"/>
                  </a:lnTo>
                  <a:lnTo>
                    <a:pt x="836" y="2091"/>
                  </a:lnTo>
                  <a:lnTo>
                    <a:pt x="838" y="2092"/>
                  </a:lnTo>
                  <a:lnTo>
                    <a:pt x="811" y="2081"/>
                  </a:lnTo>
                  <a:lnTo>
                    <a:pt x="725" y="2026"/>
                  </a:lnTo>
                  <a:lnTo>
                    <a:pt x="725" y="2025"/>
                  </a:lnTo>
                  <a:lnTo>
                    <a:pt x="699" y="2013"/>
                  </a:lnTo>
                  <a:lnTo>
                    <a:pt x="696" y="2012"/>
                  </a:lnTo>
                  <a:lnTo>
                    <a:pt x="602" y="1999"/>
                  </a:lnTo>
                  <a:lnTo>
                    <a:pt x="576" y="1988"/>
                  </a:lnTo>
                  <a:lnTo>
                    <a:pt x="482" y="1913"/>
                  </a:lnTo>
                  <a:lnTo>
                    <a:pt x="449" y="1901"/>
                  </a:lnTo>
                  <a:lnTo>
                    <a:pt x="338" y="1893"/>
                  </a:lnTo>
                  <a:lnTo>
                    <a:pt x="265" y="1865"/>
                  </a:lnTo>
                  <a:lnTo>
                    <a:pt x="229" y="1860"/>
                  </a:lnTo>
                  <a:lnTo>
                    <a:pt x="205" y="1840"/>
                  </a:lnTo>
                  <a:lnTo>
                    <a:pt x="195" y="1834"/>
                  </a:lnTo>
                  <a:lnTo>
                    <a:pt x="189" y="1825"/>
                  </a:lnTo>
                  <a:lnTo>
                    <a:pt x="186" y="1819"/>
                  </a:lnTo>
                  <a:lnTo>
                    <a:pt x="180" y="1810"/>
                  </a:lnTo>
                  <a:lnTo>
                    <a:pt x="179" y="1812"/>
                  </a:lnTo>
                  <a:lnTo>
                    <a:pt x="178" y="1807"/>
                  </a:lnTo>
                  <a:lnTo>
                    <a:pt x="180" y="1810"/>
                  </a:lnTo>
                  <a:lnTo>
                    <a:pt x="186" y="1771"/>
                  </a:lnTo>
                  <a:lnTo>
                    <a:pt x="186" y="1773"/>
                  </a:lnTo>
                  <a:lnTo>
                    <a:pt x="188" y="1767"/>
                  </a:lnTo>
                  <a:lnTo>
                    <a:pt x="186" y="1769"/>
                  </a:lnTo>
                  <a:lnTo>
                    <a:pt x="188" y="1764"/>
                  </a:lnTo>
                  <a:lnTo>
                    <a:pt x="188" y="1767"/>
                  </a:lnTo>
                  <a:lnTo>
                    <a:pt x="188" y="1766"/>
                  </a:lnTo>
                  <a:lnTo>
                    <a:pt x="198" y="1761"/>
                  </a:lnTo>
                  <a:lnTo>
                    <a:pt x="210" y="1748"/>
                  </a:lnTo>
                  <a:lnTo>
                    <a:pt x="219" y="1731"/>
                  </a:lnTo>
                  <a:lnTo>
                    <a:pt x="219" y="1728"/>
                  </a:lnTo>
                  <a:lnTo>
                    <a:pt x="219" y="1726"/>
                  </a:lnTo>
                  <a:lnTo>
                    <a:pt x="219" y="1725"/>
                  </a:lnTo>
                  <a:lnTo>
                    <a:pt x="221" y="1725"/>
                  </a:lnTo>
                  <a:lnTo>
                    <a:pt x="214" y="1656"/>
                  </a:lnTo>
                  <a:lnTo>
                    <a:pt x="213" y="1652"/>
                  </a:lnTo>
                  <a:lnTo>
                    <a:pt x="186" y="1602"/>
                  </a:lnTo>
                  <a:lnTo>
                    <a:pt x="186" y="1601"/>
                  </a:lnTo>
                  <a:lnTo>
                    <a:pt x="168" y="1539"/>
                  </a:lnTo>
                  <a:lnTo>
                    <a:pt x="167" y="1531"/>
                  </a:lnTo>
                  <a:lnTo>
                    <a:pt x="161" y="1511"/>
                  </a:lnTo>
                  <a:lnTo>
                    <a:pt x="161" y="1505"/>
                  </a:lnTo>
                  <a:lnTo>
                    <a:pt x="179" y="1422"/>
                  </a:lnTo>
                  <a:lnTo>
                    <a:pt x="178" y="1418"/>
                  </a:lnTo>
                  <a:lnTo>
                    <a:pt x="164" y="1381"/>
                  </a:lnTo>
                  <a:lnTo>
                    <a:pt x="164" y="1379"/>
                  </a:lnTo>
                  <a:lnTo>
                    <a:pt x="126" y="1320"/>
                  </a:lnTo>
                  <a:lnTo>
                    <a:pt x="110" y="1289"/>
                  </a:lnTo>
                  <a:lnTo>
                    <a:pt x="110" y="1292"/>
                  </a:lnTo>
                  <a:lnTo>
                    <a:pt x="84" y="1181"/>
                  </a:lnTo>
                  <a:lnTo>
                    <a:pt x="83" y="1179"/>
                  </a:lnTo>
                  <a:lnTo>
                    <a:pt x="83" y="1178"/>
                  </a:lnTo>
                  <a:lnTo>
                    <a:pt x="56" y="1130"/>
                  </a:lnTo>
                  <a:lnTo>
                    <a:pt x="23" y="992"/>
                  </a:lnTo>
                  <a:lnTo>
                    <a:pt x="21" y="987"/>
                  </a:lnTo>
                  <a:lnTo>
                    <a:pt x="21" y="986"/>
                  </a:lnTo>
                  <a:lnTo>
                    <a:pt x="25" y="932"/>
                  </a:lnTo>
                  <a:lnTo>
                    <a:pt x="28" y="919"/>
                  </a:lnTo>
                  <a:lnTo>
                    <a:pt x="32" y="912"/>
                  </a:lnTo>
                  <a:lnTo>
                    <a:pt x="37" y="907"/>
                  </a:lnTo>
                  <a:lnTo>
                    <a:pt x="95" y="897"/>
                  </a:lnTo>
                  <a:lnTo>
                    <a:pt x="98" y="897"/>
                  </a:lnTo>
                  <a:lnTo>
                    <a:pt x="165" y="863"/>
                  </a:lnTo>
                  <a:lnTo>
                    <a:pt x="166" y="862"/>
                  </a:lnTo>
                  <a:lnTo>
                    <a:pt x="236" y="801"/>
                  </a:lnTo>
                  <a:lnTo>
                    <a:pt x="241" y="798"/>
                  </a:lnTo>
                  <a:lnTo>
                    <a:pt x="242" y="796"/>
                  </a:lnTo>
                  <a:lnTo>
                    <a:pt x="244" y="795"/>
                  </a:lnTo>
                  <a:lnTo>
                    <a:pt x="247" y="791"/>
                  </a:lnTo>
                  <a:lnTo>
                    <a:pt x="249" y="786"/>
                  </a:lnTo>
                  <a:lnTo>
                    <a:pt x="249" y="779"/>
                  </a:lnTo>
                  <a:lnTo>
                    <a:pt x="303" y="657"/>
                  </a:lnTo>
                  <a:lnTo>
                    <a:pt x="314" y="638"/>
                  </a:lnTo>
                  <a:lnTo>
                    <a:pt x="313" y="640"/>
                  </a:lnTo>
                  <a:lnTo>
                    <a:pt x="324" y="629"/>
                  </a:lnTo>
                  <a:lnTo>
                    <a:pt x="341" y="616"/>
                  </a:lnTo>
                  <a:lnTo>
                    <a:pt x="345" y="610"/>
                  </a:lnTo>
                  <a:lnTo>
                    <a:pt x="373" y="493"/>
                  </a:lnTo>
                  <a:lnTo>
                    <a:pt x="371" y="494"/>
                  </a:lnTo>
                  <a:lnTo>
                    <a:pt x="382" y="474"/>
                  </a:lnTo>
                  <a:lnTo>
                    <a:pt x="426" y="429"/>
                  </a:lnTo>
                  <a:lnTo>
                    <a:pt x="428" y="424"/>
                  </a:lnTo>
                  <a:lnTo>
                    <a:pt x="429" y="422"/>
                  </a:lnTo>
                  <a:lnTo>
                    <a:pt x="427" y="416"/>
                  </a:lnTo>
                  <a:lnTo>
                    <a:pt x="402" y="381"/>
                  </a:lnTo>
                  <a:lnTo>
                    <a:pt x="393" y="363"/>
                  </a:lnTo>
                  <a:lnTo>
                    <a:pt x="389" y="347"/>
                  </a:lnTo>
                  <a:lnTo>
                    <a:pt x="405" y="326"/>
                  </a:lnTo>
                  <a:lnTo>
                    <a:pt x="403" y="330"/>
                  </a:lnTo>
                  <a:lnTo>
                    <a:pt x="428" y="316"/>
                  </a:lnTo>
                  <a:lnTo>
                    <a:pt x="426" y="316"/>
                  </a:lnTo>
                  <a:lnTo>
                    <a:pt x="483" y="296"/>
                  </a:lnTo>
                  <a:lnTo>
                    <a:pt x="488" y="293"/>
                  </a:lnTo>
                  <a:lnTo>
                    <a:pt x="570" y="199"/>
                  </a:lnTo>
                  <a:lnTo>
                    <a:pt x="582" y="189"/>
                  </a:lnTo>
                  <a:lnTo>
                    <a:pt x="606" y="171"/>
                  </a:lnTo>
                  <a:lnTo>
                    <a:pt x="614" y="164"/>
                  </a:lnTo>
                  <a:lnTo>
                    <a:pt x="628" y="139"/>
                  </a:lnTo>
                  <a:lnTo>
                    <a:pt x="629" y="135"/>
                  </a:lnTo>
                  <a:lnTo>
                    <a:pt x="634" y="81"/>
                  </a:lnTo>
                  <a:lnTo>
                    <a:pt x="635" y="79"/>
                  </a:lnTo>
                  <a:lnTo>
                    <a:pt x="686" y="28"/>
                  </a:lnTo>
                  <a:lnTo>
                    <a:pt x="684" y="29"/>
                  </a:lnTo>
                  <a:lnTo>
                    <a:pt x="696" y="22"/>
                  </a:lnTo>
                  <a:lnTo>
                    <a:pt x="706" y="21"/>
                  </a:lnTo>
                  <a:lnTo>
                    <a:pt x="717" y="22"/>
                  </a:lnTo>
                  <a:lnTo>
                    <a:pt x="715" y="20"/>
                  </a:lnTo>
                  <a:lnTo>
                    <a:pt x="727" y="28"/>
                  </a:lnTo>
                  <a:lnTo>
                    <a:pt x="732" y="60"/>
                  </a:lnTo>
                  <a:lnTo>
                    <a:pt x="733" y="63"/>
                  </a:lnTo>
                  <a:lnTo>
                    <a:pt x="741" y="81"/>
                  </a:lnTo>
                  <a:lnTo>
                    <a:pt x="747" y="88"/>
                  </a:lnTo>
                  <a:lnTo>
                    <a:pt x="761" y="91"/>
                  </a:lnTo>
                  <a:lnTo>
                    <a:pt x="767" y="91"/>
                  </a:lnTo>
                  <a:lnTo>
                    <a:pt x="793" y="84"/>
                  </a:lnTo>
                  <a:lnTo>
                    <a:pt x="797" y="82"/>
                  </a:lnTo>
                  <a:lnTo>
                    <a:pt x="822" y="63"/>
                  </a:lnTo>
                  <a:lnTo>
                    <a:pt x="844" y="58"/>
                  </a:lnTo>
                  <a:lnTo>
                    <a:pt x="870" y="65"/>
                  </a:lnTo>
                  <a:lnTo>
                    <a:pt x="868" y="63"/>
                  </a:lnTo>
                  <a:lnTo>
                    <a:pt x="894" y="81"/>
                  </a:lnTo>
                  <a:lnTo>
                    <a:pt x="904" y="98"/>
                  </a:lnTo>
                  <a:lnTo>
                    <a:pt x="905" y="100"/>
                  </a:lnTo>
                  <a:lnTo>
                    <a:pt x="917" y="113"/>
                  </a:lnTo>
                  <a:lnTo>
                    <a:pt x="919" y="116"/>
                  </a:lnTo>
                  <a:lnTo>
                    <a:pt x="951" y="134"/>
                  </a:lnTo>
                  <a:lnTo>
                    <a:pt x="954" y="134"/>
                  </a:lnTo>
                  <a:lnTo>
                    <a:pt x="955" y="134"/>
                  </a:lnTo>
                  <a:lnTo>
                    <a:pt x="957" y="135"/>
                  </a:lnTo>
                  <a:lnTo>
                    <a:pt x="961" y="134"/>
                  </a:lnTo>
                  <a:lnTo>
                    <a:pt x="1048" y="94"/>
                  </a:lnTo>
                  <a:lnTo>
                    <a:pt x="1082" y="105"/>
                  </a:lnTo>
                  <a:lnTo>
                    <a:pt x="1081" y="105"/>
                  </a:lnTo>
                  <a:lnTo>
                    <a:pt x="1089" y="109"/>
                  </a:lnTo>
                  <a:lnTo>
                    <a:pt x="1115" y="141"/>
                  </a:lnTo>
                  <a:lnTo>
                    <a:pt x="1119" y="144"/>
                  </a:lnTo>
                  <a:lnTo>
                    <a:pt x="1131" y="152"/>
                  </a:lnTo>
                  <a:lnTo>
                    <a:pt x="1135" y="153"/>
                  </a:lnTo>
                  <a:lnTo>
                    <a:pt x="1196" y="160"/>
                  </a:lnTo>
                  <a:lnTo>
                    <a:pt x="1193" y="159"/>
                  </a:lnTo>
                  <a:lnTo>
                    <a:pt x="1198" y="160"/>
                  </a:lnTo>
                  <a:lnTo>
                    <a:pt x="1196" y="160"/>
                  </a:lnTo>
                  <a:lnTo>
                    <a:pt x="1212" y="169"/>
                  </a:lnTo>
                  <a:lnTo>
                    <a:pt x="1218" y="179"/>
                  </a:lnTo>
                  <a:lnTo>
                    <a:pt x="1222" y="195"/>
                  </a:lnTo>
                  <a:lnTo>
                    <a:pt x="1223" y="219"/>
                  </a:lnTo>
                  <a:lnTo>
                    <a:pt x="1243" y="218"/>
                  </a:lnTo>
                  <a:lnTo>
                    <a:pt x="1242" y="190"/>
                  </a:lnTo>
                  <a:lnTo>
                    <a:pt x="1238" y="172"/>
                  </a:lnTo>
                  <a:lnTo>
                    <a:pt x="1236" y="168"/>
                  </a:lnTo>
                  <a:lnTo>
                    <a:pt x="1226" y="155"/>
                  </a:lnTo>
                  <a:lnTo>
                    <a:pt x="1223" y="152"/>
                  </a:lnTo>
                  <a:lnTo>
                    <a:pt x="1204" y="141"/>
                  </a:lnTo>
                  <a:lnTo>
                    <a:pt x="1199" y="140"/>
                  </a:lnTo>
                  <a:lnTo>
                    <a:pt x="1170" y="139"/>
                  </a:lnTo>
                  <a:lnTo>
                    <a:pt x="1140" y="133"/>
                  </a:lnTo>
                  <a:lnTo>
                    <a:pt x="1129" y="126"/>
                  </a:lnTo>
                  <a:lnTo>
                    <a:pt x="1132" y="129"/>
                  </a:lnTo>
                  <a:lnTo>
                    <a:pt x="1103" y="94"/>
                  </a:lnTo>
                  <a:lnTo>
                    <a:pt x="1099" y="91"/>
                  </a:lnTo>
                  <a:lnTo>
                    <a:pt x="1089" y="87"/>
                  </a:lnTo>
                  <a:lnTo>
                    <a:pt x="1088" y="85"/>
                  </a:lnTo>
                  <a:lnTo>
                    <a:pt x="1058" y="76"/>
                  </a:lnTo>
                  <a:lnTo>
                    <a:pt x="1050" y="72"/>
                  </a:lnTo>
                  <a:lnTo>
                    <a:pt x="1046" y="71"/>
                  </a:lnTo>
                  <a:lnTo>
                    <a:pt x="1043" y="73"/>
                  </a:lnTo>
                  <a:lnTo>
                    <a:pt x="958" y="114"/>
                  </a:lnTo>
                  <a:lnTo>
                    <a:pt x="931" y="98"/>
                  </a:lnTo>
                  <a:lnTo>
                    <a:pt x="930" y="97"/>
                  </a:lnTo>
                  <a:lnTo>
                    <a:pt x="921" y="88"/>
                  </a:lnTo>
                  <a:lnTo>
                    <a:pt x="922" y="88"/>
                  </a:lnTo>
                  <a:lnTo>
                    <a:pt x="910" y="69"/>
                  </a:lnTo>
                  <a:lnTo>
                    <a:pt x="907" y="66"/>
                  </a:lnTo>
                  <a:lnTo>
                    <a:pt x="878" y="46"/>
                  </a:lnTo>
                  <a:lnTo>
                    <a:pt x="875" y="45"/>
                  </a:lnTo>
                  <a:lnTo>
                    <a:pt x="847" y="38"/>
                  </a:lnTo>
                  <a:lnTo>
                    <a:pt x="843" y="38"/>
                  </a:lnTo>
                  <a:lnTo>
                    <a:pt x="816" y="42"/>
                  </a:lnTo>
                  <a:lnTo>
                    <a:pt x="812" y="42"/>
                  </a:lnTo>
                  <a:lnTo>
                    <a:pt x="810" y="44"/>
                  </a:lnTo>
                  <a:lnTo>
                    <a:pt x="786" y="65"/>
                  </a:lnTo>
                  <a:lnTo>
                    <a:pt x="765" y="71"/>
                  </a:lnTo>
                  <a:lnTo>
                    <a:pt x="758" y="69"/>
                  </a:lnTo>
                  <a:lnTo>
                    <a:pt x="752" y="56"/>
                  </a:lnTo>
                  <a:lnTo>
                    <a:pt x="746" y="21"/>
                  </a:lnTo>
                  <a:lnTo>
                    <a:pt x="742" y="15"/>
                  </a:lnTo>
                  <a:lnTo>
                    <a:pt x="725" y="4"/>
                  </a:lnTo>
                  <a:lnTo>
                    <a:pt x="722" y="3"/>
                  </a:lnTo>
                  <a:lnTo>
                    <a:pt x="708" y="0"/>
                  </a:lnTo>
                  <a:lnTo>
                    <a:pt x="703" y="0"/>
                  </a:lnTo>
                  <a:lnTo>
                    <a:pt x="690" y="3"/>
                  </a:lnTo>
                  <a:lnTo>
                    <a:pt x="686" y="4"/>
                  </a:lnTo>
                  <a:lnTo>
                    <a:pt x="674" y="12"/>
                  </a:lnTo>
                  <a:lnTo>
                    <a:pt x="672" y="13"/>
                  </a:lnTo>
                  <a:lnTo>
                    <a:pt x="618" y="67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14" name="Freeform 1024"/>
            <p:cNvSpPr>
              <a:spLocks/>
            </p:cNvSpPr>
            <p:nvPr/>
          </p:nvSpPr>
          <p:spPr bwMode="auto">
            <a:xfrm>
              <a:off x="5129213" y="5183188"/>
              <a:ext cx="673100" cy="1550987"/>
            </a:xfrm>
            <a:custGeom>
              <a:avLst/>
              <a:gdLst>
                <a:gd name="T0" fmla="*/ 2147483647 w 1271"/>
                <a:gd name="T1" fmla="*/ 2147483647 h 2931"/>
                <a:gd name="T2" fmla="*/ 2147483647 w 1271"/>
                <a:gd name="T3" fmla="*/ 2147483647 h 2931"/>
                <a:gd name="T4" fmla="*/ 2147483647 w 1271"/>
                <a:gd name="T5" fmla="*/ 2147483647 h 2931"/>
                <a:gd name="T6" fmla="*/ 2147483647 w 1271"/>
                <a:gd name="T7" fmla="*/ 2147483647 h 2931"/>
                <a:gd name="T8" fmla="*/ 2147483647 w 1271"/>
                <a:gd name="T9" fmla="*/ 2147483647 h 2931"/>
                <a:gd name="T10" fmla="*/ 2147483647 w 1271"/>
                <a:gd name="T11" fmla="*/ 2147483647 h 2931"/>
                <a:gd name="T12" fmla="*/ 2147483647 w 1271"/>
                <a:gd name="T13" fmla="*/ 2147483647 h 2931"/>
                <a:gd name="T14" fmla="*/ 2147483647 w 1271"/>
                <a:gd name="T15" fmla="*/ 2147483647 h 2931"/>
                <a:gd name="T16" fmla="*/ 2147483647 w 1271"/>
                <a:gd name="T17" fmla="*/ 2147483647 h 2931"/>
                <a:gd name="T18" fmla="*/ 2147483647 w 1271"/>
                <a:gd name="T19" fmla="*/ 2147483647 h 2931"/>
                <a:gd name="T20" fmla="*/ 2147483647 w 1271"/>
                <a:gd name="T21" fmla="*/ 2147483647 h 2931"/>
                <a:gd name="T22" fmla="*/ 2147483647 w 1271"/>
                <a:gd name="T23" fmla="*/ 2147483647 h 2931"/>
                <a:gd name="T24" fmla="*/ 1633668149 w 1271"/>
                <a:gd name="T25" fmla="*/ 592796718 h 2931"/>
                <a:gd name="T26" fmla="*/ 445647767 w 1271"/>
                <a:gd name="T27" fmla="*/ 148129065 h 2931"/>
                <a:gd name="T28" fmla="*/ 891015386 w 1271"/>
                <a:gd name="T29" fmla="*/ 2147483647 h 2931"/>
                <a:gd name="T30" fmla="*/ 1782311450 w 1271"/>
                <a:gd name="T31" fmla="*/ 2147483647 h 2931"/>
                <a:gd name="T32" fmla="*/ 2147483647 w 1271"/>
                <a:gd name="T33" fmla="*/ 2147483647 h 2931"/>
                <a:gd name="T34" fmla="*/ 2147483647 w 1271"/>
                <a:gd name="T35" fmla="*/ 2147483647 h 2931"/>
                <a:gd name="T36" fmla="*/ 2147483647 w 1271"/>
                <a:gd name="T37" fmla="*/ 2147483647 h 2931"/>
                <a:gd name="T38" fmla="*/ 2147483647 w 1271"/>
                <a:gd name="T39" fmla="*/ 2147483647 h 2931"/>
                <a:gd name="T40" fmla="*/ 2147483647 w 1271"/>
                <a:gd name="T41" fmla="*/ 2147483647 h 2931"/>
                <a:gd name="T42" fmla="*/ 2147483647 w 1271"/>
                <a:gd name="T43" fmla="*/ 2147483647 h 2931"/>
                <a:gd name="T44" fmla="*/ 2147483647 w 1271"/>
                <a:gd name="T45" fmla="*/ 2147483647 h 2931"/>
                <a:gd name="T46" fmla="*/ 2147483647 w 1271"/>
                <a:gd name="T47" fmla="*/ 2147483647 h 2931"/>
                <a:gd name="T48" fmla="*/ 2147483647 w 1271"/>
                <a:gd name="T49" fmla="*/ 2147483647 h 2931"/>
                <a:gd name="T50" fmla="*/ 2147483647 w 1271"/>
                <a:gd name="T51" fmla="*/ 2147483647 h 2931"/>
                <a:gd name="T52" fmla="*/ 2147483647 w 1271"/>
                <a:gd name="T53" fmla="*/ 2147483647 h 2931"/>
                <a:gd name="T54" fmla="*/ 2147483647 w 1271"/>
                <a:gd name="T55" fmla="*/ 2147483647 h 2931"/>
                <a:gd name="T56" fmla="*/ 2147483647 w 1271"/>
                <a:gd name="T57" fmla="*/ 2147483647 h 2931"/>
                <a:gd name="T58" fmla="*/ 2147483647 w 1271"/>
                <a:gd name="T59" fmla="*/ 2147483647 h 2931"/>
                <a:gd name="T60" fmla="*/ 2147483647 w 1271"/>
                <a:gd name="T61" fmla="*/ 2147483647 h 2931"/>
                <a:gd name="T62" fmla="*/ 2147483647 w 1271"/>
                <a:gd name="T63" fmla="*/ 2147483647 h 2931"/>
                <a:gd name="T64" fmla="*/ 2147483647 w 1271"/>
                <a:gd name="T65" fmla="*/ 2147483647 h 2931"/>
                <a:gd name="T66" fmla="*/ 2147483647 w 1271"/>
                <a:gd name="T67" fmla="*/ 2147483647 h 2931"/>
                <a:gd name="T68" fmla="*/ 2147483647 w 1271"/>
                <a:gd name="T69" fmla="*/ 2147483647 h 2931"/>
                <a:gd name="T70" fmla="*/ 2147483647 w 1271"/>
                <a:gd name="T71" fmla="*/ 2147483647 h 2931"/>
                <a:gd name="T72" fmla="*/ 2147483647 w 1271"/>
                <a:gd name="T73" fmla="*/ 2147483647 h 2931"/>
                <a:gd name="T74" fmla="*/ 2147483647 w 1271"/>
                <a:gd name="T75" fmla="*/ 2147483647 h 2931"/>
                <a:gd name="T76" fmla="*/ 2147483647 w 1271"/>
                <a:gd name="T77" fmla="*/ 2147483647 h 2931"/>
                <a:gd name="T78" fmla="*/ 2147483647 w 1271"/>
                <a:gd name="T79" fmla="*/ 2147483647 h 2931"/>
                <a:gd name="T80" fmla="*/ 2147483647 w 1271"/>
                <a:gd name="T81" fmla="*/ 2147483647 h 2931"/>
                <a:gd name="T82" fmla="*/ 2147483647 w 1271"/>
                <a:gd name="T83" fmla="*/ 2147483647 h 2931"/>
                <a:gd name="T84" fmla="*/ 2147483647 w 1271"/>
                <a:gd name="T85" fmla="*/ 2147483647 h 2931"/>
                <a:gd name="T86" fmla="*/ 2147483647 w 1271"/>
                <a:gd name="T87" fmla="*/ 2147483647 h 2931"/>
                <a:gd name="T88" fmla="*/ 2147483647 w 1271"/>
                <a:gd name="T89" fmla="*/ 2147483647 h 2931"/>
                <a:gd name="T90" fmla="*/ 2147483647 w 1271"/>
                <a:gd name="T91" fmla="*/ 2147483647 h 2931"/>
                <a:gd name="T92" fmla="*/ 2147483647 w 1271"/>
                <a:gd name="T93" fmla="*/ 2147483647 h 2931"/>
                <a:gd name="T94" fmla="*/ 2147483647 w 1271"/>
                <a:gd name="T95" fmla="*/ 2147483647 h 2931"/>
                <a:gd name="T96" fmla="*/ 2147483647 w 1271"/>
                <a:gd name="T97" fmla="*/ 2147483647 h 2931"/>
                <a:gd name="T98" fmla="*/ 2147483647 w 1271"/>
                <a:gd name="T99" fmla="*/ 2147483647 h 2931"/>
                <a:gd name="T100" fmla="*/ 2147483647 w 1271"/>
                <a:gd name="T101" fmla="*/ 2147483647 h 2931"/>
                <a:gd name="T102" fmla="*/ 2147483647 w 1271"/>
                <a:gd name="T103" fmla="*/ 2147483647 h 2931"/>
                <a:gd name="T104" fmla="*/ 2147483647 w 1271"/>
                <a:gd name="T105" fmla="*/ 2147483647 h 2931"/>
                <a:gd name="T106" fmla="*/ 2147483647 w 1271"/>
                <a:gd name="T107" fmla="*/ 2147483647 h 2931"/>
                <a:gd name="T108" fmla="*/ 2147483647 w 1271"/>
                <a:gd name="T109" fmla="*/ 2147483647 h 2931"/>
                <a:gd name="T110" fmla="*/ 2147483647 w 1271"/>
                <a:gd name="T111" fmla="*/ 2147483647 h 2931"/>
                <a:gd name="T112" fmla="*/ 2147483647 w 1271"/>
                <a:gd name="T113" fmla="*/ 2147483647 h 2931"/>
                <a:gd name="T114" fmla="*/ 2147483647 w 1271"/>
                <a:gd name="T115" fmla="*/ 2147483647 h 2931"/>
                <a:gd name="T116" fmla="*/ 2147483647 w 1271"/>
                <a:gd name="T117" fmla="*/ 2147483647 h 2931"/>
                <a:gd name="T118" fmla="*/ 2147483647 w 1271"/>
                <a:gd name="T119" fmla="*/ 2147483647 h 293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271"/>
                <a:gd name="T181" fmla="*/ 0 h 2931"/>
                <a:gd name="T182" fmla="*/ 1271 w 1271"/>
                <a:gd name="T183" fmla="*/ 2931 h 293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271" h="2931">
                  <a:moveTo>
                    <a:pt x="690" y="825"/>
                  </a:moveTo>
                  <a:lnTo>
                    <a:pt x="690" y="822"/>
                  </a:lnTo>
                  <a:lnTo>
                    <a:pt x="691" y="813"/>
                  </a:lnTo>
                  <a:lnTo>
                    <a:pt x="690" y="809"/>
                  </a:lnTo>
                  <a:lnTo>
                    <a:pt x="689" y="804"/>
                  </a:lnTo>
                  <a:lnTo>
                    <a:pt x="677" y="791"/>
                  </a:lnTo>
                  <a:lnTo>
                    <a:pt x="675" y="790"/>
                  </a:lnTo>
                  <a:lnTo>
                    <a:pt x="662" y="783"/>
                  </a:lnTo>
                  <a:lnTo>
                    <a:pt x="659" y="780"/>
                  </a:lnTo>
                  <a:lnTo>
                    <a:pt x="662" y="783"/>
                  </a:lnTo>
                  <a:lnTo>
                    <a:pt x="637" y="751"/>
                  </a:lnTo>
                  <a:lnTo>
                    <a:pt x="630" y="678"/>
                  </a:lnTo>
                  <a:lnTo>
                    <a:pt x="628" y="676"/>
                  </a:lnTo>
                  <a:lnTo>
                    <a:pt x="628" y="675"/>
                  </a:lnTo>
                  <a:lnTo>
                    <a:pt x="618" y="647"/>
                  </a:lnTo>
                  <a:lnTo>
                    <a:pt x="617" y="645"/>
                  </a:lnTo>
                  <a:lnTo>
                    <a:pt x="615" y="644"/>
                  </a:lnTo>
                  <a:lnTo>
                    <a:pt x="605" y="632"/>
                  </a:lnTo>
                  <a:lnTo>
                    <a:pt x="601" y="631"/>
                  </a:lnTo>
                  <a:lnTo>
                    <a:pt x="588" y="624"/>
                  </a:lnTo>
                  <a:lnTo>
                    <a:pt x="579" y="609"/>
                  </a:lnTo>
                  <a:lnTo>
                    <a:pt x="580" y="610"/>
                  </a:lnTo>
                  <a:lnTo>
                    <a:pt x="572" y="593"/>
                  </a:lnTo>
                  <a:lnTo>
                    <a:pt x="572" y="597"/>
                  </a:lnTo>
                  <a:lnTo>
                    <a:pt x="563" y="527"/>
                  </a:lnTo>
                  <a:lnTo>
                    <a:pt x="558" y="521"/>
                  </a:lnTo>
                  <a:lnTo>
                    <a:pt x="546" y="512"/>
                  </a:lnTo>
                  <a:lnTo>
                    <a:pt x="543" y="512"/>
                  </a:lnTo>
                  <a:lnTo>
                    <a:pt x="528" y="508"/>
                  </a:lnTo>
                  <a:lnTo>
                    <a:pt x="453" y="457"/>
                  </a:lnTo>
                  <a:lnTo>
                    <a:pt x="442" y="391"/>
                  </a:lnTo>
                  <a:lnTo>
                    <a:pt x="441" y="388"/>
                  </a:lnTo>
                  <a:lnTo>
                    <a:pt x="433" y="368"/>
                  </a:lnTo>
                  <a:lnTo>
                    <a:pt x="432" y="363"/>
                  </a:lnTo>
                  <a:lnTo>
                    <a:pt x="430" y="361"/>
                  </a:lnTo>
                  <a:lnTo>
                    <a:pt x="417" y="355"/>
                  </a:lnTo>
                  <a:lnTo>
                    <a:pt x="415" y="354"/>
                  </a:lnTo>
                  <a:lnTo>
                    <a:pt x="400" y="349"/>
                  </a:lnTo>
                  <a:lnTo>
                    <a:pt x="354" y="311"/>
                  </a:lnTo>
                  <a:lnTo>
                    <a:pt x="347" y="307"/>
                  </a:lnTo>
                  <a:lnTo>
                    <a:pt x="317" y="259"/>
                  </a:lnTo>
                  <a:lnTo>
                    <a:pt x="316" y="257"/>
                  </a:lnTo>
                  <a:lnTo>
                    <a:pt x="278" y="221"/>
                  </a:lnTo>
                  <a:lnTo>
                    <a:pt x="267" y="190"/>
                  </a:lnTo>
                  <a:lnTo>
                    <a:pt x="266" y="188"/>
                  </a:lnTo>
                  <a:lnTo>
                    <a:pt x="253" y="164"/>
                  </a:lnTo>
                  <a:lnTo>
                    <a:pt x="251" y="161"/>
                  </a:lnTo>
                  <a:lnTo>
                    <a:pt x="235" y="145"/>
                  </a:lnTo>
                  <a:lnTo>
                    <a:pt x="234" y="143"/>
                  </a:lnTo>
                  <a:lnTo>
                    <a:pt x="217" y="133"/>
                  </a:lnTo>
                  <a:lnTo>
                    <a:pt x="215" y="132"/>
                  </a:lnTo>
                  <a:lnTo>
                    <a:pt x="214" y="132"/>
                  </a:lnTo>
                  <a:lnTo>
                    <a:pt x="172" y="120"/>
                  </a:lnTo>
                  <a:lnTo>
                    <a:pt x="125" y="114"/>
                  </a:lnTo>
                  <a:lnTo>
                    <a:pt x="100" y="98"/>
                  </a:lnTo>
                  <a:lnTo>
                    <a:pt x="87" y="84"/>
                  </a:lnTo>
                  <a:lnTo>
                    <a:pt x="84" y="83"/>
                  </a:lnTo>
                  <a:lnTo>
                    <a:pt x="69" y="75"/>
                  </a:lnTo>
                  <a:lnTo>
                    <a:pt x="62" y="73"/>
                  </a:lnTo>
                  <a:lnTo>
                    <a:pt x="45" y="77"/>
                  </a:lnTo>
                  <a:lnTo>
                    <a:pt x="39" y="53"/>
                  </a:lnTo>
                  <a:lnTo>
                    <a:pt x="39" y="55"/>
                  </a:lnTo>
                  <a:lnTo>
                    <a:pt x="35" y="16"/>
                  </a:lnTo>
                  <a:lnTo>
                    <a:pt x="33" y="14"/>
                  </a:lnTo>
                  <a:lnTo>
                    <a:pt x="33" y="12"/>
                  </a:lnTo>
                  <a:lnTo>
                    <a:pt x="27" y="4"/>
                  </a:lnTo>
                  <a:lnTo>
                    <a:pt x="24" y="1"/>
                  </a:lnTo>
                  <a:lnTo>
                    <a:pt x="22" y="0"/>
                  </a:lnTo>
                  <a:lnTo>
                    <a:pt x="15" y="1"/>
                  </a:lnTo>
                  <a:lnTo>
                    <a:pt x="8" y="4"/>
                  </a:lnTo>
                  <a:lnTo>
                    <a:pt x="3" y="11"/>
                  </a:lnTo>
                  <a:lnTo>
                    <a:pt x="0" y="22"/>
                  </a:lnTo>
                  <a:lnTo>
                    <a:pt x="0" y="43"/>
                  </a:lnTo>
                  <a:lnTo>
                    <a:pt x="17" y="43"/>
                  </a:lnTo>
                  <a:lnTo>
                    <a:pt x="18" y="56"/>
                  </a:lnTo>
                  <a:lnTo>
                    <a:pt x="18" y="57"/>
                  </a:lnTo>
                  <a:lnTo>
                    <a:pt x="27" y="91"/>
                  </a:lnTo>
                  <a:lnTo>
                    <a:pt x="28" y="94"/>
                  </a:lnTo>
                  <a:lnTo>
                    <a:pt x="31" y="97"/>
                  </a:lnTo>
                  <a:lnTo>
                    <a:pt x="35" y="98"/>
                  </a:lnTo>
                  <a:lnTo>
                    <a:pt x="40" y="100"/>
                  </a:lnTo>
                  <a:lnTo>
                    <a:pt x="63" y="94"/>
                  </a:lnTo>
                  <a:lnTo>
                    <a:pt x="73" y="100"/>
                  </a:lnTo>
                  <a:lnTo>
                    <a:pt x="89" y="117"/>
                  </a:lnTo>
                  <a:lnTo>
                    <a:pt x="115" y="132"/>
                  </a:lnTo>
                  <a:lnTo>
                    <a:pt x="118" y="133"/>
                  </a:lnTo>
                  <a:lnTo>
                    <a:pt x="207" y="152"/>
                  </a:lnTo>
                  <a:lnTo>
                    <a:pt x="220" y="159"/>
                  </a:lnTo>
                  <a:lnTo>
                    <a:pt x="234" y="174"/>
                  </a:lnTo>
                  <a:lnTo>
                    <a:pt x="246" y="196"/>
                  </a:lnTo>
                  <a:lnTo>
                    <a:pt x="257" y="228"/>
                  </a:lnTo>
                  <a:lnTo>
                    <a:pt x="260" y="232"/>
                  </a:lnTo>
                  <a:lnTo>
                    <a:pt x="299" y="269"/>
                  </a:lnTo>
                  <a:lnTo>
                    <a:pt x="332" y="320"/>
                  </a:lnTo>
                  <a:lnTo>
                    <a:pt x="390" y="368"/>
                  </a:lnTo>
                  <a:lnTo>
                    <a:pt x="408" y="374"/>
                  </a:lnTo>
                  <a:lnTo>
                    <a:pt x="415" y="378"/>
                  </a:lnTo>
                  <a:lnTo>
                    <a:pt x="421" y="395"/>
                  </a:lnTo>
                  <a:lnTo>
                    <a:pt x="421" y="394"/>
                  </a:lnTo>
                  <a:lnTo>
                    <a:pt x="432" y="462"/>
                  </a:lnTo>
                  <a:lnTo>
                    <a:pt x="433" y="466"/>
                  </a:lnTo>
                  <a:lnTo>
                    <a:pt x="436" y="470"/>
                  </a:lnTo>
                  <a:lnTo>
                    <a:pt x="519" y="526"/>
                  </a:lnTo>
                  <a:lnTo>
                    <a:pt x="522" y="528"/>
                  </a:lnTo>
                  <a:lnTo>
                    <a:pt x="536" y="532"/>
                  </a:lnTo>
                  <a:lnTo>
                    <a:pt x="544" y="536"/>
                  </a:lnTo>
                  <a:lnTo>
                    <a:pt x="552" y="597"/>
                  </a:lnTo>
                  <a:lnTo>
                    <a:pt x="554" y="601"/>
                  </a:lnTo>
                  <a:lnTo>
                    <a:pt x="561" y="619"/>
                  </a:lnTo>
                  <a:lnTo>
                    <a:pt x="562" y="620"/>
                  </a:lnTo>
                  <a:lnTo>
                    <a:pt x="572" y="636"/>
                  </a:lnTo>
                  <a:lnTo>
                    <a:pt x="572" y="637"/>
                  </a:lnTo>
                  <a:lnTo>
                    <a:pt x="575" y="639"/>
                  </a:lnTo>
                  <a:lnTo>
                    <a:pt x="589" y="647"/>
                  </a:lnTo>
                  <a:lnTo>
                    <a:pt x="598" y="656"/>
                  </a:lnTo>
                  <a:lnTo>
                    <a:pt x="609" y="682"/>
                  </a:lnTo>
                  <a:lnTo>
                    <a:pt x="609" y="679"/>
                  </a:lnTo>
                  <a:lnTo>
                    <a:pt x="617" y="757"/>
                  </a:lnTo>
                  <a:lnTo>
                    <a:pt x="617" y="758"/>
                  </a:lnTo>
                  <a:lnTo>
                    <a:pt x="619" y="761"/>
                  </a:lnTo>
                  <a:lnTo>
                    <a:pt x="646" y="795"/>
                  </a:lnTo>
                  <a:lnTo>
                    <a:pt x="648" y="797"/>
                  </a:lnTo>
                  <a:lnTo>
                    <a:pt x="665" y="808"/>
                  </a:lnTo>
                  <a:lnTo>
                    <a:pt x="663" y="806"/>
                  </a:lnTo>
                  <a:lnTo>
                    <a:pt x="671" y="815"/>
                  </a:lnTo>
                  <a:lnTo>
                    <a:pt x="672" y="816"/>
                  </a:lnTo>
                  <a:lnTo>
                    <a:pt x="671" y="817"/>
                  </a:lnTo>
                  <a:lnTo>
                    <a:pt x="666" y="824"/>
                  </a:lnTo>
                  <a:lnTo>
                    <a:pt x="668" y="823"/>
                  </a:lnTo>
                  <a:lnTo>
                    <a:pt x="656" y="839"/>
                  </a:lnTo>
                  <a:lnTo>
                    <a:pt x="653" y="842"/>
                  </a:lnTo>
                  <a:lnTo>
                    <a:pt x="644" y="876"/>
                  </a:lnTo>
                  <a:lnTo>
                    <a:pt x="644" y="881"/>
                  </a:lnTo>
                  <a:lnTo>
                    <a:pt x="653" y="918"/>
                  </a:lnTo>
                  <a:lnTo>
                    <a:pt x="658" y="951"/>
                  </a:lnTo>
                  <a:lnTo>
                    <a:pt x="653" y="1029"/>
                  </a:lnTo>
                  <a:lnTo>
                    <a:pt x="672" y="1078"/>
                  </a:lnTo>
                  <a:lnTo>
                    <a:pt x="673" y="1080"/>
                  </a:lnTo>
                  <a:lnTo>
                    <a:pt x="724" y="1160"/>
                  </a:lnTo>
                  <a:lnTo>
                    <a:pt x="757" y="1202"/>
                  </a:lnTo>
                  <a:lnTo>
                    <a:pt x="774" y="1218"/>
                  </a:lnTo>
                  <a:lnTo>
                    <a:pt x="775" y="1220"/>
                  </a:lnTo>
                  <a:lnTo>
                    <a:pt x="822" y="1248"/>
                  </a:lnTo>
                  <a:lnTo>
                    <a:pt x="834" y="1266"/>
                  </a:lnTo>
                  <a:lnTo>
                    <a:pt x="857" y="1345"/>
                  </a:lnTo>
                  <a:lnTo>
                    <a:pt x="860" y="1349"/>
                  </a:lnTo>
                  <a:lnTo>
                    <a:pt x="865" y="1353"/>
                  </a:lnTo>
                  <a:lnTo>
                    <a:pt x="931" y="1364"/>
                  </a:lnTo>
                  <a:lnTo>
                    <a:pt x="935" y="1366"/>
                  </a:lnTo>
                  <a:lnTo>
                    <a:pt x="934" y="1364"/>
                  </a:lnTo>
                  <a:lnTo>
                    <a:pt x="937" y="1367"/>
                  </a:lnTo>
                  <a:lnTo>
                    <a:pt x="935" y="1366"/>
                  </a:lnTo>
                  <a:lnTo>
                    <a:pt x="937" y="1371"/>
                  </a:lnTo>
                  <a:lnTo>
                    <a:pt x="940" y="1386"/>
                  </a:lnTo>
                  <a:lnTo>
                    <a:pt x="948" y="1442"/>
                  </a:lnTo>
                  <a:lnTo>
                    <a:pt x="928" y="1482"/>
                  </a:lnTo>
                  <a:lnTo>
                    <a:pt x="927" y="1483"/>
                  </a:lnTo>
                  <a:lnTo>
                    <a:pt x="921" y="1512"/>
                  </a:lnTo>
                  <a:lnTo>
                    <a:pt x="921" y="1516"/>
                  </a:lnTo>
                  <a:lnTo>
                    <a:pt x="926" y="1547"/>
                  </a:lnTo>
                  <a:lnTo>
                    <a:pt x="939" y="1593"/>
                  </a:lnTo>
                  <a:lnTo>
                    <a:pt x="943" y="1599"/>
                  </a:lnTo>
                  <a:lnTo>
                    <a:pt x="974" y="1617"/>
                  </a:lnTo>
                  <a:lnTo>
                    <a:pt x="990" y="1635"/>
                  </a:lnTo>
                  <a:lnTo>
                    <a:pt x="989" y="1634"/>
                  </a:lnTo>
                  <a:lnTo>
                    <a:pt x="991" y="1637"/>
                  </a:lnTo>
                  <a:lnTo>
                    <a:pt x="990" y="1635"/>
                  </a:lnTo>
                  <a:lnTo>
                    <a:pt x="1001" y="1664"/>
                  </a:lnTo>
                  <a:lnTo>
                    <a:pt x="1012" y="1706"/>
                  </a:lnTo>
                  <a:lnTo>
                    <a:pt x="1015" y="1710"/>
                  </a:lnTo>
                  <a:lnTo>
                    <a:pt x="1036" y="1730"/>
                  </a:lnTo>
                  <a:lnTo>
                    <a:pt x="1036" y="1728"/>
                  </a:lnTo>
                  <a:lnTo>
                    <a:pt x="1050" y="1748"/>
                  </a:lnTo>
                  <a:lnTo>
                    <a:pt x="1068" y="1797"/>
                  </a:lnTo>
                  <a:lnTo>
                    <a:pt x="1076" y="1803"/>
                  </a:lnTo>
                  <a:lnTo>
                    <a:pt x="1115" y="1811"/>
                  </a:lnTo>
                  <a:lnTo>
                    <a:pt x="1131" y="1819"/>
                  </a:lnTo>
                  <a:lnTo>
                    <a:pt x="1129" y="1815"/>
                  </a:lnTo>
                  <a:lnTo>
                    <a:pt x="1134" y="1821"/>
                  </a:lnTo>
                  <a:lnTo>
                    <a:pt x="1131" y="1819"/>
                  </a:lnTo>
                  <a:lnTo>
                    <a:pt x="1132" y="1823"/>
                  </a:lnTo>
                  <a:lnTo>
                    <a:pt x="1133" y="1835"/>
                  </a:lnTo>
                  <a:lnTo>
                    <a:pt x="1123" y="1882"/>
                  </a:lnTo>
                  <a:lnTo>
                    <a:pt x="1123" y="1886"/>
                  </a:lnTo>
                  <a:lnTo>
                    <a:pt x="1141" y="1953"/>
                  </a:lnTo>
                  <a:lnTo>
                    <a:pt x="1151" y="2021"/>
                  </a:lnTo>
                  <a:lnTo>
                    <a:pt x="1152" y="2025"/>
                  </a:lnTo>
                  <a:lnTo>
                    <a:pt x="1200" y="2112"/>
                  </a:lnTo>
                  <a:lnTo>
                    <a:pt x="1207" y="2156"/>
                  </a:lnTo>
                  <a:lnTo>
                    <a:pt x="1205" y="2185"/>
                  </a:lnTo>
                  <a:lnTo>
                    <a:pt x="1205" y="2182"/>
                  </a:lnTo>
                  <a:lnTo>
                    <a:pt x="1196" y="2220"/>
                  </a:lnTo>
                  <a:lnTo>
                    <a:pt x="1197" y="2228"/>
                  </a:lnTo>
                  <a:lnTo>
                    <a:pt x="1243" y="2292"/>
                  </a:lnTo>
                  <a:lnTo>
                    <a:pt x="1252" y="2312"/>
                  </a:lnTo>
                  <a:lnTo>
                    <a:pt x="1249" y="2316"/>
                  </a:lnTo>
                  <a:lnTo>
                    <a:pt x="1233" y="2378"/>
                  </a:lnTo>
                  <a:lnTo>
                    <a:pt x="1233" y="2382"/>
                  </a:lnTo>
                  <a:lnTo>
                    <a:pt x="1237" y="2400"/>
                  </a:lnTo>
                  <a:lnTo>
                    <a:pt x="1238" y="2401"/>
                  </a:lnTo>
                  <a:lnTo>
                    <a:pt x="1243" y="2414"/>
                  </a:lnTo>
                  <a:lnTo>
                    <a:pt x="1240" y="2417"/>
                  </a:lnTo>
                  <a:lnTo>
                    <a:pt x="1207" y="2476"/>
                  </a:lnTo>
                  <a:lnTo>
                    <a:pt x="1180" y="2509"/>
                  </a:lnTo>
                  <a:lnTo>
                    <a:pt x="1136" y="2598"/>
                  </a:lnTo>
                  <a:lnTo>
                    <a:pt x="1134" y="2599"/>
                  </a:lnTo>
                  <a:lnTo>
                    <a:pt x="1104" y="2694"/>
                  </a:lnTo>
                  <a:lnTo>
                    <a:pt x="1105" y="2693"/>
                  </a:lnTo>
                  <a:lnTo>
                    <a:pt x="1069" y="2759"/>
                  </a:lnTo>
                  <a:lnTo>
                    <a:pt x="1069" y="2758"/>
                  </a:lnTo>
                  <a:lnTo>
                    <a:pt x="1042" y="2794"/>
                  </a:lnTo>
                  <a:lnTo>
                    <a:pt x="1040" y="2796"/>
                  </a:lnTo>
                  <a:lnTo>
                    <a:pt x="1038" y="2798"/>
                  </a:lnTo>
                  <a:lnTo>
                    <a:pt x="1013" y="2860"/>
                  </a:lnTo>
                  <a:lnTo>
                    <a:pt x="934" y="2914"/>
                  </a:lnTo>
                  <a:lnTo>
                    <a:pt x="944" y="2931"/>
                  </a:lnTo>
                  <a:lnTo>
                    <a:pt x="1028" y="2874"/>
                  </a:lnTo>
                  <a:lnTo>
                    <a:pt x="1032" y="2870"/>
                  </a:lnTo>
                  <a:lnTo>
                    <a:pt x="1036" y="2859"/>
                  </a:lnTo>
                  <a:lnTo>
                    <a:pt x="1057" y="2806"/>
                  </a:lnTo>
                  <a:lnTo>
                    <a:pt x="1087" y="2770"/>
                  </a:lnTo>
                  <a:lnTo>
                    <a:pt x="1124" y="2701"/>
                  </a:lnTo>
                  <a:lnTo>
                    <a:pt x="1125" y="2700"/>
                  </a:lnTo>
                  <a:lnTo>
                    <a:pt x="1154" y="2606"/>
                  </a:lnTo>
                  <a:lnTo>
                    <a:pt x="1154" y="2607"/>
                  </a:lnTo>
                  <a:lnTo>
                    <a:pt x="1196" y="2522"/>
                  </a:lnTo>
                  <a:lnTo>
                    <a:pt x="1224" y="2489"/>
                  </a:lnTo>
                  <a:lnTo>
                    <a:pt x="1263" y="2419"/>
                  </a:lnTo>
                  <a:lnTo>
                    <a:pt x="1263" y="2416"/>
                  </a:lnTo>
                  <a:lnTo>
                    <a:pt x="1263" y="2411"/>
                  </a:lnTo>
                  <a:lnTo>
                    <a:pt x="1256" y="2396"/>
                  </a:lnTo>
                  <a:lnTo>
                    <a:pt x="1254" y="2381"/>
                  </a:lnTo>
                  <a:lnTo>
                    <a:pt x="1257" y="2362"/>
                  </a:lnTo>
                  <a:lnTo>
                    <a:pt x="1271" y="2317"/>
                  </a:lnTo>
                  <a:lnTo>
                    <a:pt x="1271" y="2314"/>
                  </a:lnTo>
                  <a:lnTo>
                    <a:pt x="1271" y="2309"/>
                  </a:lnTo>
                  <a:lnTo>
                    <a:pt x="1260" y="2282"/>
                  </a:lnTo>
                  <a:lnTo>
                    <a:pt x="1259" y="2280"/>
                  </a:lnTo>
                  <a:lnTo>
                    <a:pt x="1218" y="2221"/>
                  </a:lnTo>
                  <a:lnTo>
                    <a:pt x="1226" y="2188"/>
                  </a:lnTo>
                  <a:lnTo>
                    <a:pt x="1226" y="2186"/>
                  </a:lnTo>
                  <a:lnTo>
                    <a:pt x="1228" y="2155"/>
                  </a:lnTo>
                  <a:lnTo>
                    <a:pt x="1228" y="2154"/>
                  </a:lnTo>
                  <a:lnTo>
                    <a:pt x="1220" y="2106"/>
                  </a:lnTo>
                  <a:lnTo>
                    <a:pt x="1219" y="2104"/>
                  </a:lnTo>
                  <a:lnTo>
                    <a:pt x="1170" y="2014"/>
                  </a:lnTo>
                  <a:lnTo>
                    <a:pt x="1170" y="2018"/>
                  </a:lnTo>
                  <a:lnTo>
                    <a:pt x="1162" y="1950"/>
                  </a:lnTo>
                  <a:lnTo>
                    <a:pt x="1144" y="1884"/>
                  </a:lnTo>
                  <a:lnTo>
                    <a:pt x="1154" y="1837"/>
                  </a:lnTo>
                  <a:lnTo>
                    <a:pt x="1154" y="1835"/>
                  </a:lnTo>
                  <a:lnTo>
                    <a:pt x="1153" y="1821"/>
                  </a:lnTo>
                  <a:lnTo>
                    <a:pt x="1152" y="1819"/>
                  </a:lnTo>
                  <a:lnTo>
                    <a:pt x="1148" y="1809"/>
                  </a:lnTo>
                  <a:lnTo>
                    <a:pt x="1143" y="1802"/>
                  </a:lnTo>
                  <a:lnTo>
                    <a:pt x="1121" y="1792"/>
                  </a:lnTo>
                  <a:lnTo>
                    <a:pt x="1120" y="1791"/>
                  </a:lnTo>
                  <a:lnTo>
                    <a:pt x="1087" y="1785"/>
                  </a:lnTo>
                  <a:lnTo>
                    <a:pt x="1078" y="1760"/>
                  </a:lnTo>
                  <a:lnTo>
                    <a:pt x="1067" y="1737"/>
                  </a:lnTo>
                  <a:lnTo>
                    <a:pt x="1066" y="1735"/>
                  </a:lnTo>
                  <a:lnTo>
                    <a:pt x="1052" y="1716"/>
                  </a:lnTo>
                  <a:lnTo>
                    <a:pt x="1032" y="1698"/>
                  </a:lnTo>
                  <a:lnTo>
                    <a:pt x="1009" y="1627"/>
                  </a:lnTo>
                  <a:lnTo>
                    <a:pt x="1007" y="1625"/>
                  </a:lnTo>
                  <a:lnTo>
                    <a:pt x="1007" y="1624"/>
                  </a:lnTo>
                  <a:lnTo>
                    <a:pt x="989" y="1602"/>
                  </a:lnTo>
                  <a:lnTo>
                    <a:pt x="986" y="1599"/>
                  </a:lnTo>
                  <a:lnTo>
                    <a:pt x="959" y="1585"/>
                  </a:lnTo>
                  <a:lnTo>
                    <a:pt x="942" y="1514"/>
                  </a:lnTo>
                  <a:lnTo>
                    <a:pt x="948" y="1488"/>
                  </a:lnTo>
                  <a:lnTo>
                    <a:pt x="947" y="1490"/>
                  </a:lnTo>
                  <a:lnTo>
                    <a:pt x="954" y="1470"/>
                  </a:lnTo>
                  <a:lnTo>
                    <a:pt x="967" y="1448"/>
                  </a:lnTo>
                  <a:lnTo>
                    <a:pt x="967" y="1445"/>
                  </a:lnTo>
                  <a:lnTo>
                    <a:pt x="967" y="1443"/>
                  </a:lnTo>
                  <a:lnTo>
                    <a:pt x="967" y="1442"/>
                  </a:lnTo>
                  <a:lnTo>
                    <a:pt x="968" y="1442"/>
                  </a:lnTo>
                  <a:lnTo>
                    <a:pt x="958" y="1367"/>
                  </a:lnTo>
                  <a:lnTo>
                    <a:pt x="952" y="1355"/>
                  </a:lnTo>
                  <a:lnTo>
                    <a:pt x="948" y="1351"/>
                  </a:lnTo>
                  <a:lnTo>
                    <a:pt x="936" y="1343"/>
                  </a:lnTo>
                  <a:lnTo>
                    <a:pt x="922" y="1340"/>
                  </a:lnTo>
                  <a:lnTo>
                    <a:pt x="875" y="1333"/>
                  </a:lnTo>
                  <a:lnTo>
                    <a:pt x="863" y="1288"/>
                  </a:lnTo>
                  <a:lnTo>
                    <a:pt x="851" y="1258"/>
                  </a:lnTo>
                  <a:lnTo>
                    <a:pt x="851" y="1256"/>
                  </a:lnTo>
                  <a:lnTo>
                    <a:pt x="837" y="1235"/>
                  </a:lnTo>
                  <a:lnTo>
                    <a:pt x="836" y="1233"/>
                  </a:lnTo>
                  <a:lnTo>
                    <a:pt x="834" y="1231"/>
                  </a:lnTo>
                  <a:lnTo>
                    <a:pt x="788" y="1203"/>
                  </a:lnTo>
                  <a:lnTo>
                    <a:pt x="773" y="1189"/>
                  </a:lnTo>
                  <a:lnTo>
                    <a:pt x="713" y="1109"/>
                  </a:lnTo>
                  <a:lnTo>
                    <a:pt x="690" y="1069"/>
                  </a:lnTo>
                  <a:lnTo>
                    <a:pt x="690" y="1071"/>
                  </a:lnTo>
                  <a:lnTo>
                    <a:pt x="674" y="1026"/>
                  </a:lnTo>
                  <a:lnTo>
                    <a:pt x="678" y="951"/>
                  </a:lnTo>
                  <a:lnTo>
                    <a:pt x="665" y="879"/>
                  </a:lnTo>
                  <a:lnTo>
                    <a:pt x="674" y="849"/>
                  </a:lnTo>
                  <a:lnTo>
                    <a:pt x="684" y="835"/>
                  </a:lnTo>
                  <a:lnTo>
                    <a:pt x="685" y="834"/>
                  </a:lnTo>
                  <a:lnTo>
                    <a:pt x="690" y="825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15" name="Freeform 1025"/>
            <p:cNvSpPr>
              <a:spLocks/>
            </p:cNvSpPr>
            <p:nvPr/>
          </p:nvSpPr>
          <p:spPr bwMode="auto">
            <a:xfrm>
              <a:off x="5637213" y="5940425"/>
              <a:ext cx="549275" cy="246063"/>
            </a:xfrm>
            <a:custGeom>
              <a:avLst/>
              <a:gdLst>
                <a:gd name="T0" fmla="*/ 2147483647 w 1038"/>
                <a:gd name="T1" fmla="*/ 2147483647 h 465"/>
                <a:gd name="T2" fmla="*/ 2147483647 w 1038"/>
                <a:gd name="T3" fmla="*/ 2147483647 h 465"/>
                <a:gd name="T4" fmla="*/ 2147483647 w 1038"/>
                <a:gd name="T5" fmla="*/ 2147483647 h 465"/>
                <a:gd name="T6" fmla="*/ 2147483647 w 1038"/>
                <a:gd name="T7" fmla="*/ 2147483647 h 465"/>
                <a:gd name="T8" fmla="*/ 2147483647 w 1038"/>
                <a:gd name="T9" fmla="*/ 2147483647 h 465"/>
                <a:gd name="T10" fmla="*/ 2147483647 w 1038"/>
                <a:gd name="T11" fmla="*/ 2147483647 h 465"/>
                <a:gd name="T12" fmla="*/ 2147483647 w 1038"/>
                <a:gd name="T13" fmla="*/ 2147483647 h 465"/>
                <a:gd name="T14" fmla="*/ 2147483647 w 1038"/>
                <a:gd name="T15" fmla="*/ 2147483647 h 465"/>
                <a:gd name="T16" fmla="*/ 1778109759 w 1038"/>
                <a:gd name="T17" fmla="*/ 1926246804 h 465"/>
                <a:gd name="T18" fmla="*/ 1481851707 w 1038"/>
                <a:gd name="T19" fmla="*/ 444669194 h 465"/>
                <a:gd name="T20" fmla="*/ 889054880 w 1038"/>
                <a:gd name="T21" fmla="*/ 0 h 465"/>
                <a:gd name="T22" fmla="*/ 592796827 w 1038"/>
                <a:gd name="T23" fmla="*/ 148129953 h 465"/>
                <a:gd name="T24" fmla="*/ 0 w 1038"/>
                <a:gd name="T25" fmla="*/ 740929101 h 465"/>
                <a:gd name="T26" fmla="*/ 889054880 w 1038"/>
                <a:gd name="T27" fmla="*/ 2147483647 h 465"/>
                <a:gd name="T28" fmla="*/ 889054880 w 1038"/>
                <a:gd name="T29" fmla="*/ 2147483647 h 465"/>
                <a:gd name="T30" fmla="*/ 2147483647 w 1038"/>
                <a:gd name="T31" fmla="*/ 2147483647 h 465"/>
                <a:gd name="T32" fmla="*/ 2147483647 w 1038"/>
                <a:gd name="T33" fmla="*/ 2147483647 h 465"/>
                <a:gd name="T34" fmla="*/ 2147483647 w 1038"/>
                <a:gd name="T35" fmla="*/ 2147483647 h 465"/>
                <a:gd name="T36" fmla="*/ 2147483647 w 1038"/>
                <a:gd name="T37" fmla="*/ 2147483647 h 465"/>
                <a:gd name="T38" fmla="*/ 2147483647 w 1038"/>
                <a:gd name="T39" fmla="*/ 2147483647 h 465"/>
                <a:gd name="T40" fmla="*/ 2147483647 w 1038"/>
                <a:gd name="T41" fmla="*/ 2147483647 h 465"/>
                <a:gd name="T42" fmla="*/ 2147483647 w 1038"/>
                <a:gd name="T43" fmla="*/ 2147483647 h 465"/>
                <a:gd name="T44" fmla="*/ 2147483647 w 1038"/>
                <a:gd name="T45" fmla="*/ 2147483647 h 465"/>
                <a:gd name="T46" fmla="*/ 2147483647 w 1038"/>
                <a:gd name="T47" fmla="*/ 2147483647 h 465"/>
                <a:gd name="T48" fmla="*/ 2147483647 w 1038"/>
                <a:gd name="T49" fmla="*/ 2147483647 h 465"/>
                <a:gd name="T50" fmla="*/ 2147483647 w 1038"/>
                <a:gd name="T51" fmla="*/ 2147483647 h 465"/>
                <a:gd name="T52" fmla="*/ 2147483647 w 1038"/>
                <a:gd name="T53" fmla="*/ 2147483647 h 465"/>
                <a:gd name="T54" fmla="*/ 2147483647 w 1038"/>
                <a:gd name="T55" fmla="*/ 2147483647 h 465"/>
                <a:gd name="T56" fmla="*/ 2147483647 w 1038"/>
                <a:gd name="T57" fmla="*/ 2147483647 h 465"/>
                <a:gd name="T58" fmla="*/ 2147483647 w 1038"/>
                <a:gd name="T59" fmla="*/ 2147483647 h 465"/>
                <a:gd name="T60" fmla="*/ 2147483647 w 1038"/>
                <a:gd name="T61" fmla="*/ 2147483647 h 465"/>
                <a:gd name="T62" fmla="*/ 2147483647 w 1038"/>
                <a:gd name="T63" fmla="*/ 2147483647 h 465"/>
                <a:gd name="T64" fmla="*/ 2147483647 w 1038"/>
                <a:gd name="T65" fmla="*/ 2147483647 h 465"/>
                <a:gd name="T66" fmla="*/ 2147483647 w 1038"/>
                <a:gd name="T67" fmla="*/ 2147483647 h 465"/>
                <a:gd name="T68" fmla="*/ 2147483647 w 1038"/>
                <a:gd name="T69" fmla="*/ 2147483647 h 465"/>
                <a:gd name="T70" fmla="*/ 2147483647 w 1038"/>
                <a:gd name="T71" fmla="*/ 2147483647 h 465"/>
                <a:gd name="T72" fmla="*/ 2147483647 w 1038"/>
                <a:gd name="T73" fmla="*/ 2147483647 h 465"/>
                <a:gd name="T74" fmla="*/ 2147483647 w 1038"/>
                <a:gd name="T75" fmla="*/ 2147483647 h 465"/>
                <a:gd name="T76" fmla="*/ 2147483647 w 1038"/>
                <a:gd name="T77" fmla="*/ 2147483647 h 465"/>
                <a:gd name="T78" fmla="*/ 2147483647 w 1038"/>
                <a:gd name="T79" fmla="*/ 2147483647 h 465"/>
                <a:gd name="T80" fmla="*/ 2147483647 w 1038"/>
                <a:gd name="T81" fmla="*/ 2147483647 h 465"/>
                <a:gd name="T82" fmla="*/ 2147483647 w 1038"/>
                <a:gd name="T83" fmla="*/ 2147483647 h 465"/>
                <a:gd name="T84" fmla="*/ 2147483647 w 1038"/>
                <a:gd name="T85" fmla="*/ 2147483647 h 465"/>
                <a:gd name="T86" fmla="*/ 2147483647 w 1038"/>
                <a:gd name="T87" fmla="*/ 2147483647 h 465"/>
                <a:gd name="T88" fmla="*/ 2147483647 w 1038"/>
                <a:gd name="T89" fmla="*/ 2147483647 h 465"/>
                <a:gd name="T90" fmla="*/ 2147483647 w 1038"/>
                <a:gd name="T91" fmla="*/ 2147483647 h 465"/>
                <a:gd name="T92" fmla="*/ 2147483647 w 1038"/>
                <a:gd name="T93" fmla="*/ 2147483647 h 465"/>
                <a:gd name="T94" fmla="*/ 2147483647 w 1038"/>
                <a:gd name="T95" fmla="*/ 2147483647 h 465"/>
                <a:gd name="T96" fmla="*/ 2147483647 w 1038"/>
                <a:gd name="T97" fmla="*/ 2147483647 h 465"/>
                <a:gd name="T98" fmla="*/ 2147483647 w 1038"/>
                <a:gd name="T99" fmla="*/ 2147483647 h 465"/>
                <a:gd name="T100" fmla="*/ 2147483647 w 1038"/>
                <a:gd name="T101" fmla="*/ 2147483647 h 46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38"/>
                <a:gd name="T154" fmla="*/ 0 h 465"/>
                <a:gd name="T155" fmla="*/ 1038 w 1038"/>
                <a:gd name="T156" fmla="*/ 465 h 46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38" h="465">
                  <a:moveTo>
                    <a:pt x="628" y="352"/>
                  </a:moveTo>
                  <a:lnTo>
                    <a:pt x="624" y="352"/>
                  </a:lnTo>
                  <a:lnTo>
                    <a:pt x="527" y="367"/>
                  </a:lnTo>
                  <a:lnTo>
                    <a:pt x="482" y="369"/>
                  </a:lnTo>
                  <a:lnTo>
                    <a:pt x="435" y="363"/>
                  </a:lnTo>
                  <a:lnTo>
                    <a:pt x="369" y="330"/>
                  </a:lnTo>
                  <a:lnTo>
                    <a:pt x="368" y="329"/>
                  </a:lnTo>
                  <a:lnTo>
                    <a:pt x="165" y="263"/>
                  </a:lnTo>
                  <a:lnTo>
                    <a:pt x="144" y="191"/>
                  </a:lnTo>
                  <a:lnTo>
                    <a:pt x="143" y="189"/>
                  </a:lnTo>
                  <a:lnTo>
                    <a:pt x="127" y="159"/>
                  </a:lnTo>
                  <a:lnTo>
                    <a:pt x="124" y="156"/>
                  </a:lnTo>
                  <a:lnTo>
                    <a:pt x="99" y="129"/>
                  </a:lnTo>
                  <a:lnTo>
                    <a:pt x="98" y="128"/>
                  </a:lnTo>
                  <a:lnTo>
                    <a:pt x="89" y="102"/>
                  </a:lnTo>
                  <a:lnTo>
                    <a:pt x="89" y="100"/>
                  </a:lnTo>
                  <a:lnTo>
                    <a:pt x="76" y="78"/>
                  </a:lnTo>
                  <a:lnTo>
                    <a:pt x="37" y="40"/>
                  </a:lnTo>
                  <a:lnTo>
                    <a:pt x="32" y="20"/>
                  </a:lnTo>
                  <a:lnTo>
                    <a:pt x="29" y="9"/>
                  </a:lnTo>
                  <a:lnTo>
                    <a:pt x="23" y="2"/>
                  </a:lnTo>
                  <a:lnTo>
                    <a:pt x="18" y="0"/>
                  </a:lnTo>
                  <a:lnTo>
                    <a:pt x="16" y="1"/>
                  </a:lnTo>
                  <a:lnTo>
                    <a:pt x="13" y="2"/>
                  </a:lnTo>
                  <a:lnTo>
                    <a:pt x="8" y="6"/>
                  </a:lnTo>
                  <a:lnTo>
                    <a:pt x="0" y="16"/>
                  </a:lnTo>
                  <a:lnTo>
                    <a:pt x="13" y="26"/>
                  </a:lnTo>
                  <a:lnTo>
                    <a:pt x="17" y="48"/>
                  </a:lnTo>
                  <a:lnTo>
                    <a:pt x="17" y="49"/>
                  </a:lnTo>
                  <a:lnTo>
                    <a:pt x="19" y="52"/>
                  </a:lnTo>
                  <a:lnTo>
                    <a:pt x="57" y="89"/>
                  </a:lnTo>
                  <a:lnTo>
                    <a:pt x="70" y="111"/>
                  </a:lnTo>
                  <a:lnTo>
                    <a:pt x="70" y="109"/>
                  </a:lnTo>
                  <a:lnTo>
                    <a:pt x="82" y="139"/>
                  </a:lnTo>
                  <a:lnTo>
                    <a:pt x="82" y="140"/>
                  </a:lnTo>
                  <a:lnTo>
                    <a:pt x="84" y="142"/>
                  </a:lnTo>
                  <a:lnTo>
                    <a:pt x="109" y="169"/>
                  </a:lnTo>
                  <a:lnTo>
                    <a:pt x="124" y="199"/>
                  </a:lnTo>
                  <a:lnTo>
                    <a:pt x="123" y="198"/>
                  </a:lnTo>
                  <a:lnTo>
                    <a:pt x="145" y="274"/>
                  </a:lnTo>
                  <a:lnTo>
                    <a:pt x="153" y="281"/>
                  </a:lnTo>
                  <a:lnTo>
                    <a:pt x="361" y="350"/>
                  </a:lnTo>
                  <a:lnTo>
                    <a:pt x="360" y="349"/>
                  </a:lnTo>
                  <a:lnTo>
                    <a:pt x="427" y="382"/>
                  </a:lnTo>
                  <a:lnTo>
                    <a:pt x="431" y="383"/>
                  </a:lnTo>
                  <a:lnTo>
                    <a:pt x="480" y="389"/>
                  </a:lnTo>
                  <a:lnTo>
                    <a:pt x="531" y="387"/>
                  </a:lnTo>
                  <a:lnTo>
                    <a:pt x="625" y="371"/>
                  </a:lnTo>
                  <a:lnTo>
                    <a:pt x="659" y="384"/>
                  </a:lnTo>
                  <a:lnTo>
                    <a:pt x="660" y="385"/>
                  </a:lnTo>
                  <a:lnTo>
                    <a:pt x="688" y="390"/>
                  </a:lnTo>
                  <a:lnTo>
                    <a:pt x="691" y="390"/>
                  </a:lnTo>
                  <a:lnTo>
                    <a:pt x="718" y="385"/>
                  </a:lnTo>
                  <a:lnTo>
                    <a:pt x="721" y="384"/>
                  </a:lnTo>
                  <a:lnTo>
                    <a:pt x="753" y="372"/>
                  </a:lnTo>
                  <a:lnTo>
                    <a:pt x="755" y="374"/>
                  </a:lnTo>
                  <a:lnTo>
                    <a:pt x="806" y="395"/>
                  </a:lnTo>
                  <a:lnTo>
                    <a:pt x="809" y="395"/>
                  </a:lnTo>
                  <a:lnTo>
                    <a:pt x="873" y="405"/>
                  </a:lnTo>
                  <a:lnTo>
                    <a:pt x="878" y="404"/>
                  </a:lnTo>
                  <a:lnTo>
                    <a:pt x="893" y="397"/>
                  </a:lnTo>
                  <a:lnTo>
                    <a:pt x="893" y="396"/>
                  </a:lnTo>
                  <a:lnTo>
                    <a:pt x="894" y="396"/>
                  </a:lnTo>
                  <a:lnTo>
                    <a:pt x="907" y="387"/>
                  </a:lnTo>
                  <a:lnTo>
                    <a:pt x="914" y="372"/>
                  </a:lnTo>
                  <a:lnTo>
                    <a:pt x="923" y="359"/>
                  </a:lnTo>
                  <a:lnTo>
                    <a:pt x="921" y="362"/>
                  </a:lnTo>
                  <a:lnTo>
                    <a:pt x="928" y="355"/>
                  </a:lnTo>
                  <a:lnTo>
                    <a:pt x="939" y="351"/>
                  </a:lnTo>
                  <a:lnTo>
                    <a:pt x="999" y="389"/>
                  </a:lnTo>
                  <a:lnTo>
                    <a:pt x="1016" y="416"/>
                  </a:lnTo>
                  <a:lnTo>
                    <a:pt x="1017" y="432"/>
                  </a:lnTo>
                  <a:lnTo>
                    <a:pt x="1012" y="461"/>
                  </a:lnTo>
                  <a:lnTo>
                    <a:pt x="1031" y="465"/>
                  </a:lnTo>
                  <a:lnTo>
                    <a:pt x="1038" y="435"/>
                  </a:lnTo>
                  <a:lnTo>
                    <a:pt x="1038" y="433"/>
                  </a:lnTo>
                  <a:lnTo>
                    <a:pt x="1035" y="412"/>
                  </a:lnTo>
                  <a:lnTo>
                    <a:pt x="1034" y="409"/>
                  </a:lnTo>
                  <a:lnTo>
                    <a:pt x="1034" y="408"/>
                  </a:lnTo>
                  <a:lnTo>
                    <a:pt x="1033" y="406"/>
                  </a:lnTo>
                  <a:lnTo>
                    <a:pt x="1015" y="378"/>
                  </a:lnTo>
                  <a:lnTo>
                    <a:pt x="1013" y="374"/>
                  </a:lnTo>
                  <a:lnTo>
                    <a:pt x="944" y="330"/>
                  </a:lnTo>
                  <a:lnTo>
                    <a:pt x="938" y="329"/>
                  </a:lnTo>
                  <a:lnTo>
                    <a:pt x="935" y="330"/>
                  </a:lnTo>
                  <a:lnTo>
                    <a:pt x="919" y="337"/>
                  </a:lnTo>
                  <a:lnTo>
                    <a:pt x="916" y="338"/>
                  </a:lnTo>
                  <a:lnTo>
                    <a:pt x="907" y="345"/>
                  </a:lnTo>
                  <a:lnTo>
                    <a:pt x="905" y="349"/>
                  </a:lnTo>
                  <a:lnTo>
                    <a:pt x="890" y="375"/>
                  </a:lnTo>
                  <a:lnTo>
                    <a:pt x="882" y="380"/>
                  </a:lnTo>
                  <a:lnTo>
                    <a:pt x="873" y="385"/>
                  </a:lnTo>
                  <a:lnTo>
                    <a:pt x="811" y="375"/>
                  </a:lnTo>
                  <a:lnTo>
                    <a:pt x="813" y="375"/>
                  </a:lnTo>
                  <a:lnTo>
                    <a:pt x="759" y="353"/>
                  </a:lnTo>
                  <a:lnTo>
                    <a:pt x="753" y="351"/>
                  </a:lnTo>
                  <a:lnTo>
                    <a:pt x="751" y="352"/>
                  </a:lnTo>
                  <a:lnTo>
                    <a:pt x="714" y="365"/>
                  </a:lnTo>
                  <a:lnTo>
                    <a:pt x="716" y="365"/>
                  </a:lnTo>
                  <a:lnTo>
                    <a:pt x="690" y="369"/>
                  </a:lnTo>
                  <a:lnTo>
                    <a:pt x="663" y="365"/>
                  </a:lnTo>
                  <a:lnTo>
                    <a:pt x="665" y="365"/>
                  </a:lnTo>
                  <a:lnTo>
                    <a:pt x="628" y="352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16" name="Freeform 1026"/>
            <p:cNvSpPr>
              <a:spLocks/>
            </p:cNvSpPr>
            <p:nvPr/>
          </p:nvSpPr>
          <p:spPr bwMode="auto">
            <a:xfrm>
              <a:off x="6176963" y="6173788"/>
              <a:ext cx="431800" cy="482600"/>
            </a:xfrm>
            <a:custGeom>
              <a:avLst/>
              <a:gdLst>
                <a:gd name="T0" fmla="*/ 2147483647 w 817"/>
                <a:gd name="T1" fmla="*/ 2147483647 h 914"/>
                <a:gd name="T2" fmla="*/ 2147483647 w 817"/>
                <a:gd name="T3" fmla="*/ 2060839260 h 914"/>
                <a:gd name="T4" fmla="*/ 2147483647 w 817"/>
                <a:gd name="T5" fmla="*/ 2147483647 h 914"/>
                <a:gd name="T6" fmla="*/ 1181017043 w 817"/>
                <a:gd name="T7" fmla="*/ 1619230809 h 914"/>
                <a:gd name="T8" fmla="*/ 1181017043 w 817"/>
                <a:gd name="T9" fmla="*/ 1619230809 h 914"/>
                <a:gd name="T10" fmla="*/ 0 w 817"/>
                <a:gd name="T11" fmla="*/ 0 h 914"/>
                <a:gd name="T12" fmla="*/ 443020986 w 817"/>
                <a:gd name="T13" fmla="*/ 2147483647 h 914"/>
                <a:gd name="T14" fmla="*/ 2147483647 w 817"/>
                <a:gd name="T15" fmla="*/ 2147483647 h 914"/>
                <a:gd name="T16" fmla="*/ 2147483647 w 817"/>
                <a:gd name="T17" fmla="*/ 2147483647 h 914"/>
                <a:gd name="T18" fmla="*/ 2147483647 w 817"/>
                <a:gd name="T19" fmla="*/ 2147483647 h 914"/>
                <a:gd name="T20" fmla="*/ 2147483647 w 817"/>
                <a:gd name="T21" fmla="*/ 2147483647 h 914"/>
                <a:gd name="T22" fmla="*/ 2147483647 w 817"/>
                <a:gd name="T23" fmla="*/ 2147483647 h 914"/>
                <a:gd name="T24" fmla="*/ 2147483647 w 817"/>
                <a:gd name="T25" fmla="*/ 2147483647 h 914"/>
                <a:gd name="T26" fmla="*/ 2147483647 w 817"/>
                <a:gd name="T27" fmla="*/ 2147483647 h 914"/>
                <a:gd name="T28" fmla="*/ 2147483647 w 817"/>
                <a:gd name="T29" fmla="*/ 2147483647 h 914"/>
                <a:gd name="T30" fmla="*/ 2147483647 w 817"/>
                <a:gd name="T31" fmla="*/ 2147483647 h 914"/>
                <a:gd name="T32" fmla="*/ 2147483647 w 817"/>
                <a:gd name="T33" fmla="*/ 2147483647 h 914"/>
                <a:gd name="T34" fmla="*/ 2147483647 w 817"/>
                <a:gd name="T35" fmla="*/ 2147483647 h 914"/>
                <a:gd name="T36" fmla="*/ 2147483647 w 817"/>
                <a:gd name="T37" fmla="*/ 2147483647 h 914"/>
                <a:gd name="T38" fmla="*/ 2147483647 w 817"/>
                <a:gd name="T39" fmla="*/ 2147483647 h 914"/>
                <a:gd name="T40" fmla="*/ 2147483647 w 817"/>
                <a:gd name="T41" fmla="*/ 2147483647 h 914"/>
                <a:gd name="T42" fmla="*/ 2147483647 w 817"/>
                <a:gd name="T43" fmla="*/ 2147483647 h 914"/>
                <a:gd name="T44" fmla="*/ 2147483647 w 817"/>
                <a:gd name="T45" fmla="*/ 2147483647 h 914"/>
                <a:gd name="T46" fmla="*/ 2147483647 w 817"/>
                <a:gd name="T47" fmla="*/ 2147483647 h 914"/>
                <a:gd name="T48" fmla="*/ 2147483647 w 817"/>
                <a:gd name="T49" fmla="*/ 2147483647 h 914"/>
                <a:gd name="T50" fmla="*/ 2147483647 w 817"/>
                <a:gd name="T51" fmla="*/ 2147483647 h 914"/>
                <a:gd name="T52" fmla="*/ 2147483647 w 817"/>
                <a:gd name="T53" fmla="*/ 2147483647 h 914"/>
                <a:gd name="T54" fmla="*/ 2147483647 w 817"/>
                <a:gd name="T55" fmla="*/ 2147483647 h 914"/>
                <a:gd name="T56" fmla="*/ 2147483647 w 817"/>
                <a:gd name="T57" fmla="*/ 2147483647 h 914"/>
                <a:gd name="T58" fmla="*/ 2147483647 w 817"/>
                <a:gd name="T59" fmla="*/ 2147483647 h 914"/>
                <a:gd name="T60" fmla="*/ 2147483647 w 817"/>
                <a:gd name="T61" fmla="*/ 2147483647 h 914"/>
                <a:gd name="T62" fmla="*/ 2147483647 w 817"/>
                <a:gd name="T63" fmla="*/ 2147483647 h 914"/>
                <a:gd name="T64" fmla="*/ 2147483647 w 817"/>
                <a:gd name="T65" fmla="*/ 2147483647 h 914"/>
                <a:gd name="T66" fmla="*/ 2147483647 w 817"/>
                <a:gd name="T67" fmla="*/ 2147483647 h 914"/>
                <a:gd name="T68" fmla="*/ 2147483647 w 817"/>
                <a:gd name="T69" fmla="*/ 2147483647 h 914"/>
                <a:gd name="T70" fmla="*/ 2147483647 w 817"/>
                <a:gd name="T71" fmla="*/ 2147483647 h 914"/>
                <a:gd name="T72" fmla="*/ 2147483647 w 817"/>
                <a:gd name="T73" fmla="*/ 2147483647 h 914"/>
                <a:gd name="T74" fmla="*/ 2147483647 w 817"/>
                <a:gd name="T75" fmla="*/ 2147483647 h 914"/>
                <a:gd name="T76" fmla="*/ 2147483647 w 817"/>
                <a:gd name="T77" fmla="*/ 2147483647 h 914"/>
                <a:gd name="T78" fmla="*/ 2147483647 w 817"/>
                <a:gd name="T79" fmla="*/ 2147483647 h 914"/>
                <a:gd name="T80" fmla="*/ 2147483647 w 817"/>
                <a:gd name="T81" fmla="*/ 2147483647 h 914"/>
                <a:gd name="T82" fmla="*/ 2147483647 w 817"/>
                <a:gd name="T83" fmla="*/ 2147483647 h 914"/>
                <a:gd name="T84" fmla="*/ 2147483647 w 817"/>
                <a:gd name="T85" fmla="*/ 2147483647 h 914"/>
                <a:gd name="T86" fmla="*/ 2147483647 w 817"/>
                <a:gd name="T87" fmla="*/ 2147483647 h 914"/>
                <a:gd name="T88" fmla="*/ 2147483647 w 817"/>
                <a:gd name="T89" fmla="*/ 2147483647 h 914"/>
                <a:gd name="T90" fmla="*/ 2147483647 w 817"/>
                <a:gd name="T91" fmla="*/ 2147483647 h 914"/>
                <a:gd name="T92" fmla="*/ 2147483647 w 817"/>
                <a:gd name="T93" fmla="*/ 2147483647 h 914"/>
                <a:gd name="T94" fmla="*/ 2147483647 w 817"/>
                <a:gd name="T95" fmla="*/ 2147483647 h 914"/>
                <a:gd name="T96" fmla="*/ 2147483647 w 817"/>
                <a:gd name="T97" fmla="*/ 2147483647 h 914"/>
                <a:gd name="T98" fmla="*/ 2147483647 w 817"/>
                <a:gd name="T99" fmla="*/ 2147483647 h 914"/>
                <a:gd name="T100" fmla="*/ 2147483647 w 817"/>
                <a:gd name="T101" fmla="*/ 2147483647 h 914"/>
                <a:gd name="T102" fmla="*/ 2147483647 w 817"/>
                <a:gd name="T103" fmla="*/ 2147483647 h 914"/>
                <a:gd name="T104" fmla="*/ 2147483647 w 817"/>
                <a:gd name="T105" fmla="*/ 2147483647 h 914"/>
                <a:gd name="T106" fmla="*/ 2147483647 w 817"/>
                <a:gd name="T107" fmla="*/ 2147483647 h 914"/>
                <a:gd name="T108" fmla="*/ 2147483647 w 817"/>
                <a:gd name="T109" fmla="*/ 2147483647 h 914"/>
                <a:gd name="T110" fmla="*/ 2147483647 w 817"/>
                <a:gd name="T111" fmla="*/ 2147483647 h 914"/>
                <a:gd name="T112" fmla="*/ 2147483647 w 817"/>
                <a:gd name="T113" fmla="*/ 2147483647 h 914"/>
                <a:gd name="T114" fmla="*/ 2147483647 w 817"/>
                <a:gd name="T115" fmla="*/ 2147483647 h 914"/>
                <a:gd name="T116" fmla="*/ 2147483647 w 817"/>
                <a:gd name="T117" fmla="*/ 2147483647 h 914"/>
                <a:gd name="T118" fmla="*/ 2147483647 w 817"/>
                <a:gd name="T119" fmla="*/ 2147483647 h 91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7"/>
                <a:gd name="T181" fmla="*/ 0 h 914"/>
                <a:gd name="T182" fmla="*/ 817 w 817"/>
                <a:gd name="T183" fmla="*/ 914 h 91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7" h="914">
                  <a:moveTo>
                    <a:pt x="207" y="94"/>
                  </a:moveTo>
                  <a:lnTo>
                    <a:pt x="204" y="93"/>
                  </a:lnTo>
                  <a:lnTo>
                    <a:pt x="183" y="82"/>
                  </a:lnTo>
                  <a:lnTo>
                    <a:pt x="166" y="57"/>
                  </a:lnTo>
                  <a:lnTo>
                    <a:pt x="164" y="55"/>
                  </a:lnTo>
                  <a:lnTo>
                    <a:pt x="148" y="42"/>
                  </a:lnTo>
                  <a:lnTo>
                    <a:pt x="143" y="40"/>
                  </a:lnTo>
                  <a:lnTo>
                    <a:pt x="119" y="39"/>
                  </a:lnTo>
                  <a:lnTo>
                    <a:pt x="93" y="48"/>
                  </a:lnTo>
                  <a:lnTo>
                    <a:pt x="91" y="48"/>
                  </a:lnTo>
                  <a:lnTo>
                    <a:pt x="34" y="42"/>
                  </a:lnTo>
                  <a:lnTo>
                    <a:pt x="25" y="33"/>
                  </a:lnTo>
                  <a:lnTo>
                    <a:pt x="25" y="35"/>
                  </a:lnTo>
                  <a:lnTo>
                    <a:pt x="22" y="30"/>
                  </a:lnTo>
                  <a:lnTo>
                    <a:pt x="25" y="33"/>
                  </a:lnTo>
                  <a:lnTo>
                    <a:pt x="21" y="20"/>
                  </a:lnTo>
                  <a:lnTo>
                    <a:pt x="20" y="0"/>
                  </a:lnTo>
                  <a:lnTo>
                    <a:pt x="0" y="1"/>
                  </a:lnTo>
                  <a:lnTo>
                    <a:pt x="0" y="25"/>
                  </a:lnTo>
                  <a:lnTo>
                    <a:pt x="5" y="39"/>
                  </a:lnTo>
                  <a:lnTo>
                    <a:pt x="8" y="44"/>
                  </a:lnTo>
                  <a:lnTo>
                    <a:pt x="23" y="58"/>
                  </a:lnTo>
                  <a:lnTo>
                    <a:pt x="29" y="62"/>
                  </a:lnTo>
                  <a:lnTo>
                    <a:pt x="94" y="67"/>
                  </a:lnTo>
                  <a:lnTo>
                    <a:pt x="96" y="67"/>
                  </a:lnTo>
                  <a:lnTo>
                    <a:pt x="124" y="59"/>
                  </a:lnTo>
                  <a:lnTo>
                    <a:pt x="139" y="61"/>
                  </a:lnTo>
                  <a:lnTo>
                    <a:pt x="152" y="71"/>
                  </a:lnTo>
                  <a:lnTo>
                    <a:pt x="169" y="96"/>
                  </a:lnTo>
                  <a:lnTo>
                    <a:pt x="172" y="100"/>
                  </a:lnTo>
                  <a:lnTo>
                    <a:pt x="196" y="112"/>
                  </a:lnTo>
                  <a:lnTo>
                    <a:pt x="195" y="111"/>
                  </a:lnTo>
                  <a:lnTo>
                    <a:pt x="212" y="124"/>
                  </a:lnTo>
                  <a:lnTo>
                    <a:pt x="226" y="140"/>
                  </a:lnTo>
                  <a:lnTo>
                    <a:pt x="225" y="140"/>
                  </a:lnTo>
                  <a:lnTo>
                    <a:pt x="240" y="165"/>
                  </a:lnTo>
                  <a:lnTo>
                    <a:pt x="242" y="167"/>
                  </a:lnTo>
                  <a:lnTo>
                    <a:pt x="244" y="167"/>
                  </a:lnTo>
                  <a:lnTo>
                    <a:pt x="246" y="168"/>
                  </a:lnTo>
                  <a:lnTo>
                    <a:pt x="268" y="177"/>
                  </a:lnTo>
                  <a:lnTo>
                    <a:pt x="266" y="177"/>
                  </a:lnTo>
                  <a:lnTo>
                    <a:pt x="283" y="187"/>
                  </a:lnTo>
                  <a:lnTo>
                    <a:pt x="300" y="205"/>
                  </a:lnTo>
                  <a:lnTo>
                    <a:pt x="333" y="276"/>
                  </a:lnTo>
                  <a:lnTo>
                    <a:pt x="339" y="282"/>
                  </a:lnTo>
                  <a:lnTo>
                    <a:pt x="366" y="288"/>
                  </a:lnTo>
                  <a:lnTo>
                    <a:pt x="369" y="288"/>
                  </a:lnTo>
                  <a:lnTo>
                    <a:pt x="392" y="285"/>
                  </a:lnTo>
                  <a:lnTo>
                    <a:pt x="394" y="285"/>
                  </a:lnTo>
                  <a:lnTo>
                    <a:pt x="443" y="271"/>
                  </a:lnTo>
                  <a:lnTo>
                    <a:pt x="457" y="277"/>
                  </a:lnTo>
                  <a:lnTo>
                    <a:pt x="459" y="277"/>
                  </a:lnTo>
                  <a:lnTo>
                    <a:pt x="466" y="282"/>
                  </a:lnTo>
                  <a:lnTo>
                    <a:pt x="464" y="279"/>
                  </a:lnTo>
                  <a:lnTo>
                    <a:pt x="467" y="282"/>
                  </a:lnTo>
                  <a:lnTo>
                    <a:pt x="466" y="282"/>
                  </a:lnTo>
                  <a:lnTo>
                    <a:pt x="473" y="290"/>
                  </a:lnTo>
                  <a:lnTo>
                    <a:pt x="472" y="286"/>
                  </a:lnTo>
                  <a:lnTo>
                    <a:pt x="480" y="309"/>
                  </a:lnTo>
                  <a:lnTo>
                    <a:pt x="489" y="326"/>
                  </a:lnTo>
                  <a:lnTo>
                    <a:pt x="490" y="332"/>
                  </a:lnTo>
                  <a:lnTo>
                    <a:pt x="490" y="333"/>
                  </a:lnTo>
                  <a:lnTo>
                    <a:pt x="487" y="334"/>
                  </a:lnTo>
                  <a:lnTo>
                    <a:pt x="488" y="334"/>
                  </a:lnTo>
                  <a:lnTo>
                    <a:pt x="483" y="335"/>
                  </a:lnTo>
                  <a:lnTo>
                    <a:pt x="487" y="334"/>
                  </a:lnTo>
                  <a:lnTo>
                    <a:pt x="462" y="334"/>
                  </a:lnTo>
                  <a:lnTo>
                    <a:pt x="460" y="334"/>
                  </a:lnTo>
                  <a:lnTo>
                    <a:pt x="456" y="335"/>
                  </a:lnTo>
                  <a:lnTo>
                    <a:pt x="448" y="342"/>
                  </a:lnTo>
                  <a:lnTo>
                    <a:pt x="442" y="349"/>
                  </a:lnTo>
                  <a:lnTo>
                    <a:pt x="441" y="358"/>
                  </a:lnTo>
                  <a:lnTo>
                    <a:pt x="441" y="360"/>
                  </a:lnTo>
                  <a:lnTo>
                    <a:pt x="443" y="365"/>
                  </a:lnTo>
                  <a:lnTo>
                    <a:pt x="449" y="374"/>
                  </a:lnTo>
                  <a:lnTo>
                    <a:pt x="463" y="392"/>
                  </a:lnTo>
                  <a:lnTo>
                    <a:pt x="468" y="395"/>
                  </a:lnTo>
                  <a:lnTo>
                    <a:pt x="516" y="407"/>
                  </a:lnTo>
                  <a:lnTo>
                    <a:pt x="515" y="406"/>
                  </a:lnTo>
                  <a:lnTo>
                    <a:pt x="529" y="412"/>
                  </a:lnTo>
                  <a:lnTo>
                    <a:pt x="537" y="420"/>
                  </a:lnTo>
                  <a:lnTo>
                    <a:pt x="549" y="448"/>
                  </a:lnTo>
                  <a:lnTo>
                    <a:pt x="549" y="446"/>
                  </a:lnTo>
                  <a:lnTo>
                    <a:pt x="562" y="500"/>
                  </a:lnTo>
                  <a:lnTo>
                    <a:pt x="564" y="504"/>
                  </a:lnTo>
                  <a:lnTo>
                    <a:pt x="588" y="531"/>
                  </a:lnTo>
                  <a:lnTo>
                    <a:pt x="586" y="529"/>
                  </a:lnTo>
                  <a:lnTo>
                    <a:pt x="591" y="538"/>
                  </a:lnTo>
                  <a:lnTo>
                    <a:pt x="590" y="541"/>
                  </a:lnTo>
                  <a:lnTo>
                    <a:pt x="571" y="596"/>
                  </a:lnTo>
                  <a:lnTo>
                    <a:pt x="571" y="602"/>
                  </a:lnTo>
                  <a:lnTo>
                    <a:pt x="575" y="608"/>
                  </a:lnTo>
                  <a:lnTo>
                    <a:pt x="596" y="623"/>
                  </a:lnTo>
                  <a:lnTo>
                    <a:pt x="607" y="635"/>
                  </a:lnTo>
                  <a:lnTo>
                    <a:pt x="625" y="671"/>
                  </a:lnTo>
                  <a:lnTo>
                    <a:pt x="625" y="669"/>
                  </a:lnTo>
                  <a:lnTo>
                    <a:pt x="645" y="772"/>
                  </a:lnTo>
                  <a:lnTo>
                    <a:pt x="651" y="778"/>
                  </a:lnTo>
                  <a:lnTo>
                    <a:pt x="676" y="789"/>
                  </a:lnTo>
                  <a:lnTo>
                    <a:pt x="696" y="806"/>
                  </a:lnTo>
                  <a:lnTo>
                    <a:pt x="694" y="804"/>
                  </a:lnTo>
                  <a:lnTo>
                    <a:pt x="710" y="824"/>
                  </a:lnTo>
                  <a:lnTo>
                    <a:pt x="729" y="853"/>
                  </a:lnTo>
                  <a:lnTo>
                    <a:pt x="730" y="854"/>
                  </a:lnTo>
                  <a:lnTo>
                    <a:pt x="733" y="857"/>
                  </a:lnTo>
                  <a:lnTo>
                    <a:pt x="754" y="870"/>
                  </a:lnTo>
                  <a:lnTo>
                    <a:pt x="783" y="899"/>
                  </a:lnTo>
                  <a:lnTo>
                    <a:pt x="784" y="901"/>
                  </a:lnTo>
                  <a:lnTo>
                    <a:pt x="806" y="914"/>
                  </a:lnTo>
                  <a:lnTo>
                    <a:pt x="817" y="896"/>
                  </a:lnTo>
                  <a:lnTo>
                    <a:pt x="795" y="883"/>
                  </a:lnTo>
                  <a:lnTo>
                    <a:pt x="767" y="853"/>
                  </a:lnTo>
                  <a:lnTo>
                    <a:pt x="765" y="851"/>
                  </a:lnTo>
                  <a:lnTo>
                    <a:pt x="745" y="840"/>
                  </a:lnTo>
                  <a:lnTo>
                    <a:pt x="710" y="791"/>
                  </a:lnTo>
                  <a:lnTo>
                    <a:pt x="708" y="789"/>
                  </a:lnTo>
                  <a:lnTo>
                    <a:pt x="689" y="773"/>
                  </a:lnTo>
                  <a:lnTo>
                    <a:pt x="687" y="772"/>
                  </a:lnTo>
                  <a:lnTo>
                    <a:pt x="665" y="763"/>
                  </a:lnTo>
                  <a:lnTo>
                    <a:pt x="644" y="663"/>
                  </a:lnTo>
                  <a:lnTo>
                    <a:pt x="643" y="662"/>
                  </a:lnTo>
                  <a:lnTo>
                    <a:pt x="626" y="626"/>
                  </a:lnTo>
                  <a:lnTo>
                    <a:pt x="625" y="624"/>
                  </a:lnTo>
                  <a:lnTo>
                    <a:pt x="625" y="623"/>
                  </a:lnTo>
                  <a:lnTo>
                    <a:pt x="608" y="607"/>
                  </a:lnTo>
                  <a:lnTo>
                    <a:pt x="593" y="596"/>
                  </a:lnTo>
                  <a:lnTo>
                    <a:pt x="609" y="547"/>
                  </a:lnTo>
                  <a:lnTo>
                    <a:pt x="612" y="538"/>
                  </a:lnTo>
                  <a:lnTo>
                    <a:pt x="611" y="531"/>
                  </a:lnTo>
                  <a:lnTo>
                    <a:pt x="604" y="519"/>
                  </a:lnTo>
                  <a:lnTo>
                    <a:pt x="602" y="517"/>
                  </a:lnTo>
                  <a:lnTo>
                    <a:pt x="582" y="494"/>
                  </a:lnTo>
                  <a:lnTo>
                    <a:pt x="568" y="442"/>
                  </a:lnTo>
                  <a:lnTo>
                    <a:pt x="567" y="440"/>
                  </a:lnTo>
                  <a:lnTo>
                    <a:pt x="554" y="410"/>
                  </a:lnTo>
                  <a:lnTo>
                    <a:pt x="553" y="408"/>
                  </a:lnTo>
                  <a:lnTo>
                    <a:pt x="552" y="407"/>
                  </a:lnTo>
                  <a:lnTo>
                    <a:pt x="539" y="395"/>
                  </a:lnTo>
                  <a:lnTo>
                    <a:pt x="521" y="386"/>
                  </a:lnTo>
                  <a:lnTo>
                    <a:pt x="477" y="377"/>
                  </a:lnTo>
                  <a:lnTo>
                    <a:pt x="465" y="361"/>
                  </a:lnTo>
                  <a:lnTo>
                    <a:pt x="463" y="357"/>
                  </a:lnTo>
                  <a:lnTo>
                    <a:pt x="463" y="355"/>
                  </a:lnTo>
                  <a:lnTo>
                    <a:pt x="467" y="354"/>
                  </a:lnTo>
                  <a:lnTo>
                    <a:pt x="465" y="355"/>
                  </a:lnTo>
                  <a:lnTo>
                    <a:pt x="488" y="355"/>
                  </a:lnTo>
                  <a:lnTo>
                    <a:pt x="492" y="354"/>
                  </a:lnTo>
                  <a:lnTo>
                    <a:pt x="503" y="349"/>
                  </a:lnTo>
                  <a:lnTo>
                    <a:pt x="508" y="342"/>
                  </a:lnTo>
                  <a:lnTo>
                    <a:pt x="511" y="334"/>
                  </a:lnTo>
                  <a:lnTo>
                    <a:pt x="511" y="330"/>
                  </a:lnTo>
                  <a:lnTo>
                    <a:pt x="508" y="321"/>
                  </a:lnTo>
                  <a:lnTo>
                    <a:pt x="507" y="319"/>
                  </a:lnTo>
                  <a:lnTo>
                    <a:pt x="507" y="318"/>
                  </a:lnTo>
                  <a:lnTo>
                    <a:pt x="498" y="301"/>
                  </a:lnTo>
                  <a:lnTo>
                    <a:pt x="490" y="280"/>
                  </a:lnTo>
                  <a:lnTo>
                    <a:pt x="489" y="278"/>
                  </a:lnTo>
                  <a:lnTo>
                    <a:pt x="489" y="277"/>
                  </a:lnTo>
                  <a:lnTo>
                    <a:pt x="481" y="267"/>
                  </a:lnTo>
                  <a:lnTo>
                    <a:pt x="478" y="264"/>
                  </a:lnTo>
                  <a:lnTo>
                    <a:pt x="467" y="258"/>
                  </a:lnTo>
                  <a:lnTo>
                    <a:pt x="465" y="257"/>
                  </a:lnTo>
                  <a:lnTo>
                    <a:pt x="447" y="250"/>
                  </a:lnTo>
                  <a:lnTo>
                    <a:pt x="439" y="250"/>
                  </a:lnTo>
                  <a:lnTo>
                    <a:pt x="389" y="266"/>
                  </a:lnTo>
                  <a:lnTo>
                    <a:pt x="391" y="266"/>
                  </a:lnTo>
                  <a:lnTo>
                    <a:pt x="372" y="267"/>
                  </a:lnTo>
                  <a:lnTo>
                    <a:pt x="349" y="263"/>
                  </a:lnTo>
                  <a:lnTo>
                    <a:pt x="318" y="196"/>
                  </a:lnTo>
                  <a:lnTo>
                    <a:pt x="317" y="194"/>
                  </a:lnTo>
                  <a:lnTo>
                    <a:pt x="316" y="193"/>
                  </a:lnTo>
                  <a:lnTo>
                    <a:pt x="296" y="170"/>
                  </a:lnTo>
                  <a:lnTo>
                    <a:pt x="293" y="168"/>
                  </a:lnTo>
                  <a:lnTo>
                    <a:pt x="277" y="158"/>
                  </a:lnTo>
                  <a:lnTo>
                    <a:pt x="275" y="158"/>
                  </a:lnTo>
                  <a:lnTo>
                    <a:pt x="258" y="152"/>
                  </a:lnTo>
                  <a:lnTo>
                    <a:pt x="244" y="129"/>
                  </a:lnTo>
                  <a:lnTo>
                    <a:pt x="242" y="128"/>
                  </a:lnTo>
                  <a:lnTo>
                    <a:pt x="227" y="109"/>
                  </a:lnTo>
                  <a:lnTo>
                    <a:pt x="225" y="107"/>
                  </a:lnTo>
                  <a:lnTo>
                    <a:pt x="207" y="94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17" name="Freeform 1027"/>
            <p:cNvSpPr>
              <a:spLocks/>
            </p:cNvSpPr>
            <p:nvPr/>
          </p:nvSpPr>
          <p:spPr bwMode="auto">
            <a:xfrm>
              <a:off x="5518150" y="5721350"/>
              <a:ext cx="609600" cy="112713"/>
            </a:xfrm>
            <a:custGeom>
              <a:avLst/>
              <a:gdLst>
                <a:gd name="T0" fmla="*/ 2147483647 w 1152"/>
                <a:gd name="T1" fmla="*/ 0 h 213"/>
                <a:gd name="T2" fmla="*/ 2147483647 w 1152"/>
                <a:gd name="T3" fmla="*/ 592802212 h 213"/>
                <a:gd name="T4" fmla="*/ 2147483647 w 1152"/>
                <a:gd name="T5" fmla="*/ 1037193460 h 213"/>
                <a:gd name="T6" fmla="*/ 2147483647 w 1152"/>
                <a:gd name="T7" fmla="*/ 2147483647 h 213"/>
                <a:gd name="T8" fmla="*/ 2147483647 w 1152"/>
                <a:gd name="T9" fmla="*/ 2147483647 h 213"/>
                <a:gd name="T10" fmla="*/ 2147483647 w 1152"/>
                <a:gd name="T11" fmla="*/ 2147483647 h 213"/>
                <a:gd name="T12" fmla="*/ 2147483647 w 1152"/>
                <a:gd name="T13" fmla="*/ 2147483647 h 213"/>
                <a:gd name="T14" fmla="*/ 2147483647 w 1152"/>
                <a:gd name="T15" fmla="*/ 2147483647 h 213"/>
                <a:gd name="T16" fmla="*/ 2147483647 w 1152"/>
                <a:gd name="T17" fmla="*/ 2147483647 h 213"/>
                <a:gd name="T18" fmla="*/ 2147483647 w 1152"/>
                <a:gd name="T19" fmla="*/ 2147483647 h 213"/>
                <a:gd name="T20" fmla="*/ 2147483647 w 1152"/>
                <a:gd name="T21" fmla="*/ 2147483647 h 213"/>
                <a:gd name="T22" fmla="*/ 2147483647 w 1152"/>
                <a:gd name="T23" fmla="*/ 2147483647 h 213"/>
                <a:gd name="T24" fmla="*/ 0 w 1152"/>
                <a:gd name="T25" fmla="*/ 2147483647 h 213"/>
                <a:gd name="T26" fmla="*/ 2074367908 w 1152"/>
                <a:gd name="T27" fmla="*/ 2147483647 h 213"/>
                <a:gd name="T28" fmla="*/ 2147483647 w 1152"/>
                <a:gd name="T29" fmla="*/ 2147483647 h 213"/>
                <a:gd name="T30" fmla="*/ 2147483647 w 1152"/>
                <a:gd name="T31" fmla="*/ 2147483647 h 213"/>
                <a:gd name="T32" fmla="*/ 2147483647 w 1152"/>
                <a:gd name="T33" fmla="*/ 2147483647 h 213"/>
                <a:gd name="T34" fmla="*/ 2147483647 w 1152"/>
                <a:gd name="T35" fmla="*/ 2147483647 h 213"/>
                <a:gd name="T36" fmla="*/ 2147483647 w 1152"/>
                <a:gd name="T37" fmla="*/ 2147483647 h 213"/>
                <a:gd name="T38" fmla="*/ 2147483647 w 1152"/>
                <a:gd name="T39" fmla="*/ 2147483647 h 213"/>
                <a:gd name="T40" fmla="*/ 2147483647 w 1152"/>
                <a:gd name="T41" fmla="*/ 2147483647 h 213"/>
                <a:gd name="T42" fmla="*/ 2147483647 w 1152"/>
                <a:gd name="T43" fmla="*/ 2147483647 h 213"/>
                <a:gd name="T44" fmla="*/ 2147483647 w 1152"/>
                <a:gd name="T45" fmla="*/ 2147483647 h 213"/>
                <a:gd name="T46" fmla="*/ 2147483647 w 1152"/>
                <a:gd name="T47" fmla="*/ 2147483647 h 213"/>
                <a:gd name="T48" fmla="*/ 2147483647 w 1152"/>
                <a:gd name="T49" fmla="*/ 2147483647 h 213"/>
                <a:gd name="T50" fmla="*/ 2147483647 w 1152"/>
                <a:gd name="T51" fmla="*/ 2147483647 h 213"/>
                <a:gd name="T52" fmla="*/ 2147483647 w 1152"/>
                <a:gd name="T53" fmla="*/ 1926256680 h 213"/>
                <a:gd name="T54" fmla="*/ 2147483647 w 1152"/>
                <a:gd name="T55" fmla="*/ 1629995143 h 213"/>
                <a:gd name="T56" fmla="*/ 2147483647 w 1152"/>
                <a:gd name="T57" fmla="*/ 1778125382 h 213"/>
                <a:gd name="T58" fmla="*/ 2147483647 w 1152"/>
                <a:gd name="T59" fmla="*/ 2147483647 h 213"/>
                <a:gd name="T60" fmla="*/ 2147483647 w 1152"/>
                <a:gd name="T61" fmla="*/ 2147483647 h 213"/>
                <a:gd name="T62" fmla="*/ 2147483647 w 1152"/>
                <a:gd name="T63" fmla="*/ 2147483647 h 213"/>
                <a:gd name="T64" fmla="*/ 2147483647 w 1152"/>
                <a:gd name="T65" fmla="*/ 2147483647 h 213"/>
                <a:gd name="T66" fmla="*/ 2147483647 w 1152"/>
                <a:gd name="T67" fmla="*/ 2147483647 h 213"/>
                <a:gd name="T68" fmla="*/ 2147483647 w 1152"/>
                <a:gd name="T69" fmla="*/ 2147483647 h 213"/>
                <a:gd name="T70" fmla="*/ 2147483647 w 1152"/>
                <a:gd name="T71" fmla="*/ 2147483647 h 213"/>
                <a:gd name="T72" fmla="*/ 2147483647 w 1152"/>
                <a:gd name="T73" fmla="*/ 2147483647 h 213"/>
                <a:gd name="T74" fmla="*/ 2147483647 w 1152"/>
                <a:gd name="T75" fmla="*/ 2147483647 h 213"/>
                <a:gd name="T76" fmla="*/ 2147483647 w 1152"/>
                <a:gd name="T77" fmla="*/ 2147483647 h 213"/>
                <a:gd name="T78" fmla="*/ 2147483647 w 1152"/>
                <a:gd name="T79" fmla="*/ 2147483647 h 213"/>
                <a:gd name="T80" fmla="*/ 2147483647 w 1152"/>
                <a:gd name="T81" fmla="*/ 2147483647 h 213"/>
                <a:gd name="T82" fmla="*/ 2147483647 w 1152"/>
                <a:gd name="T83" fmla="*/ 889063220 h 21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2"/>
                <a:gd name="T127" fmla="*/ 0 h 213"/>
                <a:gd name="T128" fmla="*/ 1152 w 1152"/>
                <a:gd name="T129" fmla="*/ 213 h 21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2" h="213">
                  <a:moveTo>
                    <a:pt x="807" y="1"/>
                  </a:moveTo>
                  <a:lnTo>
                    <a:pt x="805" y="0"/>
                  </a:lnTo>
                  <a:lnTo>
                    <a:pt x="801" y="0"/>
                  </a:lnTo>
                  <a:lnTo>
                    <a:pt x="672" y="11"/>
                  </a:lnTo>
                  <a:lnTo>
                    <a:pt x="670" y="11"/>
                  </a:lnTo>
                  <a:lnTo>
                    <a:pt x="645" y="20"/>
                  </a:lnTo>
                  <a:lnTo>
                    <a:pt x="643" y="22"/>
                  </a:lnTo>
                  <a:lnTo>
                    <a:pt x="601" y="48"/>
                  </a:lnTo>
                  <a:lnTo>
                    <a:pt x="600" y="49"/>
                  </a:lnTo>
                  <a:lnTo>
                    <a:pt x="578" y="57"/>
                  </a:lnTo>
                  <a:lnTo>
                    <a:pt x="478" y="67"/>
                  </a:lnTo>
                  <a:lnTo>
                    <a:pt x="474" y="69"/>
                  </a:lnTo>
                  <a:lnTo>
                    <a:pt x="446" y="84"/>
                  </a:lnTo>
                  <a:lnTo>
                    <a:pt x="419" y="85"/>
                  </a:lnTo>
                  <a:lnTo>
                    <a:pt x="388" y="78"/>
                  </a:lnTo>
                  <a:lnTo>
                    <a:pt x="306" y="49"/>
                  </a:lnTo>
                  <a:lnTo>
                    <a:pt x="301" y="46"/>
                  </a:lnTo>
                  <a:lnTo>
                    <a:pt x="299" y="45"/>
                  </a:lnTo>
                  <a:lnTo>
                    <a:pt x="295" y="45"/>
                  </a:lnTo>
                  <a:lnTo>
                    <a:pt x="223" y="45"/>
                  </a:lnTo>
                  <a:lnTo>
                    <a:pt x="187" y="50"/>
                  </a:lnTo>
                  <a:lnTo>
                    <a:pt x="183" y="51"/>
                  </a:lnTo>
                  <a:lnTo>
                    <a:pt x="150" y="70"/>
                  </a:lnTo>
                  <a:lnTo>
                    <a:pt x="98" y="135"/>
                  </a:lnTo>
                  <a:lnTo>
                    <a:pt x="48" y="124"/>
                  </a:lnTo>
                  <a:lnTo>
                    <a:pt x="0" y="124"/>
                  </a:lnTo>
                  <a:lnTo>
                    <a:pt x="0" y="145"/>
                  </a:lnTo>
                  <a:lnTo>
                    <a:pt x="42" y="145"/>
                  </a:lnTo>
                  <a:lnTo>
                    <a:pt x="100" y="155"/>
                  </a:lnTo>
                  <a:lnTo>
                    <a:pt x="102" y="155"/>
                  </a:lnTo>
                  <a:lnTo>
                    <a:pt x="105" y="155"/>
                  </a:lnTo>
                  <a:lnTo>
                    <a:pt x="107" y="153"/>
                  </a:lnTo>
                  <a:lnTo>
                    <a:pt x="107" y="152"/>
                  </a:lnTo>
                  <a:lnTo>
                    <a:pt x="108" y="152"/>
                  </a:lnTo>
                  <a:lnTo>
                    <a:pt x="111" y="152"/>
                  </a:lnTo>
                  <a:lnTo>
                    <a:pt x="165" y="85"/>
                  </a:lnTo>
                  <a:lnTo>
                    <a:pt x="192" y="70"/>
                  </a:lnTo>
                  <a:lnTo>
                    <a:pt x="223" y="65"/>
                  </a:lnTo>
                  <a:lnTo>
                    <a:pt x="294" y="65"/>
                  </a:lnTo>
                  <a:lnTo>
                    <a:pt x="297" y="67"/>
                  </a:lnTo>
                  <a:lnTo>
                    <a:pt x="383" y="99"/>
                  </a:lnTo>
                  <a:lnTo>
                    <a:pt x="415" y="105"/>
                  </a:lnTo>
                  <a:lnTo>
                    <a:pt x="418" y="105"/>
                  </a:lnTo>
                  <a:lnTo>
                    <a:pt x="449" y="103"/>
                  </a:lnTo>
                  <a:lnTo>
                    <a:pt x="449" y="102"/>
                  </a:lnTo>
                  <a:lnTo>
                    <a:pt x="451" y="102"/>
                  </a:lnTo>
                  <a:lnTo>
                    <a:pt x="453" y="102"/>
                  </a:lnTo>
                  <a:lnTo>
                    <a:pt x="483" y="87"/>
                  </a:lnTo>
                  <a:lnTo>
                    <a:pt x="582" y="77"/>
                  </a:lnTo>
                  <a:lnTo>
                    <a:pt x="584" y="77"/>
                  </a:lnTo>
                  <a:lnTo>
                    <a:pt x="608" y="67"/>
                  </a:lnTo>
                  <a:lnTo>
                    <a:pt x="610" y="66"/>
                  </a:lnTo>
                  <a:lnTo>
                    <a:pt x="654" y="38"/>
                  </a:lnTo>
                  <a:lnTo>
                    <a:pt x="651" y="40"/>
                  </a:lnTo>
                  <a:lnTo>
                    <a:pt x="676" y="32"/>
                  </a:lnTo>
                  <a:lnTo>
                    <a:pt x="673" y="32"/>
                  </a:lnTo>
                  <a:lnTo>
                    <a:pt x="800" y="21"/>
                  </a:lnTo>
                  <a:lnTo>
                    <a:pt x="829" y="36"/>
                  </a:lnTo>
                  <a:lnTo>
                    <a:pt x="916" y="110"/>
                  </a:lnTo>
                  <a:lnTo>
                    <a:pt x="944" y="123"/>
                  </a:lnTo>
                  <a:lnTo>
                    <a:pt x="945" y="124"/>
                  </a:lnTo>
                  <a:lnTo>
                    <a:pt x="974" y="133"/>
                  </a:lnTo>
                  <a:lnTo>
                    <a:pt x="975" y="133"/>
                  </a:lnTo>
                  <a:lnTo>
                    <a:pt x="1102" y="148"/>
                  </a:lnTo>
                  <a:lnTo>
                    <a:pt x="1115" y="152"/>
                  </a:lnTo>
                  <a:lnTo>
                    <a:pt x="1125" y="161"/>
                  </a:lnTo>
                  <a:lnTo>
                    <a:pt x="1130" y="186"/>
                  </a:lnTo>
                  <a:lnTo>
                    <a:pt x="1130" y="184"/>
                  </a:lnTo>
                  <a:lnTo>
                    <a:pt x="1132" y="213"/>
                  </a:lnTo>
                  <a:lnTo>
                    <a:pt x="1152" y="212"/>
                  </a:lnTo>
                  <a:lnTo>
                    <a:pt x="1151" y="180"/>
                  </a:lnTo>
                  <a:lnTo>
                    <a:pt x="1143" y="153"/>
                  </a:lnTo>
                  <a:lnTo>
                    <a:pt x="1141" y="149"/>
                  </a:lnTo>
                  <a:lnTo>
                    <a:pt x="1128" y="136"/>
                  </a:lnTo>
                  <a:lnTo>
                    <a:pt x="1125" y="134"/>
                  </a:lnTo>
                  <a:lnTo>
                    <a:pt x="1109" y="127"/>
                  </a:lnTo>
                  <a:lnTo>
                    <a:pt x="1106" y="127"/>
                  </a:lnTo>
                  <a:lnTo>
                    <a:pt x="978" y="112"/>
                  </a:lnTo>
                  <a:lnTo>
                    <a:pt x="980" y="112"/>
                  </a:lnTo>
                  <a:lnTo>
                    <a:pt x="951" y="103"/>
                  </a:lnTo>
                  <a:lnTo>
                    <a:pt x="952" y="104"/>
                  </a:lnTo>
                  <a:lnTo>
                    <a:pt x="927" y="92"/>
                  </a:lnTo>
                  <a:lnTo>
                    <a:pt x="840" y="19"/>
                  </a:lnTo>
                  <a:lnTo>
                    <a:pt x="839" y="18"/>
                  </a:lnTo>
                  <a:lnTo>
                    <a:pt x="807" y="1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18" name="Rectangle 1029"/>
            <p:cNvSpPr>
              <a:spLocks noChangeArrowheads="1"/>
            </p:cNvSpPr>
            <p:nvPr/>
          </p:nvSpPr>
          <p:spPr bwMode="auto">
            <a:xfrm>
              <a:off x="5018088" y="5029200"/>
              <a:ext cx="140805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Сургут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319" name="Freeform 1030"/>
            <p:cNvSpPr>
              <a:spLocks/>
            </p:cNvSpPr>
            <p:nvPr/>
          </p:nvSpPr>
          <p:spPr bwMode="auto">
            <a:xfrm>
              <a:off x="11568113" y="1809750"/>
              <a:ext cx="33337" cy="38100"/>
            </a:xfrm>
            <a:custGeom>
              <a:avLst/>
              <a:gdLst>
                <a:gd name="T0" fmla="*/ 0 w 62"/>
                <a:gd name="T1" fmla="*/ 1854178633 h 71"/>
                <a:gd name="T2" fmla="*/ 0 w 62"/>
                <a:gd name="T3" fmla="*/ 2147483647 h 71"/>
                <a:gd name="T4" fmla="*/ 155543481 w 62"/>
                <a:gd name="T5" fmla="*/ 2147483647 h 71"/>
                <a:gd name="T6" fmla="*/ 310798220 w 62"/>
                <a:gd name="T7" fmla="*/ 2147483647 h 71"/>
                <a:gd name="T8" fmla="*/ 621885182 w 62"/>
                <a:gd name="T9" fmla="*/ 2147483647 h 71"/>
                <a:gd name="T10" fmla="*/ 777139317 w 62"/>
                <a:gd name="T11" fmla="*/ 2147483647 h 71"/>
                <a:gd name="T12" fmla="*/ 1243770365 w 62"/>
                <a:gd name="T13" fmla="*/ 2147483647 h 71"/>
                <a:gd name="T14" fmla="*/ 1710111864 w 62"/>
                <a:gd name="T15" fmla="*/ 2147483647 h 71"/>
                <a:gd name="T16" fmla="*/ 1865365461 w 62"/>
                <a:gd name="T17" fmla="*/ 2147483647 h 71"/>
                <a:gd name="T18" fmla="*/ 2147483647 w 62"/>
                <a:gd name="T19" fmla="*/ 2147483647 h 71"/>
                <a:gd name="T20" fmla="*/ 2147483647 w 62"/>
                <a:gd name="T21" fmla="*/ 2147483647 h 71"/>
                <a:gd name="T22" fmla="*/ 2147483647 w 62"/>
                <a:gd name="T23" fmla="*/ 2147483647 h 71"/>
                <a:gd name="T24" fmla="*/ 2147483647 w 62"/>
                <a:gd name="T25" fmla="*/ 2147483647 h 71"/>
                <a:gd name="T26" fmla="*/ 2147483647 w 62"/>
                <a:gd name="T27" fmla="*/ 2147483647 h 71"/>
                <a:gd name="T28" fmla="*/ 2147483647 w 62"/>
                <a:gd name="T29" fmla="*/ 2147483647 h 71"/>
                <a:gd name="T30" fmla="*/ 2147483647 w 62"/>
                <a:gd name="T31" fmla="*/ 2147483647 h 71"/>
                <a:gd name="T32" fmla="*/ 2147483647 w 62"/>
                <a:gd name="T33" fmla="*/ 2147483647 h 71"/>
                <a:gd name="T34" fmla="*/ 2147483647 w 62"/>
                <a:gd name="T35" fmla="*/ 2147483647 h 71"/>
                <a:gd name="T36" fmla="*/ 2147483647 w 62"/>
                <a:gd name="T37" fmla="*/ 2147483647 h 71"/>
                <a:gd name="T38" fmla="*/ 2147483647 w 62"/>
                <a:gd name="T39" fmla="*/ 2147483647 h 71"/>
                <a:gd name="T40" fmla="*/ 2147483647 w 62"/>
                <a:gd name="T41" fmla="*/ 2147483647 h 71"/>
                <a:gd name="T42" fmla="*/ 2147483647 w 62"/>
                <a:gd name="T43" fmla="*/ 1854178633 h 71"/>
                <a:gd name="T44" fmla="*/ 2147483647 w 62"/>
                <a:gd name="T45" fmla="*/ 1545196351 h 71"/>
                <a:gd name="T46" fmla="*/ 2147483647 w 62"/>
                <a:gd name="T47" fmla="*/ 1081579920 h 71"/>
                <a:gd name="T48" fmla="*/ 2147483647 w 62"/>
                <a:gd name="T49" fmla="*/ 772598712 h 71"/>
                <a:gd name="T50" fmla="*/ 2147483647 w 62"/>
                <a:gd name="T51" fmla="*/ 617963758 h 71"/>
                <a:gd name="T52" fmla="*/ 2147483647 w 62"/>
                <a:gd name="T53" fmla="*/ 308981879 h 71"/>
                <a:gd name="T54" fmla="*/ 2147483647 w 62"/>
                <a:gd name="T55" fmla="*/ 154635022 h 71"/>
                <a:gd name="T56" fmla="*/ 1710111864 w 62"/>
                <a:gd name="T57" fmla="*/ 0 h 71"/>
                <a:gd name="T58" fmla="*/ 932682731 w 62"/>
                <a:gd name="T59" fmla="*/ 154635022 h 71"/>
                <a:gd name="T60" fmla="*/ 466341634 w 62"/>
                <a:gd name="T61" fmla="*/ 617963758 h 71"/>
                <a:gd name="T62" fmla="*/ 155543481 w 62"/>
                <a:gd name="T63" fmla="*/ 772598712 h 71"/>
                <a:gd name="T64" fmla="*/ 155543481 w 62"/>
                <a:gd name="T65" fmla="*/ 1081579920 h 71"/>
                <a:gd name="T66" fmla="*/ 0 w 62"/>
                <a:gd name="T67" fmla="*/ 1854178633 h 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2"/>
                <a:gd name="T103" fmla="*/ 0 h 71"/>
                <a:gd name="T104" fmla="*/ 62 w 62"/>
                <a:gd name="T105" fmla="*/ 71 h 7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2" h="71">
                  <a:moveTo>
                    <a:pt x="0" y="36"/>
                  </a:moveTo>
                  <a:lnTo>
                    <a:pt x="1" y="51"/>
                  </a:lnTo>
                  <a:lnTo>
                    <a:pt x="3" y="57"/>
                  </a:lnTo>
                  <a:lnTo>
                    <a:pt x="7" y="62"/>
                  </a:lnTo>
                  <a:lnTo>
                    <a:pt x="11" y="66"/>
                  </a:lnTo>
                  <a:lnTo>
                    <a:pt x="16" y="69"/>
                  </a:lnTo>
                  <a:lnTo>
                    <a:pt x="23" y="70"/>
                  </a:lnTo>
                  <a:lnTo>
                    <a:pt x="31" y="71"/>
                  </a:lnTo>
                  <a:lnTo>
                    <a:pt x="36" y="70"/>
                  </a:lnTo>
                  <a:lnTo>
                    <a:pt x="42" y="68"/>
                  </a:lnTo>
                  <a:lnTo>
                    <a:pt x="46" y="64"/>
                  </a:lnTo>
                  <a:lnTo>
                    <a:pt x="49" y="62"/>
                  </a:lnTo>
                  <a:lnTo>
                    <a:pt x="49" y="61"/>
                  </a:lnTo>
                  <a:lnTo>
                    <a:pt x="50" y="61"/>
                  </a:lnTo>
                  <a:lnTo>
                    <a:pt x="52" y="61"/>
                  </a:lnTo>
                  <a:lnTo>
                    <a:pt x="55" y="55"/>
                  </a:lnTo>
                  <a:lnTo>
                    <a:pt x="55" y="53"/>
                  </a:lnTo>
                  <a:lnTo>
                    <a:pt x="55" y="51"/>
                  </a:lnTo>
                  <a:lnTo>
                    <a:pt x="56" y="51"/>
                  </a:lnTo>
                  <a:lnTo>
                    <a:pt x="58" y="49"/>
                  </a:lnTo>
                  <a:lnTo>
                    <a:pt x="61" y="43"/>
                  </a:lnTo>
                  <a:lnTo>
                    <a:pt x="62" y="36"/>
                  </a:lnTo>
                  <a:lnTo>
                    <a:pt x="61" y="29"/>
                  </a:lnTo>
                  <a:lnTo>
                    <a:pt x="58" y="22"/>
                  </a:lnTo>
                  <a:lnTo>
                    <a:pt x="55" y="16"/>
                  </a:lnTo>
                  <a:lnTo>
                    <a:pt x="52" y="11"/>
                  </a:lnTo>
                  <a:lnTo>
                    <a:pt x="46" y="6"/>
                  </a:lnTo>
                  <a:lnTo>
                    <a:pt x="42" y="3"/>
                  </a:lnTo>
                  <a:lnTo>
                    <a:pt x="31" y="0"/>
                  </a:lnTo>
                  <a:lnTo>
                    <a:pt x="18" y="3"/>
                  </a:lnTo>
                  <a:lnTo>
                    <a:pt x="8" y="11"/>
                  </a:lnTo>
                  <a:lnTo>
                    <a:pt x="4" y="16"/>
                  </a:lnTo>
                  <a:lnTo>
                    <a:pt x="2" y="22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20" name="Freeform 1031"/>
            <p:cNvSpPr>
              <a:spLocks noEditPoints="1"/>
            </p:cNvSpPr>
            <p:nvPr/>
          </p:nvSpPr>
          <p:spPr bwMode="auto">
            <a:xfrm>
              <a:off x="11563350" y="1804988"/>
              <a:ext cx="42863" cy="47625"/>
            </a:xfrm>
            <a:custGeom>
              <a:avLst/>
              <a:gdLst>
                <a:gd name="T0" fmla="*/ 2147483647 w 80"/>
                <a:gd name="T1" fmla="*/ 0 h 91"/>
                <a:gd name="T2" fmla="*/ 1999430134 w 80"/>
                <a:gd name="T3" fmla="*/ 0 h 91"/>
                <a:gd name="T4" fmla="*/ 1230373909 w 80"/>
                <a:gd name="T5" fmla="*/ 143248167 h 91"/>
                <a:gd name="T6" fmla="*/ 1076792892 w 80"/>
                <a:gd name="T7" fmla="*/ 143248167 h 91"/>
                <a:gd name="T8" fmla="*/ 615187490 w 80"/>
                <a:gd name="T9" fmla="*/ 573266381 h 91"/>
                <a:gd name="T10" fmla="*/ 461318353 w 80"/>
                <a:gd name="T11" fmla="*/ 716788196 h 91"/>
                <a:gd name="T12" fmla="*/ 461318353 w 80"/>
                <a:gd name="T13" fmla="*/ 860036297 h 91"/>
                <a:gd name="T14" fmla="*/ 0 w 80"/>
                <a:gd name="T15" fmla="*/ 2006841988 h 91"/>
                <a:gd name="T16" fmla="*/ 0 w 80"/>
                <a:gd name="T17" fmla="*/ 2147483647 h 91"/>
                <a:gd name="T18" fmla="*/ 461318353 w 80"/>
                <a:gd name="T19" fmla="*/ 2147483647 h 91"/>
                <a:gd name="T20" fmla="*/ 769055957 w 80"/>
                <a:gd name="T21" fmla="*/ 2147483647 h 91"/>
                <a:gd name="T22" fmla="*/ 1845561667 w 80"/>
                <a:gd name="T23" fmla="*/ 2147483647 h 91"/>
                <a:gd name="T24" fmla="*/ 1999430134 w 80"/>
                <a:gd name="T25" fmla="*/ 2147483647 h 91"/>
                <a:gd name="T26" fmla="*/ 2147483647 w 80"/>
                <a:gd name="T27" fmla="*/ 2147483647 h 91"/>
                <a:gd name="T28" fmla="*/ 2147483647 w 80"/>
                <a:gd name="T29" fmla="*/ 2147483647 h 91"/>
                <a:gd name="T30" fmla="*/ 2147483647 w 80"/>
                <a:gd name="T31" fmla="*/ 2147483647 h 91"/>
                <a:gd name="T32" fmla="*/ 2147483647 w 80"/>
                <a:gd name="T33" fmla="*/ 2147483647 h 91"/>
                <a:gd name="T34" fmla="*/ 2147483647 w 80"/>
                <a:gd name="T35" fmla="*/ 2147483647 h 91"/>
                <a:gd name="T36" fmla="*/ 2147483647 w 80"/>
                <a:gd name="T37" fmla="*/ 2006841988 h 91"/>
                <a:gd name="T38" fmla="*/ 2147483647 w 80"/>
                <a:gd name="T39" fmla="*/ 860036297 h 91"/>
                <a:gd name="T40" fmla="*/ 2147483647 w 80"/>
                <a:gd name="T41" fmla="*/ 716788196 h 91"/>
                <a:gd name="T42" fmla="*/ 2147483647 w 80"/>
                <a:gd name="T43" fmla="*/ 573266381 h 91"/>
                <a:gd name="T44" fmla="*/ 2147483647 w 80"/>
                <a:gd name="T45" fmla="*/ 143248167 h 91"/>
                <a:gd name="T46" fmla="*/ 2147483647 w 80"/>
                <a:gd name="T47" fmla="*/ 143248167 h 91"/>
                <a:gd name="T48" fmla="*/ 2147483647 w 80"/>
                <a:gd name="T49" fmla="*/ 143248167 h 91"/>
                <a:gd name="T50" fmla="*/ 2147483647 w 80"/>
                <a:gd name="T51" fmla="*/ 0 h 91"/>
                <a:gd name="T52" fmla="*/ 1691979310 w 80"/>
                <a:gd name="T53" fmla="*/ 1003284399 h 91"/>
                <a:gd name="T54" fmla="*/ 2147483647 w 80"/>
                <a:gd name="T55" fmla="*/ 1003284399 h 91"/>
                <a:gd name="T56" fmla="*/ 2147483647 w 80"/>
                <a:gd name="T57" fmla="*/ 1003284399 h 91"/>
                <a:gd name="T58" fmla="*/ 2147483647 w 80"/>
                <a:gd name="T59" fmla="*/ 1290054577 h 91"/>
                <a:gd name="T60" fmla="*/ 2147483647 w 80"/>
                <a:gd name="T61" fmla="*/ 2147483647 h 91"/>
                <a:gd name="T62" fmla="*/ 2147483647 w 80"/>
                <a:gd name="T63" fmla="*/ 2147483647 h 91"/>
                <a:gd name="T64" fmla="*/ 2147483647 w 80"/>
                <a:gd name="T65" fmla="*/ 2147483647 h 91"/>
                <a:gd name="T66" fmla="*/ 1384242376 w 80"/>
                <a:gd name="T67" fmla="*/ 2147483647 h 91"/>
                <a:gd name="T68" fmla="*/ 1384242376 w 80"/>
                <a:gd name="T69" fmla="*/ 2147483647 h 91"/>
                <a:gd name="T70" fmla="*/ 1230373909 w 80"/>
                <a:gd name="T71" fmla="*/ 2147483647 h 91"/>
                <a:gd name="T72" fmla="*/ 1384242376 w 80"/>
                <a:gd name="T73" fmla="*/ 2147483647 h 91"/>
                <a:gd name="T74" fmla="*/ 1076792892 w 80"/>
                <a:gd name="T75" fmla="*/ 2147483647 h 91"/>
                <a:gd name="T76" fmla="*/ 1384242376 w 80"/>
                <a:gd name="T77" fmla="*/ 1290054577 h 91"/>
                <a:gd name="T78" fmla="*/ 1691979310 w 80"/>
                <a:gd name="T79" fmla="*/ 1003284399 h 9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80"/>
                <a:gd name="T121" fmla="*/ 0 h 91"/>
                <a:gd name="T122" fmla="*/ 80 w 80"/>
                <a:gd name="T123" fmla="*/ 91 h 9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80" h="91">
                  <a:moveTo>
                    <a:pt x="42" y="0"/>
                  </a:moveTo>
                  <a:lnTo>
                    <a:pt x="38" y="0"/>
                  </a:lnTo>
                  <a:lnTo>
                    <a:pt x="25" y="3"/>
                  </a:lnTo>
                  <a:lnTo>
                    <a:pt x="22" y="4"/>
                  </a:lnTo>
                  <a:lnTo>
                    <a:pt x="12" y="13"/>
                  </a:lnTo>
                  <a:lnTo>
                    <a:pt x="10" y="14"/>
                  </a:lnTo>
                  <a:lnTo>
                    <a:pt x="9" y="17"/>
                  </a:lnTo>
                  <a:lnTo>
                    <a:pt x="0" y="42"/>
                  </a:lnTo>
                  <a:lnTo>
                    <a:pt x="0" y="49"/>
                  </a:lnTo>
                  <a:lnTo>
                    <a:pt x="9" y="73"/>
                  </a:lnTo>
                  <a:lnTo>
                    <a:pt x="14" y="80"/>
                  </a:lnTo>
                  <a:lnTo>
                    <a:pt x="36" y="90"/>
                  </a:lnTo>
                  <a:lnTo>
                    <a:pt x="39" y="91"/>
                  </a:lnTo>
                  <a:lnTo>
                    <a:pt x="45" y="90"/>
                  </a:lnTo>
                  <a:lnTo>
                    <a:pt x="66" y="80"/>
                  </a:lnTo>
                  <a:lnTo>
                    <a:pt x="71" y="73"/>
                  </a:lnTo>
                  <a:lnTo>
                    <a:pt x="80" y="49"/>
                  </a:lnTo>
                  <a:lnTo>
                    <a:pt x="80" y="45"/>
                  </a:lnTo>
                  <a:lnTo>
                    <a:pt x="80" y="42"/>
                  </a:lnTo>
                  <a:lnTo>
                    <a:pt x="71" y="17"/>
                  </a:lnTo>
                  <a:lnTo>
                    <a:pt x="70" y="15"/>
                  </a:lnTo>
                  <a:lnTo>
                    <a:pt x="67" y="13"/>
                  </a:lnTo>
                  <a:lnTo>
                    <a:pt x="59" y="4"/>
                  </a:lnTo>
                  <a:lnTo>
                    <a:pt x="57" y="3"/>
                  </a:lnTo>
                  <a:lnTo>
                    <a:pt x="54" y="3"/>
                  </a:lnTo>
                  <a:lnTo>
                    <a:pt x="42" y="0"/>
                  </a:lnTo>
                  <a:close/>
                  <a:moveTo>
                    <a:pt x="34" y="22"/>
                  </a:moveTo>
                  <a:lnTo>
                    <a:pt x="40" y="21"/>
                  </a:lnTo>
                  <a:lnTo>
                    <a:pt x="47" y="22"/>
                  </a:lnTo>
                  <a:lnTo>
                    <a:pt x="54" y="28"/>
                  </a:lnTo>
                  <a:lnTo>
                    <a:pt x="61" y="45"/>
                  </a:lnTo>
                  <a:lnTo>
                    <a:pt x="54" y="64"/>
                  </a:lnTo>
                  <a:lnTo>
                    <a:pt x="40" y="69"/>
                  </a:lnTo>
                  <a:lnTo>
                    <a:pt x="27" y="64"/>
                  </a:lnTo>
                  <a:lnTo>
                    <a:pt x="28" y="67"/>
                  </a:lnTo>
                  <a:lnTo>
                    <a:pt x="23" y="62"/>
                  </a:lnTo>
                  <a:lnTo>
                    <a:pt x="27" y="64"/>
                  </a:lnTo>
                  <a:lnTo>
                    <a:pt x="21" y="45"/>
                  </a:lnTo>
                  <a:lnTo>
                    <a:pt x="27" y="28"/>
                  </a:lnTo>
                  <a:lnTo>
                    <a:pt x="34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21" name="Freeform 1034"/>
            <p:cNvSpPr>
              <a:spLocks/>
            </p:cNvSpPr>
            <p:nvPr/>
          </p:nvSpPr>
          <p:spPr bwMode="auto">
            <a:xfrm>
              <a:off x="6834188" y="2784475"/>
              <a:ext cx="411162" cy="595313"/>
            </a:xfrm>
            <a:custGeom>
              <a:avLst/>
              <a:gdLst>
                <a:gd name="T0" fmla="*/ 0 w 778"/>
                <a:gd name="T1" fmla="*/ 2147483647 h 1125"/>
                <a:gd name="T2" fmla="*/ 1476086443 w 778"/>
                <a:gd name="T3" fmla="*/ 2147483647 h 1125"/>
                <a:gd name="T4" fmla="*/ 2147483647 w 778"/>
                <a:gd name="T5" fmla="*/ 2147483647 h 1125"/>
                <a:gd name="T6" fmla="*/ 2147483647 w 778"/>
                <a:gd name="T7" fmla="*/ 2147483647 h 1125"/>
                <a:gd name="T8" fmla="*/ 2147483647 w 778"/>
                <a:gd name="T9" fmla="*/ 2147483647 h 1125"/>
                <a:gd name="T10" fmla="*/ 2147483647 w 778"/>
                <a:gd name="T11" fmla="*/ 2147483647 h 1125"/>
                <a:gd name="T12" fmla="*/ 2147483647 w 778"/>
                <a:gd name="T13" fmla="*/ 2147483647 h 1125"/>
                <a:gd name="T14" fmla="*/ 2147483647 w 778"/>
                <a:gd name="T15" fmla="*/ 2147483647 h 1125"/>
                <a:gd name="T16" fmla="*/ 2147483647 w 778"/>
                <a:gd name="T17" fmla="*/ 2147483647 h 1125"/>
                <a:gd name="T18" fmla="*/ 2147483647 w 778"/>
                <a:gd name="T19" fmla="*/ 2147483647 h 1125"/>
                <a:gd name="T20" fmla="*/ 2147483647 w 778"/>
                <a:gd name="T21" fmla="*/ 2147483647 h 1125"/>
                <a:gd name="T22" fmla="*/ 2147483647 w 778"/>
                <a:gd name="T23" fmla="*/ 2147483647 h 1125"/>
                <a:gd name="T24" fmla="*/ 2147483647 w 778"/>
                <a:gd name="T25" fmla="*/ 2147483647 h 1125"/>
                <a:gd name="T26" fmla="*/ 2147483647 w 778"/>
                <a:gd name="T27" fmla="*/ 2147483647 h 1125"/>
                <a:gd name="T28" fmla="*/ 2147483647 w 778"/>
                <a:gd name="T29" fmla="*/ 2147483647 h 1125"/>
                <a:gd name="T30" fmla="*/ 2147483647 w 778"/>
                <a:gd name="T31" fmla="*/ 2147483647 h 1125"/>
                <a:gd name="T32" fmla="*/ 2147483647 w 778"/>
                <a:gd name="T33" fmla="*/ 2147483647 h 1125"/>
                <a:gd name="T34" fmla="*/ 2147483647 w 778"/>
                <a:gd name="T35" fmla="*/ 2147483647 h 1125"/>
                <a:gd name="T36" fmla="*/ 2147483647 w 778"/>
                <a:gd name="T37" fmla="*/ 2147483647 h 1125"/>
                <a:gd name="T38" fmla="*/ 2147483647 w 778"/>
                <a:gd name="T39" fmla="*/ 2147483647 h 1125"/>
                <a:gd name="T40" fmla="*/ 2147483647 w 778"/>
                <a:gd name="T41" fmla="*/ 2147483647 h 1125"/>
                <a:gd name="T42" fmla="*/ 2147483647 w 778"/>
                <a:gd name="T43" fmla="*/ 2147483647 h 1125"/>
                <a:gd name="T44" fmla="*/ 2147483647 w 778"/>
                <a:gd name="T45" fmla="*/ 2147483647 h 1125"/>
                <a:gd name="T46" fmla="*/ 2147483647 w 778"/>
                <a:gd name="T47" fmla="*/ 2147483647 h 1125"/>
                <a:gd name="T48" fmla="*/ 2147483647 w 778"/>
                <a:gd name="T49" fmla="*/ 0 h 1125"/>
                <a:gd name="T50" fmla="*/ 2147483647 w 778"/>
                <a:gd name="T51" fmla="*/ 2147483647 h 1125"/>
                <a:gd name="T52" fmla="*/ 2147483647 w 778"/>
                <a:gd name="T53" fmla="*/ 2147483647 h 1125"/>
                <a:gd name="T54" fmla="*/ 2147483647 w 778"/>
                <a:gd name="T55" fmla="*/ 2147483647 h 1125"/>
                <a:gd name="T56" fmla="*/ 2147483647 w 778"/>
                <a:gd name="T57" fmla="*/ 2147483647 h 1125"/>
                <a:gd name="T58" fmla="*/ 2147483647 w 778"/>
                <a:gd name="T59" fmla="*/ 2147483647 h 1125"/>
                <a:gd name="T60" fmla="*/ 2147483647 w 778"/>
                <a:gd name="T61" fmla="*/ 2147483647 h 1125"/>
                <a:gd name="T62" fmla="*/ 2147483647 w 778"/>
                <a:gd name="T63" fmla="*/ 2147483647 h 1125"/>
                <a:gd name="T64" fmla="*/ 2147483647 w 778"/>
                <a:gd name="T65" fmla="*/ 2147483647 h 1125"/>
                <a:gd name="T66" fmla="*/ 2147483647 w 778"/>
                <a:gd name="T67" fmla="*/ 2147483647 h 1125"/>
                <a:gd name="T68" fmla="*/ 2147483647 w 778"/>
                <a:gd name="T69" fmla="*/ 2147483647 h 1125"/>
                <a:gd name="T70" fmla="*/ 2147483647 w 778"/>
                <a:gd name="T71" fmla="*/ 2147483647 h 1125"/>
                <a:gd name="T72" fmla="*/ 2147483647 w 778"/>
                <a:gd name="T73" fmla="*/ 2147483647 h 1125"/>
                <a:gd name="T74" fmla="*/ 2147483647 w 778"/>
                <a:gd name="T75" fmla="*/ 2147483647 h 1125"/>
                <a:gd name="T76" fmla="*/ 2147483647 w 778"/>
                <a:gd name="T77" fmla="*/ 2147483647 h 1125"/>
                <a:gd name="T78" fmla="*/ 2147483647 w 778"/>
                <a:gd name="T79" fmla="*/ 2147483647 h 1125"/>
                <a:gd name="T80" fmla="*/ 2147483647 w 778"/>
                <a:gd name="T81" fmla="*/ 2147483647 h 1125"/>
                <a:gd name="T82" fmla="*/ 2147483647 w 778"/>
                <a:gd name="T83" fmla="*/ 2147483647 h 1125"/>
                <a:gd name="T84" fmla="*/ 2147483647 w 778"/>
                <a:gd name="T85" fmla="*/ 2147483647 h 1125"/>
                <a:gd name="T86" fmla="*/ 2147483647 w 778"/>
                <a:gd name="T87" fmla="*/ 2147483647 h 1125"/>
                <a:gd name="T88" fmla="*/ 2147483647 w 778"/>
                <a:gd name="T89" fmla="*/ 2147483647 h 1125"/>
                <a:gd name="T90" fmla="*/ 2147483647 w 778"/>
                <a:gd name="T91" fmla="*/ 2147483647 h 1125"/>
                <a:gd name="T92" fmla="*/ 2147483647 w 778"/>
                <a:gd name="T93" fmla="*/ 2147483647 h 1125"/>
                <a:gd name="T94" fmla="*/ 1180869049 w 778"/>
                <a:gd name="T95" fmla="*/ 2147483647 h 1125"/>
                <a:gd name="T96" fmla="*/ 2147483647 w 778"/>
                <a:gd name="T97" fmla="*/ 2147483647 h 1125"/>
                <a:gd name="T98" fmla="*/ 2147483647 w 778"/>
                <a:gd name="T99" fmla="*/ 2147483647 h 1125"/>
                <a:gd name="T100" fmla="*/ 2147483647 w 778"/>
                <a:gd name="T101" fmla="*/ 2147483647 h 1125"/>
                <a:gd name="T102" fmla="*/ 2147483647 w 778"/>
                <a:gd name="T103" fmla="*/ 2147483647 h 1125"/>
                <a:gd name="T104" fmla="*/ 2147483647 w 778"/>
                <a:gd name="T105" fmla="*/ 2147483647 h 1125"/>
                <a:gd name="T106" fmla="*/ 2147483647 w 778"/>
                <a:gd name="T107" fmla="*/ 2147483647 h 1125"/>
                <a:gd name="T108" fmla="*/ 2147483647 w 778"/>
                <a:gd name="T109" fmla="*/ 2147483647 h 1125"/>
                <a:gd name="T110" fmla="*/ 2147483647 w 778"/>
                <a:gd name="T111" fmla="*/ 2147483647 h 112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778"/>
                <a:gd name="T169" fmla="*/ 0 h 1125"/>
                <a:gd name="T170" fmla="*/ 778 w 778"/>
                <a:gd name="T171" fmla="*/ 1125 h 112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778" h="1125">
                  <a:moveTo>
                    <a:pt x="9" y="934"/>
                  </a:moveTo>
                  <a:lnTo>
                    <a:pt x="6" y="935"/>
                  </a:lnTo>
                  <a:lnTo>
                    <a:pt x="3" y="938"/>
                  </a:lnTo>
                  <a:lnTo>
                    <a:pt x="0" y="942"/>
                  </a:lnTo>
                  <a:lnTo>
                    <a:pt x="0" y="946"/>
                  </a:lnTo>
                  <a:lnTo>
                    <a:pt x="4" y="973"/>
                  </a:lnTo>
                  <a:lnTo>
                    <a:pt x="4" y="975"/>
                  </a:lnTo>
                  <a:lnTo>
                    <a:pt x="10" y="997"/>
                  </a:lnTo>
                  <a:lnTo>
                    <a:pt x="15" y="1001"/>
                  </a:lnTo>
                  <a:lnTo>
                    <a:pt x="31" y="1012"/>
                  </a:lnTo>
                  <a:lnTo>
                    <a:pt x="33" y="1013"/>
                  </a:lnTo>
                  <a:lnTo>
                    <a:pt x="53" y="1021"/>
                  </a:lnTo>
                  <a:lnTo>
                    <a:pt x="54" y="1022"/>
                  </a:lnTo>
                  <a:lnTo>
                    <a:pt x="70" y="1026"/>
                  </a:lnTo>
                  <a:lnTo>
                    <a:pt x="73" y="1027"/>
                  </a:lnTo>
                  <a:lnTo>
                    <a:pt x="99" y="1061"/>
                  </a:lnTo>
                  <a:lnTo>
                    <a:pt x="118" y="1096"/>
                  </a:lnTo>
                  <a:lnTo>
                    <a:pt x="122" y="1100"/>
                  </a:lnTo>
                  <a:lnTo>
                    <a:pt x="138" y="1110"/>
                  </a:lnTo>
                  <a:lnTo>
                    <a:pt x="141" y="1110"/>
                  </a:lnTo>
                  <a:lnTo>
                    <a:pt x="183" y="1125"/>
                  </a:lnTo>
                  <a:lnTo>
                    <a:pt x="225" y="1124"/>
                  </a:lnTo>
                  <a:lnTo>
                    <a:pt x="247" y="1121"/>
                  </a:lnTo>
                  <a:lnTo>
                    <a:pt x="250" y="1120"/>
                  </a:lnTo>
                  <a:lnTo>
                    <a:pt x="268" y="1112"/>
                  </a:lnTo>
                  <a:lnTo>
                    <a:pt x="269" y="1111"/>
                  </a:lnTo>
                  <a:lnTo>
                    <a:pt x="272" y="1110"/>
                  </a:lnTo>
                  <a:lnTo>
                    <a:pt x="286" y="1091"/>
                  </a:lnTo>
                  <a:lnTo>
                    <a:pt x="300" y="1065"/>
                  </a:lnTo>
                  <a:lnTo>
                    <a:pt x="312" y="1034"/>
                  </a:lnTo>
                  <a:lnTo>
                    <a:pt x="312" y="1032"/>
                  </a:lnTo>
                  <a:lnTo>
                    <a:pt x="318" y="999"/>
                  </a:lnTo>
                  <a:lnTo>
                    <a:pt x="319" y="982"/>
                  </a:lnTo>
                  <a:lnTo>
                    <a:pt x="322" y="982"/>
                  </a:lnTo>
                  <a:lnTo>
                    <a:pt x="326" y="982"/>
                  </a:lnTo>
                  <a:lnTo>
                    <a:pt x="341" y="977"/>
                  </a:lnTo>
                  <a:lnTo>
                    <a:pt x="341" y="976"/>
                  </a:lnTo>
                  <a:lnTo>
                    <a:pt x="343" y="976"/>
                  </a:lnTo>
                  <a:lnTo>
                    <a:pt x="364" y="967"/>
                  </a:lnTo>
                  <a:lnTo>
                    <a:pt x="369" y="963"/>
                  </a:lnTo>
                  <a:lnTo>
                    <a:pt x="397" y="929"/>
                  </a:lnTo>
                  <a:lnTo>
                    <a:pt x="394" y="930"/>
                  </a:lnTo>
                  <a:lnTo>
                    <a:pt x="398" y="926"/>
                  </a:lnTo>
                  <a:lnTo>
                    <a:pt x="397" y="929"/>
                  </a:lnTo>
                  <a:lnTo>
                    <a:pt x="409" y="922"/>
                  </a:lnTo>
                  <a:lnTo>
                    <a:pt x="408" y="923"/>
                  </a:lnTo>
                  <a:lnTo>
                    <a:pt x="422" y="918"/>
                  </a:lnTo>
                  <a:lnTo>
                    <a:pt x="428" y="909"/>
                  </a:lnTo>
                  <a:lnTo>
                    <a:pt x="432" y="889"/>
                  </a:lnTo>
                  <a:lnTo>
                    <a:pt x="436" y="879"/>
                  </a:lnTo>
                  <a:lnTo>
                    <a:pt x="450" y="869"/>
                  </a:lnTo>
                  <a:lnTo>
                    <a:pt x="448" y="871"/>
                  </a:lnTo>
                  <a:lnTo>
                    <a:pt x="483" y="859"/>
                  </a:lnTo>
                  <a:lnTo>
                    <a:pt x="489" y="858"/>
                  </a:lnTo>
                  <a:lnTo>
                    <a:pt x="493" y="855"/>
                  </a:lnTo>
                  <a:lnTo>
                    <a:pt x="497" y="850"/>
                  </a:lnTo>
                  <a:lnTo>
                    <a:pt x="503" y="823"/>
                  </a:lnTo>
                  <a:lnTo>
                    <a:pt x="502" y="824"/>
                  </a:lnTo>
                  <a:lnTo>
                    <a:pt x="509" y="809"/>
                  </a:lnTo>
                  <a:lnTo>
                    <a:pt x="515" y="800"/>
                  </a:lnTo>
                  <a:lnTo>
                    <a:pt x="521" y="797"/>
                  </a:lnTo>
                  <a:lnTo>
                    <a:pt x="587" y="784"/>
                  </a:lnTo>
                  <a:lnTo>
                    <a:pt x="587" y="783"/>
                  </a:lnTo>
                  <a:lnTo>
                    <a:pt x="647" y="758"/>
                  </a:lnTo>
                  <a:lnTo>
                    <a:pt x="652" y="750"/>
                  </a:lnTo>
                  <a:lnTo>
                    <a:pt x="656" y="722"/>
                  </a:lnTo>
                  <a:lnTo>
                    <a:pt x="656" y="698"/>
                  </a:lnTo>
                  <a:lnTo>
                    <a:pt x="654" y="685"/>
                  </a:lnTo>
                  <a:lnTo>
                    <a:pt x="654" y="684"/>
                  </a:lnTo>
                  <a:lnTo>
                    <a:pt x="702" y="674"/>
                  </a:lnTo>
                  <a:lnTo>
                    <a:pt x="702" y="673"/>
                  </a:lnTo>
                  <a:lnTo>
                    <a:pt x="703" y="673"/>
                  </a:lnTo>
                  <a:lnTo>
                    <a:pt x="705" y="673"/>
                  </a:lnTo>
                  <a:lnTo>
                    <a:pt x="723" y="665"/>
                  </a:lnTo>
                  <a:lnTo>
                    <a:pt x="725" y="661"/>
                  </a:lnTo>
                  <a:lnTo>
                    <a:pt x="738" y="646"/>
                  </a:lnTo>
                  <a:lnTo>
                    <a:pt x="738" y="642"/>
                  </a:lnTo>
                  <a:lnTo>
                    <a:pt x="739" y="640"/>
                  </a:lnTo>
                  <a:lnTo>
                    <a:pt x="739" y="626"/>
                  </a:lnTo>
                  <a:lnTo>
                    <a:pt x="730" y="589"/>
                  </a:lnTo>
                  <a:lnTo>
                    <a:pt x="730" y="557"/>
                  </a:lnTo>
                  <a:lnTo>
                    <a:pt x="737" y="540"/>
                  </a:lnTo>
                  <a:lnTo>
                    <a:pt x="733" y="542"/>
                  </a:lnTo>
                  <a:lnTo>
                    <a:pt x="737" y="538"/>
                  </a:lnTo>
                  <a:lnTo>
                    <a:pt x="737" y="540"/>
                  </a:lnTo>
                  <a:lnTo>
                    <a:pt x="745" y="530"/>
                  </a:lnTo>
                  <a:lnTo>
                    <a:pt x="744" y="530"/>
                  </a:lnTo>
                  <a:lnTo>
                    <a:pt x="764" y="514"/>
                  </a:lnTo>
                  <a:lnTo>
                    <a:pt x="768" y="509"/>
                  </a:lnTo>
                  <a:lnTo>
                    <a:pt x="778" y="474"/>
                  </a:lnTo>
                  <a:lnTo>
                    <a:pt x="778" y="470"/>
                  </a:lnTo>
                  <a:lnTo>
                    <a:pt x="778" y="466"/>
                  </a:lnTo>
                  <a:lnTo>
                    <a:pt x="777" y="464"/>
                  </a:lnTo>
                  <a:lnTo>
                    <a:pt x="775" y="460"/>
                  </a:lnTo>
                  <a:lnTo>
                    <a:pt x="771" y="458"/>
                  </a:lnTo>
                  <a:lnTo>
                    <a:pt x="762" y="455"/>
                  </a:lnTo>
                  <a:lnTo>
                    <a:pt x="764" y="457"/>
                  </a:lnTo>
                  <a:lnTo>
                    <a:pt x="756" y="451"/>
                  </a:lnTo>
                  <a:lnTo>
                    <a:pt x="757" y="453"/>
                  </a:lnTo>
                  <a:lnTo>
                    <a:pt x="728" y="412"/>
                  </a:lnTo>
                  <a:lnTo>
                    <a:pt x="714" y="381"/>
                  </a:lnTo>
                  <a:lnTo>
                    <a:pt x="714" y="376"/>
                  </a:lnTo>
                  <a:lnTo>
                    <a:pt x="713" y="374"/>
                  </a:lnTo>
                  <a:lnTo>
                    <a:pt x="713" y="373"/>
                  </a:lnTo>
                  <a:lnTo>
                    <a:pt x="712" y="370"/>
                  </a:lnTo>
                  <a:lnTo>
                    <a:pt x="705" y="364"/>
                  </a:lnTo>
                  <a:lnTo>
                    <a:pt x="703" y="362"/>
                  </a:lnTo>
                  <a:lnTo>
                    <a:pt x="701" y="362"/>
                  </a:lnTo>
                  <a:lnTo>
                    <a:pt x="679" y="353"/>
                  </a:lnTo>
                  <a:lnTo>
                    <a:pt x="632" y="249"/>
                  </a:lnTo>
                  <a:lnTo>
                    <a:pt x="642" y="169"/>
                  </a:lnTo>
                  <a:lnTo>
                    <a:pt x="667" y="149"/>
                  </a:lnTo>
                  <a:lnTo>
                    <a:pt x="668" y="147"/>
                  </a:lnTo>
                  <a:lnTo>
                    <a:pt x="670" y="143"/>
                  </a:lnTo>
                  <a:lnTo>
                    <a:pt x="677" y="126"/>
                  </a:lnTo>
                  <a:lnTo>
                    <a:pt x="677" y="125"/>
                  </a:lnTo>
                  <a:lnTo>
                    <a:pt x="678" y="125"/>
                  </a:lnTo>
                  <a:lnTo>
                    <a:pt x="680" y="105"/>
                  </a:lnTo>
                  <a:lnTo>
                    <a:pt x="680" y="102"/>
                  </a:lnTo>
                  <a:lnTo>
                    <a:pt x="676" y="59"/>
                  </a:lnTo>
                  <a:lnTo>
                    <a:pt x="676" y="47"/>
                  </a:lnTo>
                  <a:lnTo>
                    <a:pt x="675" y="38"/>
                  </a:lnTo>
                  <a:lnTo>
                    <a:pt x="674" y="34"/>
                  </a:lnTo>
                  <a:lnTo>
                    <a:pt x="667" y="23"/>
                  </a:lnTo>
                  <a:lnTo>
                    <a:pt x="650" y="0"/>
                  </a:lnTo>
                  <a:lnTo>
                    <a:pt x="634" y="13"/>
                  </a:lnTo>
                  <a:lnTo>
                    <a:pt x="644" y="25"/>
                  </a:lnTo>
                  <a:lnTo>
                    <a:pt x="655" y="45"/>
                  </a:lnTo>
                  <a:lnTo>
                    <a:pt x="655" y="61"/>
                  </a:lnTo>
                  <a:lnTo>
                    <a:pt x="661" y="104"/>
                  </a:lnTo>
                  <a:lnTo>
                    <a:pt x="657" y="122"/>
                  </a:lnTo>
                  <a:lnTo>
                    <a:pt x="659" y="120"/>
                  </a:lnTo>
                  <a:lnTo>
                    <a:pt x="653" y="135"/>
                  </a:lnTo>
                  <a:lnTo>
                    <a:pt x="638" y="144"/>
                  </a:lnTo>
                  <a:lnTo>
                    <a:pt x="625" y="158"/>
                  </a:lnTo>
                  <a:lnTo>
                    <a:pt x="622" y="163"/>
                  </a:lnTo>
                  <a:lnTo>
                    <a:pt x="613" y="250"/>
                  </a:lnTo>
                  <a:lnTo>
                    <a:pt x="613" y="254"/>
                  </a:lnTo>
                  <a:lnTo>
                    <a:pt x="662" y="364"/>
                  </a:lnTo>
                  <a:lnTo>
                    <a:pt x="664" y="367"/>
                  </a:lnTo>
                  <a:lnTo>
                    <a:pt x="667" y="369"/>
                  </a:lnTo>
                  <a:lnTo>
                    <a:pt x="693" y="379"/>
                  </a:lnTo>
                  <a:lnTo>
                    <a:pt x="694" y="379"/>
                  </a:lnTo>
                  <a:lnTo>
                    <a:pt x="695" y="383"/>
                  </a:lnTo>
                  <a:lnTo>
                    <a:pt x="694" y="382"/>
                  </a:lnTo>
                  <a:lnTo>
                    <a:pt x="694" y="387"/>
                  </a:lnTo>
                  <a:lnTo>
                    <a:pt x="695" y="388"/>
                  </a:lnTo>
                  <a:lnTo>
                    <a:pt x="700" y="403"/>
                  </a:lnTo>
                  <a:lnTo>
                    <a:pt x="730" y="452"/>
                  </a:lnTo>
                  <a:lnTo>
                    <a:pt x="741" y="465"/>
                  </a:lnTo>
                  <a:lnTo>
                    <a:pt x="743" y="467"/>
                  </a:lnTo>
                  <a:lnTo>
                    <a:pt x="752" y="474"/>
                  </a:lnTo>
                  <a:lnTo>
                    <a:pt x="755" y="476"/>
                  </a:lnTo>
                  <a:lnTo>
                    <a:pt x="756" y="476"/>
                  </a:lnTo>
                  <a:lnTo>
                    <a:pt x="754" y="483"/>
                  </a:lnTo>
                  <a:lnTo>
                    <a:pt x="749" y="501"/>
                  </a:lnTo>
                  <a:lnTo>
                    <a:pt x="731" y="514"/>
                  </a:lnTo>
                  <a:lnTo>
                    <a:pt x="730" y="515"/>
                  </a:lnTo>
                  <a:lnTo>
                    <a:pt x="719" y="528"/>
                  </a:lnTo>
                  <a:lnTo>
                    <a:pt x="716" y="532"/>
                  </a:lnTo>
                  <a:lnTo>
                    <a:pt x="711" y="553"/>
                  </a:lnTo>
                  <a:lnTo>
                    <a:pt x="711" y="555"/>
                  </a:lnTo>
                  <a:lnTo>
                    <a:pt x="710" y="594"/>
                  </a:lnTo>
                  <a:lnTo>
                    <a:pt x="719" y="631"/>
                  </a:lnTo>
                  <a:lnTo>
                    <a:pt x="719" y="636"/>
                  </a:lnTo>
                  <a:lnTo>
                    <a:pt x="710" y="648"/>
                  </a:lnTo>
                  <a:lnTo>
                    <a:pt x="712" y="646"/>
                  </a:lnTo>
                  <a:lnTo>
                    <a:pt x="708" y="648"/>
                  </a:lnTo>
                  <a:lnTo>
                    <a:pt x="710" y="648"/>
                  </a:lnTo>
                  <a:lnTo>
                    <a:pt x="698" y="655"/>
                  </a:lnTo>
                  <a:lnTo>
                    <a:pt x="649" y="665"/>
                  </a:lnTo>
                  <a:lnTo>
                    <a:pt x="641" y="666"/>
                  </a:lnTo>
                  <a:lnTo>
                    <a:pt x="635" y="672"/>
                  </a:lnTo>
                  <a:lnTo>
                    <a:pt x="632" y="675"/>
                  </a:lnTo>
                  <a:lnTo>
                    <a:pt x="631" y="682"/>
                  </a:lnTo>
                  <a:lnTo>
                    <a:pt x="637" y="703"/>
                  </a:lnTo>
                  <a:lnTo>
                    <a:pt x="637" y="719"/>
                  </a:lnTo>
                  <a:lnTo>
                    <a:pt x="632" y="743"/>
                  </a:lnTo>
                  <a:lnTo>
                    <a:pt x="630" y="743"/>
                  </a:lnTo>
                  <a:lnTo>
                    <a:pt x="580" y="766"/>
                  </a:lnTo>
                  <a:lnTo>
                    <a:pt x="581" y="765"/>
                  </a:lnTo>
                  <a:lnTo>
                    <a:pt x="515" y="776"/>
                  </a:lnTo>
                  <a:lnTo>
                    <a:pt x="512" y="778"/>
                  </a:lnTo>
                  <a:lnTo>
                    <a:pt x="502" y="783"/>
                  </a:lnTo>
                  <a:lnTo>
                    <a:pt x="499" y="786"/>
                  </a:lnTo>
                  <a:lnTo>
                    <a:pt x="491" y="797"/>
                  </a:lnTo>
                  <a:lnTo>
                    <a:pt x="490" y="799"/>
                  </a:lnTo>
                  <a:lnTo>
                    <a:pt x="484" y="817"/>
                  </a:lnTo>
                  <a:lnTo>
                    <a:pt x="483" y="818"/>
                  </a:lnTo>
                  <a:lnTo>
                    <a:pt x="478" y="839"/>
                  </a:lnTo>
                  <a:lnTo>
                    <a:pt x="477" y="839"/>
                  </a:lnTo>
                  <a:lnTo>
                    <a:pt x="441" y="850"/>
                  </a:lnTo>
                  <a:lnTo>
                    <a:pt x="439" y="852"/>
                  </a:lnTo>
                  <a:lnTo>
                    <a:pt x="423" y="863"/>
                  </a:lnTo>
                  <a:lnTo>
                    <a:pt x="419" y="867"/>
                  </a:lnTo>
                  <a:lnTo>
                    <a:pt x="412" y="884"/>
                  </a:lnTo>
                  <a:lnTo>
                    <a:pt x="411" y="886"/>
                  </a:lnTo>
                  <a:lnTo>
                    <a:pt x="410" y="900"/>
                  </a:lnTo>
                  <a:lnTo>
                    <a:pt x="401" y="902"/>
                  </a:lnTo>
                  <a:lnTo>
                    <a:pt x="400" y="902"/>
                  </a:lnTo>
                  <a:lnTo>
                    <a:pt x="399" y="902"/>
                  </a:lnTo>
                  <a:lnTo>
                    <a:pt x="399" y="904"/>
                  </a:lnTo>
                  <a:lnTo>
                    <a:pt x="385" y="911"/>
                  </a:lnTo>
                  <a:lnTo>
                    <a:pt x="382" y="914"/>
                  </a:lnTo>
                  <a:lnTo>
                    <a:pt x="353" y="950"/>
                  </a:lnTo>
                  <a:lnTo>
                    <a:pt x="356" y="948"/>
                  </a:lnTo>
                  <a:lnTo>
                    <a:pt x="351" y="951"/>
                  </a:lnTo>
                  <a:lnTo>
                    <a:pt x="353" y="950"/>
                  </a:lnTo>
                  <a:lnTo>
                    <a:pt x="335" y="959"/>
                  </a:lnTo>
                  <a:lnTo>
                    <a:pt x="336" y="958"/>
                  </a:lnTo>
                  <a:lnTo>
                    <a:pt x="324" y="961"/>
                  </a:lnTo>
                  <a:lnTo>
                    <a:pt x="314" y="959"/>
                  </a:lnTo>
                  <a:lnTo>
                    <a:pt x="309" y="958"/>
                  </a:lnTo>
                  <a:lnTo>
                    <a:pt x="305" y="961"/>
                  </a:lnTo>
                  <a:lnTo>
                    <a:pt x="302" y="963"/>
                  </a:lnTo>
                  <a:lnTo>
                    <a:pt x="300" y="969"/>
                  </a:lnTo>
                  <a:lnTo>
                    <a:pt x="293" y="1028"/>
                  </a:lnTo>
                  <a:lnTo>
                    <a:pt x="293" y="1027"/>
                  </a:lnTo>
                  <a:lnTo>
                    <a:pt x="290" y="1036"/>
                  </a:lnTo>
                  <a:lnTo>
                    <a:pt x="270" y="1078"/>
                  </a:lnTo>
                  <a:lnTo>
                    <a:pt x="257" y="1096"/>
                  </a:lnTo>
                  <a:lnTo>
                    <a:pt x="244" y="1101"/>
                  </a:lnTo>
                  <a:lnTo>
                    <a:pt x="188" y="1104"/>
                  </a:lnTo>
                  <a:lnTo>
                    <a:pt x="182" y="1103"/>
                  </a:lnTo>
                  <a:lnTo>
                    <a:pt x="166" y="1099"/>
                  </a:lnTo>
                  <a:lnTo>
                    <a:pt x="147" y="1091"/>
                  </a:lnTo>
                  <a:lnTo>
                    <a:pt x="149" y="1091"/>
                  </a:lnTo>
                  <a:lnTo>
                    <a:pt x="134" y="1083"/>
                  </a:lnTo>
                  <a:lnTo>
                    <a:pt x="125" y="1070"/>
                  </a:lnTo>
                  <a:lnTo>
                    <a:pt x="117" y="1050"/>
                  </a:lnTo>
                  <a:lnTo>
                    <a:pt x="116" y="1048"/>
                  </a:lnTo>
                  <a:lnTo>
                    <a:pt x="87" y="1011"/>
                  </a:lnTo>
                  <a:lnTo>
                    <a:pt x="82" y="1008"/>
                  </a:lnTo>
                  <a:lnTo>
                    <a:pt x="58" y="1001"/>
                  </a:lnTo>
                  <a:lnTo>
                    <a:pt x="59" y="1002"/>
                  </a:lnTo>
                  <a:lnTo>
                    <a:pt x="42" y="996"/>
                  </a:lnTo>
                  <a:lnTo>
                    <a:pt x="41" y="996"/>
                  </a:lnTo>
                  <a:lnTo>
                    <a:pt x="31" y="988"/>
                  </a:lnTo>
                  <a:lnTo>
                    <a:pt x="23" y="968"/>
                  </a:lnTo>
                  <a:lnTo>
                    <a:pt x="23" y="970"/>
                  </a:lnTo>
                  <a:lnTo>
                    <a:pt x="22" y="953"/>
                  </a:lnTo>
                  <a:lnTo>
                    <a:pt x="69" y="950"/>
                  </a:lnTo>
                  <a:lnTo>
                    <a:pt x="96" y="945"/>
                  </a:lnTo>
                  <a:lnTo>
                    <a:pt x="96" y="944"/>
                  </a:lnTo>
                  <a:lnTo>
                    <a:pt x="97" y="944"/>
                  </a:lnTo>
                  <a:lnTo>
                    <a:pt x="99" y="944"/>
                  </a:lnTo>
                  <a:lnTo>
                    <a:pt x="123" y="930"/>
                  </a:lnTo>
                  <a:lnTo>
                    <a:pt x="126" y="925"/>
                  </a:lnTo>
                  <a:lnTo>
                    <a:pt x="132" y="911"/>
                  </a:lnTo>
                  <a:lnTo>
                    <a:pt x="132" y="909"/>
                  </a:lnTo>
                  <a:lnTo>
                    <a:pt x="132" y="908"/>
                  </a:lnTo>
                  <a:lnTo>
                    <a:pt x="133" y="908"/>
                  </a:lnTo>
                  <a:lnTo>
                    <a:pt x="134" y="892"/>
                  </a:lnTo>
                  <a:lnTo>
                    <a:pt x="133" y="876"/>
                  </a:lnTo>
                  <a:lnTo>
                    <a:pt x="136" y="864"/>
                  </a:lnTo>
                  <a:lnTo>
                    <a:pt x="149" y="856"/>
                  </a:lnTo>
                  <a:lnTo>
                    <a:pt x="163" y="843"/>
                  </a:lnTo>
                  <a:lnTo>
                    <a:pt x="166" y="838"/>
                  </a:lnTo>
                  <a:lnTo>
                    <a:pt x="167" y="836"/>
                  </a:lnTo>
                  <a:lnTo>
                    <a:pt x="174" y="794"/>
                  </a:lnTo>
                  <a:lnTo>
                    <a:pt x="176" y="756"/>
                  </a:lnTo>
                  <a:lnTo>
                    <a:pt x="180" y="753"/>
                  </a:lnTo>
                  <a:lnTo>
                    <a:pt x="233" y="707"/>
                  </a:lnTo>
                  <a:lnTo>
                    <a:pt x="261" y="671"/>
                  </a:lnTo>
                  <a:lnTo>
                    <a:pt x="245" y="658"/>
                  </a:lnTo>
                  <a:lnTo>
                    <a:pt x="217" y="695"/>
                  </a:lnTo>
                  <a:lnTo>
                    <a:pt x="217" y="694"/>
                  </a:lnTo>
                  <a:lnTo>
                    <a:pt x="167" y="736"/>
                  </a:lnTo>
                  <a:lnTo>
                    <a:pt x="160" y="741"/>
                  </a:lnTo>
                  <a:lnTo>
                    <a:pt x="157" y="745"/>
                  </a:lnTo>
                  <a:lnTo>
                    <a:pt x="157" y="749"/>
                  </a:lnTo>
                  <a:lnTo>
                    <a:pt x="148" y="828"/>
                  </a:lnTo>
                  <a:lnTo>
                    <a:pt x="121" y="850"/>
                  </a:lnTo>
                  <a:lnTo>
                    <a:pt x="119" y="851"/>
                  </a:lnTo>
                  <a:lnTo>
                    <a:pt x="117" y="857"/>
                  </a:lnTo>
                  <a:lnTo>
                    <a:pt x="113" y="872"/>
                  </a:lnTo>
                  <a:lnTo>
                    <a:pt x="115" y="893"/>
                  </a:lnTo>
                  <a:lnTo>
                    <a:pt x="113" y="905"/>
                  </a:lnTo>
                  <a:lnTo>
                    <a:pt x="110" y="913"/>
                  </a:lnTo>
                  <a:lnTo>
                    <a:pt x="91" y="926"/>
                  </a:lnTo>
                  <a:lnTo>
                    <a:pt x="9" y="934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22" name="Freeform 1035"/>
            <p:cNvSpPr>
              <a:spLocks/>
            </p:cNvSpPr>
            <p:nvPr/>
          </p:nvSpPr>
          <p:spPr bwMode="auto">
            <a:xfrm>
              <a:off x="7162800" y="3033713"/>
              <a:ext cx="325438" cy="204787"/>
            </a:xfrm>
            <a:custGeom>
              <a:avLst/>
              <a:gdLst>
                <a:gd name="T0" fmla="*/ 2147483647 w 614"/>
                <a:gd name="T1" fmla="*/ 740922572 h 387"/>
                <a:gd name="T2" fmla="*/ 2147483647 w 614"/>
                <a:gd name="T3" fmla="*/ 1629973302 h 387"/>
                <a:gd name="T4" fmla="*/ 2147483647 w 614"/>
                <a:gd name="T5" fmla="*/ 2147483647 h 387"/>
                <a:gd name="T6" fmla="*/ 2147483647 w 614"/>
                <a:gd name="T7" fmla="*/ 2147483647 h 387"/>
                <a:gd name="T8" fmla="*/ 2147483647 w 614"/>
                <a:gd name="T9" fmla="*/ 2147483647 h 387"/>
                <a:gd name="T10" fmla="*/ 2147483647 w 614"/>
                <a:gd name="T11" fmla="*/ 2147483647 h 387"/>
                <a:gd name="T12" fmla="*/ 2147483647 w 614"/>
                <a:gd name="T13" fmla="*/ 2147483647 h 387"/>
                <a:gd name="T14" fmla="*/ 2147483647 w 614"/>
                <a:gd name="T15" fmla="*/ 2147483647 h 387"/>
                <a:gd name="T16" fmla="*/ 2147483647 w 614"/>
                <a:gd name="T17" fmla="*/ 2147483647 h 387"/>
                <a:gd name="T18" fmla="*/ 2147483647 w 614"/>
                <a:gd name="T19" fmla="*/ 2147483647 h 387"/>
                <a:gd name="T20" fmla="*/ 2147483647 w 614"/>
                <a:gd name="T21" fmla="*/ 2147483647 h 387"/>
                <a:gd name="T22" fmla="*/ 2147483647 w 614"/>
                <a:gd name="T23" fmla="*/ 2147483647 h 387"/>
                <a:gd name="T24" fmla="*/ 2147483647 w 614"/>
                <a:gd name="T25" fmla="*/ 2147483647 h 387"/>
                <a:gd name="T26" fmla="*/ 2147483647 w 614"/>
                <a:gd name="T27" fmla="*/ 2147483647 h 387"/>
                <a:gd name="T28" fmla="*/ 2147483647 w 614"/>
                <a:gd name="T29" fmla="*/ 2147483647 h 387"/>
                <a:gd name="T30" fmla="*/ 2147483647 w 614"/>
                <a:gd name="T31" fmla="*/ 2147483647 h 387"/>
                <a:gd name="T32" fmla="*/ 2147483647 w 614"/>
                <a:gd name="T33" fmla="*/ 2147483647 h 387"/>
                <a:gd name="T34" fmla="*/ 2147483647 w 614"/>
                <a:gd name="T35" fmla="*/ 2147483647 h 387"/>
                <a:gd name="T36" fmla="*/ 2147483647 w 614"/>
                <a:gd name="T37" fmla="*/ 2147483647 h 387"/>
                <a:gd name="T38" fmla="*/ 2147483647 w 614"/>
                <a:gd name="T39" fmla="*/ 2147483647 h 387"/>
                <a:gd name="T40" fmla="*/ 2147483647 w 614"/>
                <a:gd name="T41" fmla="*/ 2147483647 h 387"/>
                <a:gd name="T42" fmla="*/ 1935614879 w 614"/>
                <a:gd name="T43" fmla="*/ 2147483647 h 387"/>
                <a:gd name="T44" fmla="*/ 2084507475 w 614"/>
                <a:gd name="T45" fmla="*/ 2147483647 h 387"/>
                <a:gd name="T46" fmla="*/ 1935614879 w 614"/>
                <a:gd name="T47" fmla="*/ 2147483647 h 387"/>
                <a:gd name="T48" fmla="*/ 1042253738 w 614"/>
                <a:gd name="T49" fmla="*/ 2147483647 h 387"/>
                <a:gd name="T50" fmla="*/ 0 w 614"/>
                <a:gd name="T51" fmla="*/ 2147483647 h 387"/>
                <a:gd name="T52" fmla="*/ 1042253738 w 614"/>
                <a:gd name="T53" fmla="*/ 2147483647 h 387"/>
                <a:gd name="T54" fmla="*/ 1637827567 w 614"/>
                <a:gd name="T55" fmla="*/ 2147483647 h 387"/>
                <a:gd name="T56" fmla="*/ 2147483647 w 614"/>
                <a:gd name="T57" fmla="*/ 2147483647 h 387"/>
                <a:gd name="T58" fmla="*/ 2147483647 w 614"/>
                <a:gd name="T59" fmla="*/ 2147483647 h 387"/>
                <a:gd name="T60" fmla="*/ 2147483647 w 614"/>
                <a:gd name="T61" fmla="*/ 2147483647 h 387"/>
                <a:gd name="T62" fmla="*/ 2147483647 w 614"/>
                <a:gd name="T63" fmla="*/ 2147483647 h 387"/>
                <a:gd name="T64" fmla="*/ 2147483647 w 614"/>
                <a:gd name="T65" fmla="*/ 2147483647 h 387"/>
                <a:gd name="T66" fmla="*/ 2147483647 w 614"/>
                <a:gd name="T67" fmla="*/ 2147483647 h 387"/>
                <a:gd name="T68" fmla="*/ 2147483647 w 614"/>
                <a:gd name="T69" fmla="*/ 2147483647 h 387"/>
                <a:gd name="T70" fmla="*/ 2147483647 w 614"/>
                <a:gd name="T71" fmla="*/ 2147483647 h 387"/>
                <a:gd name="T72" fmla="*/ 2147483647 w 614"/>
                <a:gd name="T73" fmla="*/ 2147483647 h 387"/>
                <a:gd name="T74" fmla="*/ 2147483647 w 614"/>
                <a:gd name="T75" fmla="*/ 2147483647 h 387"/>
                <a:gd name="T76" fmla="*/ 2147483647 w 614"/>
                <a:gd name="T77" fmla="*/ 2147483647 h 387"/>
                <a:gd name="T78" fmla="*/ 2147483647 w 614"/>
                <a:gd name="T79" fmla="*/ 2147483647 h 387"/>
                <a:gd name="T80" fmla="*/ 2147483647 w 614"/>
                <a:gd name="T81" fmla="*/ 2147483647 h 387"/>
                <a:gd name="T82" fmla="*/ 2147483647 w 614"/>
                <a:gd name="T83" fmla="*/ 2147483647 h 387"/>
                <a:gd name="T84" fmla="*/ 2147483647 w 614"/>
                <a:gd name="T85" fmla="*/ 2147483647 h 387"/>
                <a:gd name="T86" fmla="*/ 2147483647 w 614"/>
                <a:gd name="T87" fmla="*/ 2147483647 h 387"/>
                <a:gd name="T88" fmla="*/ 2147483647 w 614"/>
                <a:gd name="T89" fmla="*/ 2147483647 h 387"/>
                <a:gd name="T90" fmla="*/ 2147483647 w 614"/>
                <a:gd name="T91" fmla="*/ 2147483647 h 387"/>
                <a:gd name="T92" fmla="*/ 2147483647 w 614"/>
                <a:gd name="T93" fmla="*/ 2147483647 h 387"/>
                <a:gd name="T94" fmla="*/ 2147483647 w 614"/>
                <a:gd name="T95" fmla="*/ 2147483647 h 387"/>
                <a:gd name="T96" fmla="*/ 2147483647 w 614"/>
                <a:gd name="T97" fmla="*/ 2147483647 h 387"/>
                <a:gd name="T98" fmla="*/ 2147483647 w 614"/>
                <a:gd name="T99" fmla="*/ 2147483647 h 387"/>
                <a:gd name="T100" fmla="*/ 2147483647 w 614"/>
                <a:gd name="T101" fmla="*/ 1629973302 h 38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14"/>
                <a:gd name="T154" fmla="*/ 0 h 387"/>
                <a:gd name="T155" fmla="*/ 614 w 614"/>
                <a:gd name="T156" fmla="*/ 387 h 38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14" h="387">
                  <a:moveTo>
                    <a:pt x="614" y="20"/>
                  </a:moveTo>
                  <a:lnTo>
                    <a:pt x="609" y="0"/>
                  </a:lnTo>
                  <a:lnTo>
                    <a:pt x="549" y="14"/>
                  </a:lnTo>
                  <a:lnTo>
                    <a:pt x="547" y="16"/>
                  </a:lnTo>
                  <a:lnTo>
                    <a:pt x="529" y="25"/>
                  </a:lnTo>
                  <a:lnTo>
                    <a:pt x="524" y="32"/>
                  </a:lnTo>
                  <a:lnTo>
                    <a:pt x="515" y="64"/>
                  </a:lnTo>
                  <a:lnTo>
                    <a:pt x="490" y="86"/>
                  </a:lnTo>
                  <a:lnTo>
                    <a:pt x="494" y="85"/>
                  </a:lnTo>
                  <a:lnTo>
                    <a:pt x="462" y="99"/>
                  </a:lnTo>
                  <a:lnTo>
                    <a:pt x="457" y="102"/>
                  </a:lnTo>
                  <a:lnTo>
                    <a:pt x="438" y="140"/>
                  </a:lnTo>
                  <a:lnTo>
                    <a:pt x="438" y="138"/>
                  </a:lnTo>
                  <a:lnTo>
                    <a:pt x="427" y="153"/>
                  </a:lnTo>
                  <a:lnTo>
                    <a:pt x="430" y="152"/>
                  </a:lnTo>
                  <a:lnTo>
                    <a:pt x="425" y="156"/>
                  </a:lnTo>
                  <a:lnTo>
                    <a:pt x="427" y="153"/>
                  </a:lnTo>
                  <a:lnTo>
                    <a:pt x="418" y="158"/>
                  </a:lnTo>
                  <a:lnTo>
                    <a:pt x="402" y="155"/>
                  </a:lnTo>
                  <a:lnTo>
                    <a:pt x="403" y="156"/>
                  </a:lnTo>
                  <a:lnTo>
                    <a:pt x="384" y="148"/>
                  </a:lnTo>
                  <a:lnTo>
                    <a:pt x="371" y="139"/>
                  </a:lnTo>
                  <a:lnTo>
                    <a:pt x="364" y="136"/>
                  </a:lnTo>
                  <a:lnTo>
                    <a:pt x="358" y="134"/>
                  </a:lnTo>
                  <a:lnTo>
                    <a:pt x="352" y="137"/>
                  </a:lnTo>
                  <a:lnTo>
                    <a:pt x="337" y="151"/>
                  </a:lnTo>
                  <a:lnTo>
                    <a:pt x="325" y="160"/>
                  </a:lnTo>
                  <a:lnTo>
                    <a:pt x="313" y="161"/>
                  </a:lnTo>
                  <a:lnTo>
                    <a:pt x="297" y="160"/>
                  </a:lnTo>
                  <a:lnTo>
                    <a:pt x="282" y="162"/>
                  </a:lnTo>
                  <a:lnTo>
                    <a:pt x="277" y="164"/>
                  </a:lnTo>
                  <a:lnTo>
                    <a:pt x="266" y="173"/>
                  </a:lnTo>
                  <a:lnTo>
                    <a:pt x="261" y="178"/>
                  </a:lnTo>
                  <a:lnTo>
                    <a:pt x="259" y="193"/>
                  </a:lnTo>
                  <a:lnTo>
                    <a:pt x="259" y="196"/>
                  </a:lnTo>
                  <a:lnTo>
                    <a:pt x="261" y="211"/>
                  </a:lnTo>
                  <a:lnTo>
                    <a:pt x="269" y="235"/>
                  </a:lnTo>
                  <a:lnTo>
                    <a:pt x="253" y="238"/>
                  </a:lnTo>
                  <a:lnTo>
                    <a:pt x="209" y="238"/>
                  </a:lnTo>
                  <a:lnTo>
                    <a:pt x="183" y="245"/>
                  </a:lnTo>
                  <a:lnTo>
                    <a:pt x="178" y="246"/>
                  </a:lnTo>
                  <a:lnTo>
                    <a:pt x="177" y="251"/>
                  </a:lnTo>
                  <a:lnTo>
                    <a:pt x="169" y="270"/>
                  </a:lnTo>
                  <a:lnTo>
                    <a:pt x="168" y="272"/>
                  </a:lnTo>
                  <a:lnTo>
                    <a:pt x="166" y="290"/>
                  </a:lnTo>
                  <a:lnTo>
                    <a:pt x="168" y="298"/>
                  </a:lnTo>
                  <a:lnTo>
                    <a:pt x="194" y="333"/>
                  </a:lnTo>
                  <a:lnTo>
                    <a:pt x="195" y="349"/>
                  </a:lnTo>
                  <a:lnTo>
                    <a:pt x="188" y="357"/>
                  </a:lnTo>
                  <a:lnTo>
                    <a:pt x="175" y="362"/>
                  </a:lnTo>
                  <a:lnTo>
                    <a:pt x="167" y="365"/>
                  </a:lnTo>
                  <a:lnTo>
                    <a:pt x="157" y="355"/>
                  </a:lnTo>
                  <a:lnTo>
                    <a:pt x="148" y="342"/>
                  </a:lnTo>
                  <a:lnTo>
                    <a:pt x="150" y="345"/>
                  </a:lnTo>
                  <a:lnTo>
                    <a:pt x="135" y="304"/>
                  </a:lnTo>
                  <a:lnTo>
                    <a:pt x="134" y="302"/>
                  </a:lnTo>
                  <a:lnTo>
                    <a:pt x="132" y="301"/>
                  </a:lnTo>
                  <a:lnTo>
                    <a:pt x="121" y="292"/>
                  </a:lnTo>
                  <a:lnTo>
                    <a:pt x="102" y="283"/>
                  </a:lnTo>
                  <a:lnTo>
                    <a:pt x="100" y="282"/>
                  </a:lnTo>
                  <a:lnTo>
                    <a:pt x="97" y="282"/>
                  </a:lnTo>
                  <a:lnTo>
                    <a:pt x="59" y="286"/>
                  </a:lnTo>
                  <a:lnTo>
                    <a:pt x="54" y="287"/>
                  </a:lnTo>
                  <a:lnTo>
                    <a:pt x="43" y="295"/>
                  </a:lnTo>
                  <a:lnTo>
                    <a:pt x="40" y="298"/>
                  </a:lnTo>
                  <a:lnTo>
                    <a:pt x="40" y="302"/>
                  </a:lnTo>
                  <a:lnTo>
                    <a:pt x="39" y="310"/>
                  </a:lnTo>
                  <a:lnTo>
                    <a:pt x="40" y="314"/>
                  </a:lnTo>
                  <a:lnTo>
                    <a:pt x="43" y="324"/>
                  </a:lnTo>
                  <a:lnTo>
                    <a:pt x="43" y="326"/>
                  </a:lnTo>
                  <a:lnTo>
                    <a:pt x="49" y="335"/>
                  </a:lnTo>
                  <a:lnTo>
                    <a:pt x="39" y="348"/>
                  </a:lnTo>
                  <a:lnTo>
                    <a:pt x="33" y="350"/>
                  </a:lnTo>
                  <a:lnTo>
                    <a:pt x="21" y="328"/>
                  </a:lnTo>
                  <a:lnTo>
                    <a:pt x="20" y="319"/>
                  </a:lnTo>
                  <a:lnTo>
                    <a:pt x="20" y="291"/>
                  </a:lnTo>
                  <a:lnTo>
                    <a:pt x="0" y="291"/>
                  </a:lnTo>
                  <a:lnTo>
                    <a:pt x="0" y="320"/>
                  </a:lnTo>
                  <a:lnTo>
                    <a:pt x="1" y="330"/>
                  </a:lnTo>
                  <a:lnTo>
                    <a:pt x="2" y="335"/>
                  </a:lnTo>
                  <a:lnTo>
                    <a:pt x="20" y="370"/>
                  </a:lnTo>
                  <a:lnTo>
                    <a:pt x="27" y="375"/>
                  </a:lnTo>
                  <a:lnTo>
                    <a:pt x="31" y="374"/>
                  </a:lnTo>
                  <a:lnTo>
                    <a:pt x="34" y="374"/>
                  </a:lnTo>
                  <a:lnTo>
                    <a:pt x="51" y="364"/>
                  </a:lnTo>
                  <a:lnTo>
                    <a:pt x="53" y="362"/>
                  </a:lnTo>
                  <a:lnTo>
                    <a:pt x="67" y="346"/>
                  </a:lnTo>
                  <a:lnTo>
                    <a:pt x="69" y="338"/>
                  </a:lnTo>
                  <a:lnTo>
                    <a:pt x="68" y="328"/>
                  </a:lnTo>
                  <a:lnTo>
                    <a:pt x="68" y="325"/>
                  </a:lnTo>
                  <a:lnTo>
                    <a:pt x="61" y="315"/>
                  </a:lnTo>
                  <a:lnTo>
                    <a:pt x="61" y="317"/>
                  </a:lnTo>
                  <a:lnTo>
                    <a:pt x="59" y="312"/>
                  </a:lnTo>
                  <a:lnTo>
                    <a:pt x="59" y="310"/>
                  </a:lnTo>
                  <a:lnTo>
                    <a:pt x="65" y="305"/>
                  </a:lnTo>
                  <a:lnTo>
                    <a:pt x="73" y="303"/>
                  </a:lnTo>
                  <a:lnTo>
                    <a:pt x="95" y="302"/>
                  </a:lnTo>
                  <a:lnTo>
                    <a:pt x="110" y="310"/>
                  </a:lnTo>
                  <a:lnTo>
                    <a:pt x="119" y="317"/>
                  </a:lnTo>
                  <a:lnTo>
                    <a:pt x="130" y="351"/>
                  </a:lnTo>
                  <a:lnTo>
                    <a:pt x="131" y="353"/>
                  </a:lnTo>
                  <a:lnTo>
                    <a:pt x="140" y="366"/>
                  </a:lnTo>
                  <a:lnTo>
                    <a:pt x="158" y="384"/>
                  </a:lnTo>
                  <a:lnTo>
                    <a:pt x="162" y="386"/>
                  </a:lnTo>
                  <a:lnTo>
                    <a:pt x="169" y="387"/>
                  </a:lnTo>
                  <a:lnTo>
                    <a:pt x="199" y="374"/>
                  </a:lnTo>
                  <a:lnTo>
                    <a:pt x="200" y="373"/>
                  </a:lnTo>
                  <a:lnTo>
                    <a:pt x="203" y="371"/>
                  </a:lnTo>
                  <a:lnTo>
                    <a:pt x="213" y="358"/>
                  </a:lnTo>
                  <a:lnTo>
                    <a:pt x="216" y="351"/>
                  </a:lnTo>
                  <a:lnTo>
                    <a:pt x="215" y="328"/>
                  </a:lnTo>
                  <a:lnTo>
                    <a:pt x="213" y="326"/>
                  </a:lnTo>
                  <a:lnTo>
                    <a:pt x="213" y="325"/>
                  </a:lnTo>
                  <a:lnTo>
                    <a:pt x="212" y="323"/>
                  </a:lnTo>
                  <a:lnTo>
                    <a:pt x="212" y="322"/>
                  </a:lnTo>
                  <a:lnTo>
                    <a:pt x="186" y="288"/>
                  </a:lnTo>
                  <a:lnTo>
                    <a:pt x="187" y="275"/>
                  </a:lnTo>
                  <a:lnTo>
                    <a:pt x="186" y="277"/>
                  </a:lnTo>
                  <a:lnTo>
                    <a:pt x="192" y="263"/>
                  </a:lnTo>
                  <a:lnTo>
                    <a:pt x="213" y="259"/>
                  </a:lnTo>
                  <a:lnTo>
                    <a:pt x="258" y="259"/>
                  </a:lnTo>
                  <a:lnTo>
                    <a:pt x="284" y="252"/>
                  </a:lnTo>
                  <a:lnTo>
                    <a:pt x="286" y="251"/>
                  </a:lnTo>
                  <a:lnTo>
                    <a:pt x="291" y="248"/>
                  </a:lnTo>
                  <a:lnTo>
                    <a:pt x="292" y="239"/>
                  </a:lnTo>
                  <a:lnTo>
                    <a:pt x="282" y="209"/>
                  </a:lnTo>
                  <a:lnTo>
                    <a:pt x="280" y="196"/>
                  </a:lnTo>
                  <a:lnTo>
                    <a:pt x="281" y="187"/>
                  </a:lnTo>
                  <a:lnTo>
                    <a:pt x="287" y="183"/>
                  </a:lnTo>
                  <a:lnTo>
                    <a:pt x="300" y="181"/>
                  </a:lnTo>
                  <a:lnTo>
                    <a:pt x="317" y="182"/>
                  </a:lnTo>
                  <a:lnTo>
                    <a:pt x="332" y="178"/>
                  </a:lnTo>
                  <a:lnTo>
                    <a:pt x="337" y="177"/>
                  </a:lnTo>
                  <a:lnTo>
                    <a:pt x="352" y="165"/>
                  </a:lnTo>
                  <a:lnTo>
                    <a:pt x="360" y="158"/>
                  </a:lnTo>
                  <a:lnTo>
                    <a:pt x="376" y="166"/>
                  </a:lnTo>
                  <a:lnTo>
                    <a:pt x="396" y="174"/>
                  </a:lnTo>
                  <a:lnTo>
                    <a:pt x="397" y="175"/>
                  </a:lnTo>
                  <a:lnTo>
                    <a:pt x="415" y="178"/>
                  </a:lnTo>
                  <a:lnTo>
                    <a:pt x="418" y="177"/>
                  </a:lnTo>
                  <a:lnTo>
                    <a:pt x="422" y="177"/>
                  </a:lnTo>
                  <a:lnTo>
                    <a:pt x="438" y="171"/>
                  </a:lnTo>
                  <a:lnTo>
                    <a:pt x="441" y="169"/>
                  </a:lnTo>
                  <a:lnTo>
                    <a:pt x="456" y="151"/>
                  </a:lnTo>
                  <a:lnTo>
                    <a:pt x="456" y="149"/>
                  </a:lnTo>
                  <a:lnTo>
                    <a:pt x="473" y="117"/>
                  </a:lnTo>
                  <a:lnTo>
                    <a:pt x="502" y="103"/>
                  </a:lnTo>
                  <a:lnTo>
                    <a:pt x="506" y="101"/>
                  </a:lnTo>
                  <a:lnTo>
                    <a:pt x="530" y="79"/>
                  </a:lnTo>
                  <a:lnTo>
                    <a:pt x="534" y="74"/>
                  </a:lnTo>
                  <a:lnTo>
                    <a:pt x="544" y="42"/>
                  </a:lnTo>
                  <a:lnTo>
                    <a:pt x="557" y="34"/>
                  </a:lnTo>
                  <a:lnTo>
                    <a:pt x="554" y="34"/>
                  </a:lnTo>
                  <a:lnTo>
                    <a:pt x="614" y="20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23" name="Freeform 1036"/>
            <p:cNvSpPr>
              <a:spLocks/>
            </p:cNvSpPr>
            <p:nvPr/>
          </p:nvSpPr>
          <p:spPr bwMode="auto">
            <a:xfrm>
              <a:off x="7224713" y="2814638"/>
              <a:ext cx="388937" cy="300037"/>
            </a:xfrm>
            <a:custGeom>
              <a:avLst/>
              <a:gdLst>
                <a:gd name="T0" fmla="*/ 2147483647 w 733"/>
                <a:gd name="T1" fmla="*/ 0 h 566"/>
                <a:gd name="T2" fmla="*/ 2147483647 w 733"/>
                <a:gd name="T3" fmla="*/ 2147483647 h 566"/>
                <a:gd name="T4" fmla="*/ 2147483647 w 733"/>
                <a:gd name="T5" fmla="*/ 2147483647 h 566"/>
                <a:gd name="T6" fmla="*/ 2147483647 w 733"/>
                <a:gd name="T7" fmla="*/ 2147483647 h 566"/>
                <a:gd name="T8" fmla="*/ 2147483647 w 733"/>
                <a:gd name="T9" fmla="*/ 2147483647 h 566"/>
                <a:gd name="T10" fmla="*/ 2147483647 w 733"/>
                <a:gd name="T11" fmla="*/ 2147483647 h 566"/>
                <a:gd name="T12" fmla="*/ 2147483647 w 733"/>
                <a:gd name="T13" fmla="*/ 2147483647 h 566"/>
                <a:gd name="T14" fmla="*/ 2147483647 w 733"/>
                <a:gd name="T15" fmla="*/ 2147483647 h 566"/>
                <a:gd name="T16" fmla="*/ 2147483647 w 733"/>
                <a:gd name="T17" fmla="*/ 2147483647 h 566"/>
                <a:gd name="T18" fmla="*/ 2147483647 w 733"/>
                <a:gd name="T19" fmla="*/ 2147483647 h 566"/>
                <a:gd name="T20" fmla="*/ 2147483647 w 733"/>
                <a:gd name="T21" fmla="*/ 2147483647 h 566"/>
                <a:gd name="T22" fmla="*/ 2147483647 w 733"/>
                <a:gd name="T23" fmla="*/ 2147483647 h 566"/>
                <a:gd name="T24" fmla="*/ 2147483647 w 733"/>
                <a:gd name="T25" fmla="*/ 2147483647 h 566"/>
                <a:gd name="T26" fmla="*/ 2147483647 w 733"/>
                <a:gd name="T27" fmla="*/ 2147483647 h 566"/>
                <a:gd name="T28" fmla="*/ 2147483647 w 733"/>
                <a:gd name="T29" fmla="*/ 2147483647 h 566"/>
                <a:gd name="T30" fmla="*/ 2147483647 w 733"/>
                <a:gd name="T31" fmla="*/ 2147483647 h 566"/>
                <a:gd name="T32" fmla="*/ 2147483647 w 733"/>
                <a:gd name="T33" fmla="*/ 2147483647 h 566"/>
                <a:gd name="T34" fmla="*/ 2147483647 w 733"/>
                <a:gd name="T35" fmla="*/ 2147483647 h 566"/>
                <a:gd name="T36" fmla="*/ 2147483647 w 733"/>
                <a:gd name="T37" fmla="*/ 2147483647 h 566"/>
                <a:gd name="T38" fmla="*/ 2147483647 w 733"/>
                <a:gd name="T39" fmla="*/ 2147483647 h 566"/>
                <a:gd name="T40" fmla="*/ 2147483647 w 733"/>
                <a:gd name="T41" fmla="*/ 2147483647 h 566"/>
                <a:gd name="T42" fmla="*/ 2147483647 w 733"/>
                <a:gd name="T43" fmla="*/ 2147483647 h 566"/>
                <a:gd name="T44" fmla="*/ 2147483647 w 733"/>
                <a:gd name="T45" fmla="*/ 2147483647 h 566"/>
                <a:gd name="T46" fmla="*/ 1643388808 w 733"/>
                <a:gd name="T47" fmla="*/ 2147483647 h 566"/>
                <a:gd name="T48" fmla="*/ 0 w 733"/>
                <a:gd name="T49" fmla="*/ 2147483647 h 566"/>
                <a:gd name="T50" fmla="*/ 1045664735 w 733"/>
                <a:gd name="T51" fmla="*/ 2147483647 h 566"/>
                <a:gd name="T52" fmla="*/ 1344386027 w 733"/>
                <a:gd name="T53" fmla="*/ 2147483647 h 566"/>
                <a:gd name="T54" fmla="*/ 1344386027 w 733"/>
                <a:gd name="T55" fmla="*/ 2147483647 h 566"/>
                <a:gd name="T56" fmla="*/ 1493887417 w 733"/>
                <a:gd name="T57" fmla="*/ 2147483647 h 566"/>
                <a:gd name="T58" fmla="*/ 1942109304 w 733"/>
                <a:gd name="T59" fmla="*/ 2147483647 h 566"/>
                <a:gd name="T60" fmla="*/ 2147483647 w 733"/>
                <a:gd name="T61" fmla="*/ 2147483647 h 566"/>
                <a:gd name="T62" fmla="*/ 2147483647 w 733"/>
                <a:gd name="T63" fmla="*/ 2147483647 h 566"/>
                <a:gd name="T64" fmla="*/ 2147483647 w 733"/>
                <a:gd name="T65" fmla="*/ 2147483647 h 566"/>
                <a:gd name="T66" fmla="*/ 2147483647 w 733"/>
                <a:gd name="T67" fmla="*/ 2147483647 h 566"/>
                <a:gd name="T68" fmla="*/ 2147483647 w 733"/>
                <a:gd name="T69" fmla="*/ 2147483647 h 566"/>
                <a:gd name="T70" fmla="*/ 2147483647 w 733"/>
                <a:gd name="T71" fmla="*/ 2147483647 h 566"/>
                <a:gd name="T72" fmla="*/ 2147483647 w 733"/>
                <a:gd name="T73" fmla="*/ 2147483647 h 566"/>
                <a:gd name="T74" fmla="*/ 2147483647 w 733"/>
                <a:gd name="T75" fmla="*/ 2147483647 h 566"/>
                <a:gd name="T76" fmla="*/ 2147483647 w 733"/>
                <a:gd name="T77" fmla="*/ 2147483647 h 566"/>
                <a:gd name="T78" fmla="*/ 2147483647 w 733"/>
                <a:gd name="T79" fmla="*/ 2147483647 h 566"/>
                <a:gd name="T80" fmla="*/ 2147483647 w 733"/>
                <a:gd name="T81" fmla="*/ 2147483647 h 566"/>
                <a:gd name="T82" fmla="*/ 2147483647 w 733"/>
                <a:gd name="T83" fmla="*/ 2147483647 h 566"/>
                <a:gd name="T84" fmla="*/ 2147483647 w 733"/>
                <a:gd name="T85" fmla="*/ 2147483647 h 566"/>
                <a:gd name="T86" fmla="*/ 2147483647 w 733"/>
                <a:gd name="T87" fmla="*/ 2147483647 h 566"/>
                <a:gd name="T88" fmla="*/ 2147483647 w 733"/>
                <a:gd name="T89" fmla="*/ 2147483647 h 566"/>
                <a:gd name="T90" fmla="*/ 2147483647 w 733"/>
                <a:gd name="T91" fmla="*/ 2147483647 h 566"/>
                <a:gd name="T92" fmla="*/ 2147483647 w 733"/>
                <a:gd name="T93" fmla="*/ 2147483647 h 566"/>
                <a:gd name="T94" fmla="*/ 2147483647 w 733"/>
                <a:gd name="T95" fmla="*/ 2147483647 h 566"/>
                <a:gd name="T96" fmla="*/ 2147483647 w 733"/>
                <a:gd name="T97" fmla="*/ 2147483647 h 566"/>
                <a:gd name="T98" fmla="*/ 2147483647 w 733"/>
                <a:gd name="T99" fmla="*/ 2147483647 h 566"/>
                <a:gd name="T100" fmla="*/ 2147483647 w 733"/>
                <a:gd name="T101" fmla="*/ 2147483647 h 566"/>
                <a:gd name="T102" fmla="*/ 2147483647 w 733"/>
                <a:gd name="T103" fmla="*/ 744948877 h 5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33"/>
                <a:gd name="T157" fmla="*/ 0 h 566"/>
                <a:gd name="T158" fmla="*/ 733 w 733"/>
                <a:gd name="T159" fmla="*/ 566 h 56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33" h="566">
                  <a:moveTo>
                    <a:pt x="733" y="16"/>
                  </a:moveTo>
                  <a:lnTo>
                    <a:pt x="720" y="0"/>
                  </a:lnTo>
                  <a:lnTo>
                    <a:pt x="661" y="47"/>
                  </a:lnTo>
                  <a:lnTo>
                    <a:pt x="659" y="50"/>
                  </a:lnTo>
                  <a:lnTo>
                    <a:pt x="637" y="80"/>
                  </a:lnTo>
                  <a:lnTo>
                    <a:pt x="635" y="83"/>
                  </a:lnTo>
                  <a:lnTo>
                    <a:pt x="619" y="127"/>
                  </a:lnTo>
                  <a:lnTo>
                    <a:pt x="599" y="200"/>
                  </a:lnTo>
                  <a:lnTo>
                    <a:pt x="599" y="206"/>
                  </a:lnTo>
                  <a:lnTo>
                    <a:pt x="607" y="227"/>
                  </a:lnTo>
                  <a:lnTo>
                    <a:pt x="619" y="248"/>
                  </a:lnTo>
                  <a:lnTo>
                    <a:pt x="618" y="247"/>
                  </a:lnTo>
                  <a:lnTo>
                    <a:pt x="622" y="262"/>
                  </a:lnTo>
                  <a:lnTo>
                    <a:pt x="623" y="259"/>
                  </a:lnTo>
                  <a:lnTo>
                    <a:pt x="623" y="266"/>
                  </a:lnTo>
                  <a:lnTo>
                    <a:pt x="622" y="262"/>
                  </a:lnTo>
                  <a:lnTo>
                    <a:pt x="620" y="272"/>
                  </a:lnTo>
                  <a:lnTo>
                    <a:pt x="572" y="312"/>
                  </a:lnTo>
                  <a:lnTo>
                    <a:pt x="565" y="318"/>
                  </a:lnTo>
                  <a:lnTo>
                    <a:pt x="561" y="323"/>
                  </a:lnTo>
                  <a:lnTo>
                    <a:pt x="550" y="383"/>
                  </a:lnTo>
                  <a:lnTo>
                    <a:pt x="542" y="400"/>
                  </a:lnTo>
                  <a:lnTo>
                    <a:pt x="531" y="407"/>
                  </a:lnTo>
                  <a:lnTo>
                    <a:pt x="519" y="413"/>
                  </a:lnTo>
                  <a:lnTo>
                    <a:pt x="431" y="396"/>
                  </a:lnTo>
                  <a:lnTo>
                    <a:pt x="404" y="379"/>
                  </a:lnTo>
                  <a:lnTo>
                    <a:pt x="405" y="379"/>
                  </a:lnTo>
                  <a:lnTo>
                    <a:pt x="365" y="343"/>
                  </a:lnTo>
                  <a:lnTo>
                    <a:pt x="355" y="339"/>
                  </a:lnTo>
                  <a:lnTo>
                    <a:pt x="319" y="349"/>
                  </a:lnTo>
                  <a:lnTo>
                    <a:pt x="316" y="350"/>
                  </a:lnTo>
                  <a:lnTo>
                    <a:pt x="296" y="362"/>
                  </a:lnTo>
                  <a:lnTo>
                    <a:pt x="292" y="371"/>
                  </a:lnTo>
                  <a:lnTo>
                    <a:pt x="291" y="394"/>
                  </a:lnTo>
                  <a:lnTo>
                    <a:pt x="306" y="431"/>
                  </a:lnTo>
                  <a:lnTo>
                    <a:pt x="156" y="523"/>
                  </a:lnTo>
                  <a:lnTo>
                    <a:pt x="105" y="547"/>
                  </a:lnTo>
                  <a:lnTo>
                    <a:pt x="55" y="526"/>
                  </a:lnTo>
                  <a:lnTo>
                    <a:pt x="56" y="530"/>
                  </a:lnTo>
                  <a:lnTo>
                    <a:pt x="51" y="524"/>
                  </a:lnTo>
                  <a:lnTo>
                    <a:pt x="55" y="526"/>
                  </a:lnTo>
                  <a:lnTo>
                    <a:pt x="50" y="514"/>
                  </a:lnTo>
                  <a:lnTo>
                    <a:pt x="51" y="516"/>
                  </a:lnTo>
                  <a:lnTo>
                    <a:pt x="48" y="495"/>
                  </a:lnTo>
                  <a:lnTo>
                    <a:pt x="47" y="493"/>
                  </a:lnTo>
                  <a:lnTo>
                    <a:pt x="47" y="492"/>
                  </a:lnTo>
                  <a:lnTo>
                    <a:pt x="40" y="475"/>
                  </a:lnTo>
                  <a:lnTo>
                    <a:pt x="34" y="463"/>
                  </a:lnTo>
                  <a:lnTo>
                    <a:pt x="17" y="442"/>
                  </a:lnTo>
                  <a:lnTo>
                    <a:pt x="0" y="455"/>
                  </a:lnTo>
                  <a:lnTo>
                    <a:pt x="15" y="473"/>
                  </a:lnTo>
                  <a:lnTo>
                    <a:pt x="22" y="484"/>
                  </a:lnTo>
                  <a:lnTo>
                    <a:pt x="27" y="498"/>
                  </a:lnTo>
                  <a:lnTo>
                    <a:pt x="27" y="497"/>
                  </a:lnTo>
                  <a:lnTo>
                    <a:pt x="28" y="500"/>
                  </a:lnTo>
                  <a:lnTo>
                    <a:pt x="27" y="498"/>
                  </a:lnTo>
                  <a:lnTo>
                    <a:pt x="30" y="520"/>
                  </a:lnTo>
                  <a:lnTo>
                    <a:pt x="31" y="523"/>
                  </a:lnTo>
                  <a:lnTo>
                    <a:pt x="38" y="538"/>
                  </a:lnTo>
                  <a:lnTo>
                    <a:pt x="39" y="539"/>
                  </a:lnTo>
                  <a:lnTo>
                    <a:pt x="42" y="543"/>
                  </a:lnTo>
                  <a:lnTo>
                    <a:pt x="101" y="566"/>
                  </a:lnTo>
                  <a:lnTo>
                    <a:pt x="110" y="566"/>
                  </a:lnTo>
                  <a:lnTo>
                    <a:pt x="167" y="540"/>
                  </a:lnTo>
                  <a:lnTo>
                    <a:pt x="269" y="473"/>
                  </a:lnTo>
                  <a:lnTo>
                    <a:pt x="323" y="445"/>
                  </a:lnTo>
                  <a:lnTo>
                    <a:pt x="327" y="440"/>
                  </a:lnTo>
                  <a:lnTo>
                    <a:pt x="329" y="438"/>
                  </a:lnTo>
                  <a:lnTo>
                    <a:pt x="330" y="434"/>
                  </a:lnTo>
                  <a:lnTo>
                    <a:pt x="329" y="432"/>
                  </a:lnTo>
                  <a:lnTo>
                    <a:pt x="329" y="431"/>
                  </a:lnTo>
                  <a:lnTo>
                    <a:pt x="317" y="408"/>
                  </a:lnTo>
                  <a:lnTo>
                    <a:pt x="312" y="394"/>
                  </a:lnTo>
                  <a:lnTo>
                    <a:pt x="312" y="378"/>
                  </a:lnTo>
                  <a:lnTo>
                    <a:pt x="327" y="370"/>
                  </a:lnTo>
                  <a:lnTo>
                    <a:pt x="356" y="361"/>
                  </a:lnTo>
                  <a:lnTo>
                    <a:pt x="391" y="394"/>
                  </a:lnTo>
                  <a:lnTo>
                    <a:pt x="393" y="395"/>
                  </a:lnTo>
                  <a:lnTo>
                    <a:pt x="423" y="414"/>
                  </a:lnTo>
                  <a:lnTo>
                    <a:pt x="427" y="417"/>
                  </a:lnTo>
                  <a:lnTo>
                    <a:pt x="521" y="433"/>
                  </a:lnTo>
                  <a:lnTo>
                    <a:pt x="522" y="432"/>
                  </a:lnTo>
                  <a:lnTo>
                    <a:pt x="527" y="432"/>
                  </a:lnTo>
                  <a:lnTo>
                    <a:pt x="542" y="424"/>
                  </a:lnTo>
                  <a:lnTo>
                    <a:pt x="544" y="423"/>
                  </a:lnTo>
                  <a:lnTo>
                    <a:pt x="555" y="416"/>
                  </a:lnTo>
                  <a:lnTo>
                    <a:pt x="557" y="413"/>
                  </a:lnTo>
                  <a:lnTo>
                    <a:pt x="569" y="393"/>
                  </a:lnTo>
                  <a:lnTo>
                    <a:pt x="582" y="332"/>
                  </a:lnTo>
                  <a:lnTo>
                    <a:pt x="584" y="329"/>
                  </a:lnTo>
                  <a:lnTo>
                    <a:pt x="635" y="285"/>
                  </a:lnTo>
                  <a:lnTo>
                    <a:pt x="639" y="280"/>
                  </a:lnTo>
                  <a:lnTo>
                    <a:pt x="644" y="266"/>
                  </a:lnTo>
                  <a:lnTo>
                    <a:pt x="644" y="259"/>
                  </a:lnTo>
                  <a:lnTo>
                    <a:pt x="638" y="241"/>
                  </a:lnTo>
                  <a:lnTo>
                    <a:pt x="637" y="240"/>
                  </a:lnTo>
                  <a:lnTo>
                    <a:pt x="626" y="219"/>
                  </a:lnTo>
                  <a:lnTo>
                    <a:pt x="621" y="204"/>
                  </a:lnTo>
                  <a:lnTo>
                    <a:pt x="622" y="198"/>
                  </a:lnTo>
                  <a:lnTo>
                    <a:pt x="638" y="133"/>
                  </a:lnTo>
                  <a:lnTo>
                    <a:pt x="654" y="93"/>
                  </a:lnTo>
                  <a:lnTo>
                    <a:pt x="675" y="62"/>
                  </a:lnTo>
                  <a:lnTo>
                    <a:pt x="674" y="64"/>
                  </a:lnTo>
                  <a:lnTo>
                    <a:pt x="733" y="16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24" name="Freeform 1037"/>
            <p:cNvSpPr>
              <a:spLocks/>
            </p:cNvSpPr>
            <p:nvPr/>
          </p:nvSpPr>
          <p:spPr bwMode="auto">
            <a:xfrm>
              <a:off x="6845300" y="3425825"/>
              <a:ext cx="660400" cy="434975"/>
            </a:xfrm>
            <a:custGeom>
              <a:avLst/>
              <a:gdLst>
                <a:gd name="T0" fmla="*/ 2147483647 w 1250"/>
                <a:gd name="T1" fmla="*/ 0 h 824"/>
                <a:gd name="T2" fmla="*/ 2147483647 w 1250"/>
                <a:gd name="T3" fmla="*/ 2147483647 h 824"/>
                <a:gd name="T4" fmla="*/ 2147483647 w 1250"/>
                <a:gd name="T5" fmla="*/ 2147483647 h 824"/>
                <a:gd name="T6" fmla="*/ 2147483647 w 1250"/>
                <a:gd name="T7" fmla="*/ 2147483647 h 824"/>
                <a:gd name="T8" fmla="*/ 2147483647 w 1250"/>
                <a:gd name="T9" fmla="*/ 2147483647 h 824"/>
                <a:gd name="T10" fmla="*/ 2147483647 w 1250"/>
                <a:gd name="T11" fmla="*/ 2147483647 h 824"/>
                <a:gd name="T12" fmla="*/ 2147483647 w 1250"/>
                <a:gd name="T13" fmla="*/ 2147483647 h 824"/>
                <a:gd name="T14" fmla="*/ 2147483647 w 1250"/>
                <a:gd name="T15" fmla="*/ 2147483647 h 824"/>
                <a:gd name="T16" fmla="*/ 2147483647 w 1250"/>
                <a:gd name="T17" fmla="*/ 2147483647 h 824"/>
                <a:gd name="T18" fmla="*/ 2147483647 w 1250"/>
                <a:gd name="T19" fmla="*/ 2147483647 h 824"/>
                <a:gd name="T20" fmla="*/ 2147483647 w 1250"/>
                <a:gd name="T21" fmla="*/ 2147483647 h 824"/>
                <a:gd name="T22" fmla="*/ 2147483647 w 1250"/>
                <a:gd name="T23" fmla="*/ 2147483647 h 824"/>
                <a:gd name="T24" fmla="*/ 2147483647 w 1250"/>
                <a:gd name="T25" fmla="*/ 2147483647 h 824"/>
                <a:gd name="T26" fmla="*/ 2147483647 w 1250"/>
                <a:gd name="T27" fmla="*/ 2147483647 h 824"/>
                <a:gd name="T28" fmla="*/ 2147483647 w 1250"/>
                <a:gd name="T29" fmla="*/ 2147483647 h 824"/>
                <a:gd name="T30" fmla="*/ 2147483647 w 1250"/>
                <a:gd name="T31" fmla="*/ 2147483647 h 824"/>
                <a:gd name="T32" fmla="*/ 2147483647 w 1250"/>
                <a:gd name="T33" fmla="*/ 2147483647 h 824"/>
                <a:gd name="T34" fmla="*/ 2147483647 w 1250"/>
                <a:gd name="T35" fmla="*/ 2147483647 h 824"/>
                <a:gd name="T36" fmla="*/ 2147483647 w 1250"/>
                <a:gd name="T37" fmla="*/ 2147483647 h 824"/>
                <a:gd name="T38" fmla="*/ 2147483647 w 1250"/>
                <a:gd name="T39" fmla="*/ 2147483647 h 824"/>
                <a:gd name="T40" fmla="*/ 2147483647 w 1250"/>
                <a:gd name="T41" fmla="*/ 2147483647 h 824"/>
                <a:gd name="T42" fmla="*/ 1179848518 w 1250"/>
                <a:gd name="T43" fmla="*/ 2147483647 h 824"/>
                <a:gd name="T44" fmla="*/ 0 w 1250"/>
                <a:gd name="T45" fmla="*/ 2147483647 h 824"/>
                <a:gd name="T46" fmla="*/ 1327225438 w 1250"/>
                <a:gd name="T47" fmla="*/ 2147483647 h 824"/>
                <a:gd name="T48" fmla="*/ 2147483647 w 1250"/>
                <a:gd name="T49" fmla="*/ 2147483647 h 824"/>
                <a:gd name="T50" fmla="*/ 2147483647 w 1250"/>
                <a:gd name="T51" fmla="*/ 2147483647 h 824"/>
                <a:gd name="T52" fmla="*/ 2147483647 w 1250"/>
                <a:gd name="T53" fmla="*/ 2147483647 h 824"/>
                <a:gd name="T54" fmla="*/ 2147483647 w 1250"/>
                <a:gd name="T55" fmla="*/ 2147483647 h 824"/>
                <a:gd name="T56" fmla="*/ 2147483647 w 1250"/>
                <a:gd name="T57" fmla="*/ 2147483647 h 824"/>
                <a:gd name="T58" fmla="*/ 2147483647 w 1250"/>
                <a:gd name="T59" fmla="*/ 2147483647 h 824"/>
                <a:gd name="T60" fmla="*/ 2147483647 w 1250"/>
                <a:gd name="T61" fmla="*/ 2147483647 h 824"/>
                <a:gd name="T62" fmla="*/ 2147483647 w 1250"/>
                <a:gd name="T63" fmla="*/ 2147483647 h 824"/>
                <a:gd name="T64" fmla="*/ 2147483647 w 1250"/>
                <a:gd name="T65" fmla="*/ 2147483647 h 824"/>
                <a:gd name="T66" fmla="*/ 2147483647 w 1250"/>
                <a:gd name="T67" fmla="*/ 2147483647 h 824"/>
                <a:gd name="T68" fmla="*/ 2147483647 w 1250"/>
                <a:gd name="T69" fmla="*/ 2147483647 h 824"/>
                <a:gd name="T70" fmla="*/ 2147483647 w 1250"/>
                <a:gd name="T71" fmla="*/ 2147483647 h 824"/>
                <a:gd name="T72" fmla="*/ 2147483647 w 1250"/>
                <a:gd name="T73" fmla="*/ 2147483647 h 824"/>
                <a:gd name="T74" fmla="*/ 2147483647 w 1250"/>
                <a:gd name="T75" fmla="*/ 2147483647 h 824"/>
                <a:gd name="T76" fmla="*/ 2147483647 w 1250"/>
                <a:gd name="T77" fmla="*/ 2147483647 h 824"/>
                <a:gd name="T78" fmla="*/ 2147483647 w 1250"/>
                <a:gd name="T79" fmla="*/ 2147483647 h 824"/>
                <a:gd name="T80" fmla="*/ 2147483647 w 1250"/>
                <a:gd name="T81" fmla="*/ 2147483647 h 824"/>
                <a:gd name="T82" fmla="*/ 2147483647 w 1250"/>
                <a:gd name="T83" fmla="*/ 2147483647 h 824"/>
                <a:gd name="T84" fmla="*/ 2147483647 w 1250"/>
                <a:gd name="T85" fmla="*/ 2147483647 h 824"/>
                <a:gd name="T86" fmla="*/ 2147483647 w 1250"/>
                <a:gd name="T87" fmla="*/ 2147483647 h 824"/>
                <a:gd name="T88" fmla="*/ 2147483647 w 1250"/>
                <a:gd name="T89" fmla="*/ 2147483647 h 824"/>
                <a:gd name="T90" fmla="*/ 2147483647 w 1250"/>
                <a:gd name="T91" fmla="*/ 2147483647 h 824"/>
                <a:gd name="T92" fmla="*/ 2147483647 w 1250"/>
                <a:gd name="T93" fmla="*/ 1618176729 h 82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250"/>
                <a:gd name="T142" fmla="*/ 0 h 824"/>
                <a:gd name="T143" fmla="*/ 1250 w 1250"/>
                <a:gd name="T144" fmla="*/ 824 h 82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250" h="824">
                  <a:moveTo>
                    <a:pt x="1250" y="34"/>
                  </a:moveTo>
                  <a:lnTo>
                    <a:pt x="1250" y="0"/>
                  </a:lnTo>
                  <a:lnTo>
                    <a:pt x="1230" y="0"/>
                  </a:lnTo>
                  <a:lnTo>
                    <a:pt x="1229" y="30"/>
                  </a:lnTo>
                  <a:lnTo>
                    <a:pt x="1225" y="56"/>
                  </a:lnTo>
                  <a:lnTo>
                    <a:pt x="1225" y="54"/>
                  </a:lnTo>
                  <a:lnTo>
                    <a:pt x="1203" y="104"/>
                  </a:lnTo>
                  <a:lnTo>
                    <a:pt x="1165" y="127"/>
                  </a:lnTo>
                  <a:lnTo>
                    <a:pt x="1038" y="189"/>
                  </a:lnTo>
                  <a:lnTo>
                    <a:pt x="1019" y="202"/>
                  </a:lnTo>
                  <a:lnTo>
                    <a:pt x="1016" y="203"/>
                  </a:lnTo>
                  <a:lnTo>
                    <a:pt x="1007" y="212"/>
                  </a:lnTo>
                  <a:lnTo>
                    <a:pt x="1006" y="215"/>
                  </a:lnTo>
                  <a:lnTo>
                    <a:pt x="987" y="246"/>
                  </a:lnTo>
                  <a:lnTo>
                    <a:pt x="988" y="245"/>
                  </a:lnTo>
                  <a:lnTo>
                    <a:pt x="970" y="268"/>
                  </a:lnTo>
                  <a:lnTo>
                    <a:pt x="930" y="308"/>
                  </a:lnTo>
                  <a:lnTo>
                    <a:pt x="913" y="333"/>
                  </a:lnTo>
                  <a:lnTo>
                    <a:pt x="914" y="331"/>
                  </a:lnTo>
                  <a:lnTo>
                    <a:pt x="908" y="337"/>
                  </a:lnTo>
                  <a:lnTo>
                    <a:pt x="873" y="360"/>
                  </a:lnTo>
                  <a:lnTo>
                    <a:pt x="856" y="377"/>
                  </a:lnTo>
                  <a:lnTo>
                    <a:pt x="837" y="409"/>
                  </a:lnTo>
                  <a:lnTo>
                    <a:pt x="813" y="443"/>
                  </a:lnTo>
                  <a:lnTo>
                    <a:pt x="789" y="469"/>
                  </a:lnTo>
                  <a:lnTo>
                    <a:pt x="761" y="489"/>
                  </a:lnTo>
                  <a:lnTo>
                    <a:pt x="730" y="505"/>
                  </a:lnTo>
                  <a:lnTo>
                    <a:pt x="637" y="504"/>
                  </a:lnTo>
                  <a:lnTo>
                    <a:pt x="611" y="506"/>
                  </a:lnTo>
                  <a:lnTo>
                    <a:pt x="609" y="506"/>
                  </a:lnTo>
                  <a:lnTo>
                    <a:pt x="590" y="515"/>
                  </a:lnTo>
                  <a:lnTo>
                    <a:pt x="586" y="515"/>
                  </a:lnTo>
                  <a:lnTo>
                    <a:pt x="584" y="518"/>
                  </a:lnTo>
                  <a:lnTo>
                    <a:pt x="574" y="533"/>
                  </a:lnTo>
                  <a:lnTo>
                    <a:pt x="572" y="535"/>
                  </a:lnTo>
                  <a:lnTo>
                    <a:pt x="572" y="540"/>
                  </a:lnTo>
                  <a:lnTo>
                    <a:pt x="574" y="565"/>
                  </a:lnTo>
                  <a:lnTo>
                    <a:pt x="576" y="569"/>
                  </a:lnTo>
                  <a:lnTo>
                    <a:pt x="591" y="604"/>
                  </a:lnTo>
                  <a:lnTo>
                    <a:pt x="590" y="607"/>
                  </a:lnTo>
                  <a:lnTo>
                    <a:pt x="581" y="645"/>
                  </a:lnTo>
                  <a:lnTo>
                    <a:pt x="576" y="659"/>
                  </a:lnTo>
                  <a:lnTo>
                    <a:pt x="565" y="666"/>
                  </a:lnTo>
                  <a:lnTo>
                    <a:pt x="567" y="666"/>
                  </a:lnTo>
                  <a:lnTo>
                    <a:pt x="466" y="683"/>
                  </a:lnTo>
                  <a:lnTo>
                    <a:pt x="453" y="687"/>
                  </a:lnTo>
                  <a:lnTo>
                    <a:pt x="452" y="688"/>
                  </a:lnTo>
                  <a:lnTo>
                    <a:pt x="446" y="692"/>
                  </a:lnTo>
                  <a:lnTo>
                    <a:pt x="441" y="697"/>
                  </a:lnTo>
                  <a:lnTo>
                    <a:pt x="433" y="716"/>
                  </a:lnTo>
                  <a:lnTo>
                    <a:pt x="431" y="760"/>
                  </a:lnTo>
                  <a:lnTo>
                    <a:pt x="427" y="768"/>
                  </a:lnTo>
                  <a:lnTo>
                    <a:pt x="397" y="775"/>
                  </a:lnTo>
                  <a:lnTo>
                    <a:pt x="366" y="777"/>
                  </a:lnTo>
                  <a:lnTo>
                    <a:pt x="315" y="773"/>
                  </a:lnTo>
                  <a:lnTo>
                    <a:pt x="270" y="775"/>
                  </a:lnTo>
                  <a:lnTo>
                    <a:pt x="180" y="789"/>
                  </a:lnTo>
                  <a:lnTo>
                    <a:pt x="133" y="764"/>
                  </a:lnTo>
                  <a:lnTo>
                    <a:pt x="131" y="763"/>
                  </a:lnTo>
                  <a:lnTo>
                    <a:pt x="78" y="745"/>
                  </a:lnTo>
                  <a:lnTo>
                    <a:pt x="71" y="746"/>
                  </a:lnTo>
                  <a:lnTo>
                    <a:pt x="47" y="756"/>
                  </a:lnTo>
                  <a:lnTo>
                    <a:pt x="45" y="757"/>
                  </a:lnTo>
                  <a:lnTo>
                    <a:pt x="28" y="768"/>
                  </a:lnTo>
                  <a:lnTo>
                    <a:pt x="26" y="768"/>
                  </a:lnTo>
                  <a:lnTo>
                    <a:pt x="25" y="770"/>
                  </a:lnTo>
                  <a:lnTo>
                    <a:pt x="11" y="787"/>
                  </a:lnTo>
                  <a:lnTo>
                    <a:pt x="11" y="790"/>
                  </a:lnTo>
                  <a:lnTo>
                    <a:pt x="0" y="818"/>
                  </a:lnTo>
                  <a:lnTo>
                    <a:pt x="18" y="824"/>
                  </a:lnTo>
                  <a:lnTo>
                    <a:pt x="28" y="797"/>
                  </a:lnTo>
                  <a:lnTo>
                    <a:pt x="28" y="800"/>
                  </a:lnTo>
                  <a:lnTo>
                    <a:pt x="41" y="783"/>
                  </a:lnTo>
                  <a:lnTo>
                    <a:pt x="38" y="784"/>
                  </a:lnTo>
                  <a:lnTo>
                    <a:pt x="53" y="774"/>
                  </a:lnTo>
                  <a:lnTo>
                    <a:pt x="55" y="773"/>
                  </a:lnTo>
                  <a:lnTo>
                    <a:pt x="74" y="767"/>
                  </a:lnTo>
                  <a:lnTo>
                    <a:pt x="71" y="765"/>
                  </a:lnTo>
                  <a:lnTo>
                    <a:pt x="78" y="764"/>
                  </a:lnTo>
                  <a:lnTo>
                    <a:pt x="74" y="767"/>
                  </a:lnTo>
                  <a:lnTo>
                    <a:pt x="125" y="784"/>
                  </a:lnTo>
                  <a:lnTo>
                    <a:pt x="124" y="783"/>
                  </a:lnTo>
                  <a:lnTo>
                    <a:pt x="174" y="809"/>
                  </a:lnTo>
                  <a:lnTo>
                    <a:pt x="179" y="809"/>
                  </a:lnTo>
                  <a:lnTo>
                    <a:pt x="273" y="795"/>
                  </a:lnTo>
                  <a:lnTo>
                    <a:pt x="316" y="793"/>
                  </a:lnTo>
                  <a:lnTo>
                    <a:pt x="365" y="798"/>
                  </a:lnTo>
                  <a:lnTo>
                    <a:pt x="366" y="798"/>
                  </a:lnTo>
                  <a:lnTo>
                    <a:pt x="400" y="795"/>
                  </a:lnTo>
                  <a:lnTo>
                    <a:pt x="402" y="795"/>
                  </a:lnTo>
                  <a:lnTo>
                    <a:pt x="433" y="787"/>
                  </a:lnTo>
                  <a:lnTo>
                    <a:pt x="440" y="783"/>
                  </a:lnTo>
                  <a:lnTo>
                    <a:pt x="450" y="768"/>
                  </a:lnTo>
                  <a:lnTo>
                    <a:pt x="451" y="763"/>
                  </a:lnTo>
                  <a:lnTo>
                    <a:pt x="454" y="719"/>
                  </a:lnTo>
                  <a:lnTo>
                    <a:pt x="458" y="708"/>
                  </a:lnTo>
                  <a:lnTo>
                    <a:pt x="460" y="707"/>
                  </a:lnTo>
                  <a:lnTo>
                    <a:pt x="459" y="708"/>
                  </a:lnTo>
                  <a:lnTo>
                    <a:pt x="472" y="704"/>
                  </a:lnTo>
                  <a:lnTo>
                    <a:pt x="539" y="692"/>
                  </a:lnTo>
                  <a:lnTo>
                    <a:pt x="551" y="691"/>
                  </a:lnTo>
                  <a:lnTo>
                    <a:pt x="572" y="685"/>
                  </a:lnTo>
                  <a:lnTo>
                    <a:pt x="576" y="684"/>
                  </a:lnTo>
                  <a:lnTo>
                    <a:pt x="587" y="676"/>
                  </a:lnTo>
                  <a:lnTo>
                    <a:pt x="592" y="672"/>
                  </a:lnTo>
                  <a:lnTo>
                    <a:pt x="606" y="631"/>
                  </a:lnTo>
                  <a:lnTo>
                    <a:pt x="610" y="604"/>
                  </a:lnTo>
                  <a:lnTo>
                    <a:pt x="609" y="602"/>
                  </a:lnTo>
                  <a:lnTo>
                    <a:pt x="609" y="600"/>
                  </a:lnTo>
                  <a:lnTo>
                    <a:pt x="609" y="598"/>
                  </a:lnTo>
                  <a:lnTo>
                    <a:pt x="594" y="562"/>
                  </a:lnTo>
                  <a:lnTo>
                    <a:pt x="593" y="543"/>
                  </a:lnTo>
                  <a:lnTo>
                    <a:pt x="601" y="532"/>
                  </a:lnTo>
                  <a:lnTo>
                    <a:pt x="617" y="526"/>
                  </a:lnTo>
                  <a:lnTo>
                    <a:pt x="615" y="527"/>
                  </a:lnTo>
                  <a:lnTo>
                    <a:pt x="641" y="523"/>
                  </a:lnTo>
                  <a:lnTo>
                    <a:pt x="732" y="524"/>
                  </a:lnTo>
                  <a:lnTo>
                    <a:pt x="736" y="523"/>
                  </a:lnTo>
                  <a:lnTo>
                    <a:pt x="770" y="507"/>
                  </a:lnTo>
                  <a:lnTo>
                    <a:pt x="802" y="485"/>
                  </a:lnTo>
                  <a:lnTo>
                    <a:pt x="854" y="421"/>
                  </a:lnTo>
                  <a:lnTo>
                    <a:pt x="862" y="403"/>
                  </a:lnTo>
                  <a:lnTo>
                    <a:pt x="872" y="389"/>
                  </a:lnTo>
                  <a:lnTo>
                    <a:pt x="905" y="363"/>
                  </a:lnTo>
                  <a:lnTo>
                    <a:pt x="921" y="353"/>
                  </a:lnTo>
                  <a:lnTo>
                    <a:pt x="927" y="347"/>
                  </a:lnTo>
                  <a:lnTo>
                    <a:pt x="930" y="346"/>
                  </a:lnTo>
                  <a:lnTo>
                    <a:pt x="947" y="320"/>
                  </a:lnTo>
                  <a:lnTo>
                    <a:pt x="1006" y="257"/>
                  </a:lnTo>
                  <a:lnTo>
                    <a:pt x="1023" y="224"/>
                  </a:lnTo>
                  <a:lnTo>
                    <a:pt x="1022" y="227"/>
                  </a:lnTo>
                  <a:lnTo>
                    <a:pt x="1029" y="218"/>
                  </a:lnTo>
                  <a:lnTo>
                    <a:pt x="1048" y="205"/>
                  </a:lnTo>
                  <a:lnTo>
                    <a:pt x="1174" y="145"/>
                  </a:lnTo>
                  <a:lnTo>
                    <a:pt x="1216" y="118"/>
                  </a:lnTo>
                  <a:lnTo>
                    <a:pt x="1221" y="114"/>
                  </a:lnTo>
                  <a:lnTo>
                    <a:pt x="1235" y="86"/>
                  </a:lnTo>
                  <a:lnTo>
                    <a:pt x="1243" y="61"/>
                  </a:lnTo>
                  <a:lnTo>
                    <a:pt x="1243" y="60"/>
                  </a:lnTo>
                  <a:lnTo>
                    <a:pt x="1244" y="60"/>
                  </a:lnTo>
                  <a:lnTo>
                    <a:pt x="1250" y="34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25" name="Freeform 1038"/>
            <p:cNvSpPr>
              <a:spLocks/>
            </p:cNvSpPr>
            <p:nvPr/>
          </p:nvSpPr>
          <p:spPr bwMode="auto">
            <a:xfrm>
              <a:off x="7292975" y="3638550"/>
              <a:ext cx="250825" cy="1038225"/>
            </a:xfrm>
            <a:custGeom>
              <a:avLst/>
              <a:gdLst>
                <a:gd name="T0" fmla="*/ 1037184127 w 474"/>
                <a:gd name="T1" fmla="*/ 2147483647 h 1962"/>
                <a:gd name="T2" fmla="*/ 148129124 w 474"/>
                <a:gd name="T3" fmla="*/ 2147483647 h 1962"/>
                <a:gd name="T4" fmla="*/ 2147483647 w 474"/>
                <a:gd name="T5" fmla="*/ 2147483647 h 1962"/>
                <a:gd name="T6" fmla="*/ 2147483647 w 474"/>
                <a:gd name="T7" fmla="*/ 2147483647 h 1962"/>
                <a:gd name="T8" fmla="*/ 1481852023 w 474"/>
                <a:gd name="T9" fmla="*/ 2147483647 h 1962"/>
                <a:gd name="T10" fmla="*/ 2147483647 w 474"/>
                <a:gd name="T11" fmla="*/ 2147483647 h 1962"/>
                <a:gd name="T12" fmla="*/ 2147483647 w 474"/>
                <a:gd name="T13" fmla="*/ 2147483647 h 1962"/>
                <a:gd name="T14" fmla="*/ 2147483647 w 474"/>
                <a:gd name="T15" fmla="*/ 2147483647 h 1962"/>
                <a:gd name="T16" fmla="*/ 2147483647 w 474"/>
                <a:gd name="T17" fmla="*/ 2147483647 h 1962"/>
                <a:gd name="T18" fmla="*/ 2147483647 w 474"/>
                <a:gd name="T19" fmla="*/ 2147483647 h 1962"/>
                <a:gd name="T20" fmla="*/ 2147483647 w 474"/>
                <a:gd name="T21" fmla="*/ 2147483647 h 1962"/>
                <a:gd name="T22" fmla="*/ 2147483647 w 474"/>
                <a:gd name="T23" fmla="*/ 2147483647 h 1962"/>
                <a:gd name="T24" fmla="*/ 2147483647 w 474"/>
                <a:gd name="T25" fmla="*/ 2147483647 h 1962"/>
                <a:gd name="T26" fmla="*/ 2147483647 w 474"/>
                <a:gd name="T27" fmla="*/ 2147483647 h 1962"/>
                <a:gd name="T28" fmla="*/ 2147483647 w 474"/>
                <a:gd name="T29" fmla="*/ 2147483647 h 1962"/>
                <a:gd name="T30" fmla="*/ 2147483647 w 474"/>
                <a:gd name="T31" fmla="*/ 2147483647 h 1962"/>
                <a:gd name="T32" fmla="*/ 2147483647 w 474"/>
                <a:gd name="T33" fmla="*/ 2147483647 h 1962"/>
                <a:gd name="T34" fmla="*/ 2147483647 w 474"/>
                <a:gd name="T35" fmla="*/ 2147483647 h 1962"/>
                <a:gd name="T36" fmla="*/ 2147483647 w 474"/>
                <a:gd name="T37" fmla="*/ 2147483647 h 1962"/>
                <a:gd name="T38" fmla="*/ 2147483647 w 474"/>
                <a:gd name="T39" fmla="*/ 2147483647 h 1962"/>
                <a:gd name="T40" fmla="*/ 2147483647 w 474"/>
                <a:gd name="T41" fmla="*/ 2147483647 h 1962"/>
                <a:gd name="T42" fmla="*/ 2147483647 w 474"/>
                <a:gd name="T43" fmla="*/ 2147483647 h 1962"/>
                <a:gd name="T44" fmla="*/ 2147483647 w 474"/>
                <a:gd name="T45" fmla="*/ 2147483647 h 1962"/>
                <a:gd name="T46" fmla="*/ 2147483647 w 474"/>
                <a:gd name="T47" fmla="*/ 2147483647 h 1962"/>
                <a:gd name="T48" fmla="*/ 2147483647 w 474"/>
                <a:gd name="T49" fmla="*/ 2147483647 h 1962"/>
                <a:gd name="T50" fmla="*/ 2147483647 w 474"/>
                <a:gd name="T51" fmla="*/ 2147483647 h 1962"/>
                <a:gd name="T52" fmla="*/ 2147483647 w 474"/>
                <a:gd name="T53" fmla="*/ 2147483647 h 1962"/>
                <a:gd name="T54" fmla="*/ 2147483647 w 474"/>
                <a:gd name="T55" fmla="*/ 2147483647 h 1962"/>
                <a:gd name="T56" fmla="*/ 2147483647 w 474"/>
                <a:gd name="T57" fmla="*/ 2147483647 h 1962"/>
                <a:gd name="T58" fmla="*/ 2147483647 w 474"/>
                <a:gd name="T59" fmla="*/ 2147483647 h 1962"/>
                <a:gd name="T60" fmla="*/ 2147483647 w 474"/>
                <a:gd name="T61" fmla="*/ 2147483647 h 1962"/>
                <a:gd name="T62" fmla="*/ 2147483647 w 474"/>
                <a:gd name="T63" fmla="*/ 2147483647 h 1962"/>
                <a:gd name="T64" fmla="*/ 2147483647 w 474"/>
                <a:gd name="T65" fmla="*/ 2147483647 h 1962"/>
                <a:gd name="T66" fmla="*/ 2147483647 w 474"/>
                <a:gd name="T67" fmla="*/ 2147483647 h 1962"/>
                <a:gd name="T68" fmla="*/ 2147483647 w 474"/>
                <a:gd name="T69" fmla="*/ 2147483647 h 1962"/>
                <a:gd name="T70" fmla="*/ 2147483647 w 474"/>
                <a:gd name="T71" fmla="*/ 2147483647 h 1962"/>
                <a:gd name="T72" fmla="*/ 2147483647 w 474"/>
                <a:gd name="T73" fmla="*/ 2147483647 h 1962"/>
                <a:gd name="T74" fmla="*/ 2147483647 w 474"/>
                <a:gd name="T75" fmla="*/ 2147483647 h 1962"/>
                <a:gd name="T76" fmla="*/ 2147483647 w 474"/>
                <a:gd name="T77" fmla="*/ 2147483647 h 1962"/>
                <a:gd name="T78" fmla="*/ 2147483647 w 474"/>
                <a:gd name="T79" fmla="*/ 2147483647 h 1962"/>
                <a:gd name="T80" fmla="*/ 2147483647 w 474"/>
                <a:gd name="T81" fmla="*/ 2147483647 h 1962"/>
                <a:gd name="T82" fmla="*/ 2147483647 w 474"/>
                <a:gd name="T83" fmla="*/ 2147483647 h 1962"/>
                <a:gd name="T84" fmla="*/ 2147483647 w 474"/>
                <a:gd name="T85" fmla="*/ 2147483647 h 1962"/>
                <a:gd name="T86" fmla="*/ 2147483647 w 474"/>
                <a:gd name="T87" fmla="*/ 2147483647 h 1962"/>
                <a:gd name="T88" fmla="*/ 2147483647 w 474"/>
                <a:gd name="T89" fmla="*/ 2147483647 h 1962"/>
                <a:gd name="T90" fmla="*/ 2147483647 w 474"/>
                <a:gd name="T91" fmla="*/ 2147483647 h 1962"/>
                <a:gd name="T92" fmla="*/ 2147483647 w 474"/>
                <a:gd name="T93" fmla="*/ 2147483647 h 1962"/>
                <a:gd name="T94" fmla="*/ 2147483647 w 474"/>
                <a:gd name="T95" fmla="*/ 2147483647 h 1962"/>
                <a:gd name="T96" fmla="*/ 2147483647 w 474"/>
                <a:gd name="T97" fmla="*/ 2147483647 h 1962"/>
                <a:gd name="T98" fmla="*/ 2147483647 w 474"/>
                <a:gd name="T99" fmla="*/ 2147483647 h 1962"/>
                <a:gd name="T100" fmla="*/ 2147483647 w 474"/>
                <a:gd name="T101" fmla="*/ 2147483647 h 1962"/>
                <a:gd name="T102" fmla="*/ 2147483647 w 474"/>
                <a:gd name="T103" fmla="*/ 2147483647 h 1962"/>
                <a:gd name="T104" fmla="*/ 2147483647 w 474"/>
                <a:gd name="T105" fmla="*/ 2147483647 h 1962"/>
                <a:gd name="T106" fmla="*/ 2147483647 w 474"/>
                <a:gd name="T107" fmla="*/ 2147483647 h 1962"/>
                <a:gd name="T108" fmla="*/ 2147483647 w 474"/>
                <a:gd name="T109" fmla="*/ 2147483647 h 1962"/>
                <a:gd name="T110" fmla="*/ 2147483647 w 474"/>
                <a:gd name="T111" fmla="*/ 2147483647 h 1962"/>
                <a:gd name="T112" fmla="*/ 2147483647 w 474"/>
                <a:gd name="T113" fmla="*/ 2147483647 h 1962"/>
                <a:gd name="T114" fmla="*/ 2147483647 w 474"/>
                <a:gd name="T115" fmla="*/ 2147483647 h 196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4"/>
                <a:gd name="T175" fmla="*/ 0 h 1962"/>
                <a:gd name="T176" fmla="*/ 474 w 474"/>
                <a:gd name="T177" fmla="*/ 1962 h 196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4" h="1962">
                  <a:moveTo>
                    <a:pt x="92" y="133"/>
                  </a:moveTo>
                  <a:lnTo>
                    <a:pt x="91" y="131"/>
                  </a:lnTo>
                  <a:lnTo>
                    <a:pt x="47" y="105"/>
                  </a:lnTo>
                  <a:lnTo>
                    <a:pt x="29" y="77"/>
                  </a:lnTo>
                  <a:lnTo>
                    <a:pt x="23" y="62"/>
                  </a:lnTo>
                  <a:lnTo>
                    <a:pt x="21" y="48"/>
                  </a:lnTo>
                  <a:lnTo>
                    <a:pt x="29" y="4"/>
                  </a:lnTo>
                  <a:lnTo>
                    <a:pt x="9" y="0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2" y="65"/>
                  </a:lnTo>
                  <a:lnTo>
                    <a:pt x="3" y="68"/>
                  </a:lnTo>
                  <a:lnTo>
                    <a:pt x="11" y="87"/>
                  </a:lnTo>
                  <a:lnTo>
                    <a:pt x="28" y="117"/>
                  </a:lnTo>
                  <a:lnTo>
                    <a:pt x="80" y="150"/>
                  </a:lnTo>
                  <a:lnTo>
                    <a:pt x="78" y="147"/>
                  </a:lnTo>
                  <a:lnTo>
                    <a:pt x="98" y="165"/>
                  </a:lnTo>
                  <a:lnTo>
                    <a:pt x="101" y="177"/>
                  </a:lnTo>
                  <a:lnTo>
                    <a:pt x="101" y="174"/>
                  </a:lnTo>
                  <a:lnTo>
                    <a:pt x="102" y="189"/>
                  </a:lnTo>
                  <a:lnTo>
                    <a:pt x="100" y="195"/>
                  </a:lnTo>
                  <a:lnTo>
                    <a:pt x="101" y="191"/>
                  </a:lnTo>
                  <a:lnTo>
                    <a:pt x="77" y="214"/>
                  </a:lnTo>
                  <a:lnTo>
                    <a:pt x="75" y="216"/>
                  </a:lnTo>
                  <a:lnTo>
                    <a:pt x="56" y="248"/>
                  </a:lnTo>
                  <a:lnTo>
                    <a:pt x="43" y="260"/>
                  </a:lnTo>
                  <a:lnTo>
                    <a:pt x="42" y="263"/>
                  </a:lnTo>
                  <a:lnTo>
                    <a:pt x="35" y="273"/>
                  </a:lnTo>
                  <a:lnTo>
                    <a:pt x="34" y="278"/>
                  </a:lnTo>
                  <a:lnTo>
                    <a:pt x="30" y="298"/>
                  </a:lnTo>
                  <a:lnTo>
                    <a:pt x="30" y="304"/>
                  </a:lnTo>
                  <a:lnTo>
                    <a:pt x="56" y="368"/>
                  </a:lnTo>
                  <a:lnTo>
                    <a:pt x="61" y="372"/>
                  </a:lnTo>
                  <a:lnTo>
                    <a:pt x="91" y="385"/>
                  </a:lnTo>
                  <a:lnTo>
                    <a:pt x="106" y="394"/>
                  </a:lnTo>
                  <a:lnTo>
                    <a:pt x="113" y="402"/>
                  </a:lnTo>
                  <a:lnTo>
                    <a:pt x="122" y="443"/>
                  </a:lnTo>
                  <a:lnTo>
                    <a:pt x="123" y="446"/>
                  </a:lnTo>
                  <a:lnTo>
                    <a:pt x="158" y="509"/>
                  </a:lnTo>
                  <a:lnTo>
                    <a:pt x="150" y="534"/>
                  </a:lnTo>
                  <a:lnTo>
                    <a:pt x="149" y="536"/>
                  </a:lnTo>
                  <a:lnTo>
                    <a:pt x="145" y="539"/>
                  </a:lnTo>
                  <a:lnTo>
                    <a:pt x="147" y="544"/>
                  </a:lnTo>
                  <a:lnTo>
                    <a:pt x="148" y="546"/>
                  </a:lnTo>
                  <a:lnTo>
                    <a:pt x="152" y="549"/>
                  </a:lnTo>
                  <a:lnTo>
                    <a:pt x="153" y="549"/>
                  </a:lnTo>
                  <a:lnTo>
                    <a:pt x="155" y="550"/>
                  </a:lnTo>
                  <a:lnTo>
                    <a:pt x="160" y="550"/>
                  </a:lnTo>
                  <a:lnTo>
                    <a:pt x="162" y="549"/>
                  </a:lnTo>
                  <a:lnTo>
                    <a:pt x="166" y="547"/>
                  </a:lnTo>
                  <a:lnTo>
                    <a:pt x="169" y="542"/>
                  </a:lnTo>
                  <a:lnTo>
                    <a:pt x="173" y="541"/>
                  </a:lnTo>
                  <a:lnTo>
                    <a:pt x="174" y="542"/>
                  </a:lnTo>
                  <a:lnTo>
                    <a:pt x="177" y="541"/>
                  </a:lnTo>
                  <a:lnTo>
                    <a:pt x="188" y="555"/>
                  </a:lnTo>
                  <a:lnTo>
                    <a:pt x="187" y="553"/>
                  </a:lnTo>
                  <a:lnTo>
                    <a:pt x="189" y="557"/>
                  </a:lnTo>
                  <a:lnTo>
                    <a:pt x="188" y="555"/>
                  </a:lnTo>
                  <a:lnTo>
                    <a:pt x="194" y="583"/>
                  </a:lnTo>
                  <a:lnTo>
                    <a:pt x="196" y="612"/>
                  </a:lnTo>
                  <a:lnTo>
                    <a:pt x="177" y="646"/>
                  </a:lnTo>
                  <a:lnTo>
                    <a:pt x="178" y="645"/>
                  </a:lnTo>
                  <a:lnTo>
                    <a:pt x="168" y="658"/>
                  </a:lnTo>
                  <a:lnTo>
                    <a:pt x="153" y="673"/>
                  </a:lnTo>
                  <a:lnTo>
                    <a:pt x="138" y="684"/>
                  </a:lnTo>
                  <a:lnTo>
                    <a:pt x="137" y="684"/>
                  </a:lnTo>
                  <a:lnTo>
                    <a:pt x="125" y="696"/>
                  </a:lnTo>
                  <a:lnTo>
                    <a:pt x="123" y="697"/>
                  </a:lnTo>
                  <a:lnTo>
                    <a:pt x="122" y="701"/>
                  </a:lnTo>
                  <a:lnTo>
                    <a:pt x="112" y="746"/>
                  </a:lnTo>
                  <a:lnTo>
                    <a:pt x="113" y="752"/>
                  </a:lnTo>
                  <a:lnTo>
                    <a:pt x="141" y="796"/>
                  </a:lnTo>
                  <a:lnTo>
                    <a:pt x="142" y="798"/>
                  </a:lnTo>
                  <a:lnTo>
                    <a:pt x="156" y="811"/>
                  </a:lnTo>
                  <a:lnTo>
                    <a:pt x="158" y="812"/>
                  </a:lnTo>
                  <a:lnTo>
                    <a:pt x="189" y="831"/>
                  </a:lnTo>
                  <a:lnTo>
                    <a:pt x="196" y="839"/>
                  </a:lnTo>
                  <a:lnTo>
                    <a:pt x="198" y="838"/>
                  </a:lnTo>
                  <a:lnTo>
                    <a:pt x="199" y="841"/>
                  </a:lnTo>
                  <a:lnTo>
                    <a:pt x="198" y="840"/>
                  </a:lnTo>
                  <a:lnTo>
                    <a:pt x="196" y="842"/>
                  </a:lnTo>
                  <a:lnTo>
                    <a:pt x="196" y="839"/>
                  </a:lnTo>
                  <a:lnTo>
                    <a:pt x="193" y="846"/>
                  </a:lnTo>
                  <a:lnTo>
                    <a:pt x="193" y="845"/>
                  </a:lnTo>
                  <a:lnTo>
                    <a:pt x="179" y="861"/>
                  </a:lnTo>
                  <a:lnTo>
                    <a:pt x="177" y="864"/>
                  </a:lnTo>
                  <a:lnTo>
                    <a:pt x="177" y="869"/>
                  </a:lnTo>
                  <a:lnTo>
                    <a:pt x="180" y="875"/>
                  </a:lnTo>
                  <a:lnTo>
                    <a:pt x="237" y="937"/>
                  </a:lnTo>
                  <a:lnTo>
                    <a:pt x="251" y="956"/>
                  </a:lnTo>
                  <a:lnTo>
                    <a:pt x="236" y="988"/>
                  </a:lnTo>
                  <a:lnTo>
                    <a:pt x="236" y="989"/>
                  </a:lnTo>
                  <a:lnTo>
                    <a:pt x="227" y="1023"/>
                  </a:lnTo>
                  <a:lnTo>
                    <a:pt x="227" y="1026"/>
                  </a:lnTo>
                  <a:lnTo>
                    <a:pt x="230" y="1060"/>
                  </a:lnTo>
                  <a:lnTo>
                    <a:pt x="230" y="1063"/>
                  </a:lnTo>
                  <a:lnTo>
                    <a:pt x="244" y="1101"/>
                  </a:lnTo>
                  <a:lnTo>
                    <a:pt x="252" y="1107"/>
                  </a:lnTo>
                  <a:lnTo>
                    <a:pt x="266" y="1112"/>
                  </a:lnTo>
                  <a:lnTo>
                    <a:pt x="274" y="1115"/>
                  </a:lnTo>
                  <a:lnTo>
                    <a:pt x="292" y="1148"/>
                  </a:lnTo>
                  <a:lnTo>
                    <a:pt x="299" y="1152"/>
                  </a:lnTo>
                  <a:lnTo>
                    <a:pt x="330" y="1160"/>
                  </a:lnTo>
                  <a:lnTo>
                    <a:pt x="332" y="1160"/>
                  </a:lnTo>
                  <a:lnTo>
                    <a:pt x="366" y="1163"/>
                  </a:lnTo>
                  <a:lnTo>
                    <a:pt x="401" y="1152"/>
                  </a:lnTo>
                  <a:lnTo>
                    <a:pt x="398" y="1152"/>
                  </a:lnTo>
                  <a:lnTo>
                    <a:pt x="398" y="1151"/>
                  </a:lnTo>
                  <a:lnTo>
                    <a:pt x="400" y="1151"/>
                  </a:lnTo>
                  <a:lnTo>
                    <a:pt x="402" y="1151"/>
                  </a:lnTo>
                  <a:lnTo>
                    <a:pt x="405" y="1149"/>
                  </a:lnTo>
                  <a:lnTo>
                    <a:pt x="407" y="1145"/>
                  </a:lnTo>
                  <a:lnTo>
                    <a:pt x="408" y="1141"/>
                  </a:lnTo>
                  <a:lnTo>
                    <a:pt x="406" y="1133"/>
                  </a:lnTo>
                  <a:lnTo>
                    <a:pt x="403" y="1131"/>
                  </a:lnTo>
                  <a:lnTo>
                    <a:pt x="401" y="1131"/>
                  </a:lnTo>
                  <a:lnTo>
                    <a:pt x="401" y="1130"/>
                  </a:lnTo>
                  <a:lnTo>
                    <a:pt x="400" y="1131"/>
                  </a:lnTo>
                  <a:lnTo>
                    <a:pt x="413" y="1114"/>
                  </a:lnTo>
                  <a:lnTo>
                    <a:pt x="427" y="1105"/>
                  </a:lnTo>
                  <a:lnTo>
                    <a:pt x="426" y="1105"/>
                  </a:lnTo>
                  <a:lnTo>
                    <a:pt x="435" y="1101"/>
                  </a:lnTo>
                  <a:lnTo>
                    <a:pt x="439" y="1110"/>
                  </a:lnTo>
                  <a:lnTo>
                    <a:pt x="454" y="1140"/>
                  </a:lnTo>
                  <a:lnTo>
                    <a:pt x="455" y="1152"/>
                  </a:lnTo>
                  <a:lnTo>
                    <a:pt x="451" y="1164"/>
                  </a:lnTo>
                  <a:lnTo>
                    <a:pt x="445" y="1176"/>
                  </a:lnTo>
                  <a:lnTo>
                    <a:pt x="418" y="1188"/>
                  </a:lnTo>
                  <a:lnTo>
                    <a:pt x="413" y="1191"/>
                  </a:lnTo>
                  <a:lnTo>
                    <a:pt x="396" y="1223"/>
                  </a:lnTo>
                  <a:lnTo>
                    <a:pt x="365" y="1254"/>
                  </a:lnTo>
                  <a:lnTo>
                    <a:pt x="339" y="1289"/>
                  </a:lnTo>
                  <a:lnTo>
                    <a:pt x="337" y="1293"/>
                  </a:lnTo>
                  <a:lnTo>
                    <a:pt x="328" y="1369"/>
                  </a:lnTo>
                  <a:lnTo>
                    <a:pt x="319" y="1385"/>
                  </a:lnTo>
                  <a:lnTo>
                    <a:pt x="318" y="1388"/>
                  </a:lnTo>
                  <a:lnTo>
                    <a:pt x="314" y="1401"/>
                  </a:lnTo>
                  <a:lnTo>
                    <a:pt x="314" y="1406"/>
                  </a:lnTo>
                  <a:lnTo>
                    <a:pt x="318" y="1422"/>
                  </a:lnTo>
                  <a:lnTo>
                    <a:pt x="319" y="1426"/>
                  </a:lnTo>
                  <a:lnTo>
                    <a:pt x="333" y="1442"/>
                  </a:lnTo>
                  <a:lnTo>
                    <a:pt x="332" y="1442"/>
                  </a:lnTo>
                  <a:lnTo>
                    <a:pt x="339" y="1453"/>
                  </a:lnTo>
                  <a:lnTo>
                    <a:pt x="340" y="1454"/>
                  </a:lnTo>
                  <a:lnTo>
                    <a:pt x="343" y="1465"/>
                  </a:lnTo>
                  <a:lnTo>
                    <a:pt x="331" y="1470"/>
                  </a:lnTo>
                  <a:lnTo>
                    <a:pt x="330" y="1471"/>
                  </a:lnTo>
                  <a:lnTo>
                    <a:pt x="316" y="1481"/>
                  </a:lnTo>
                  <a:lnTo>
                    <a:pt x="314" y="1482"/>
                  </a:lnTo>
                  <a:lnTo>
                    <a:pt x="305" y="1492"/>
                  </a:lnTo>
                  <a:lnTo>
                    <a:pt x="303" y="1493"/>
                  </a:lnTo>
                  <a:lnTo>
                    <a:pt x="303" y="1496"/>
                  </a:lnTo>
                  <a:lnTo>
                    <a:pt x="300" y="1508"/>
                  </a:lnTo>
                  <a:lnTo>
                    <a:pt x="300" y="1512"/>
                  </a:lnTo>
                  <a:lnTo>
                    <a:pt x="305" y="1542"/>
                  </a:lnTo>
                  <a:lnTo>
                    <a:pt x="317" y="1578"/>
                  </a:lnTo>
                  <a:lnTo>
                    <a:pt x="291" y="1619"/>
                  </a:lnTo>
                  <a:lnTo>
                    <a:pt x="291" y="1620"/>
                  </a:lnTo>
                  <a:lnTo>
                    <a:pt x="275" y="1662"/>
                  </a:lnTo>
                  <a:lnTo>
                    <a:pt x="270" y="1679"/>
                  </a:lnTo>
                  <a:lnTo>
                    <a:pt x="269" y="1700"/>
                  </a:lnTo>
                  <a:lnTo>
                    <a:pt x="269" y="1706"/>
                  </a:lnTo>
                  <a:lnTo>
                    <a:pt x="278" y="1724"/>
                  </a:lnTo>
                  <a:lnTo>
                    <a:pt x="278" y="1725"/>
                  </a:lnTo>
                  <a:lnTo>
                    <a:pt x="292" y="1749"/>
                  </a:lnTo>
                  <a:lnTo>
                    <a:pt x="294" y="1752"/>
                  </a:lnTo>
                  <a:lnTo>
                    <a:pt x="299" y="1754"/>
                  </a:lnTo>
                  <a:lnTo>
                    <a:pt x="338" y="1767"/>
                  </a:lnTo>
                  <a:lnTo>
                    <a:pt x="337" y="1767"/>
                  </a:lnTo>
                  <a:lnTo>
                    <a:pt x="351" y="1775"/>
                  </a:lnTo>
                  <a:lnTo>
                    <a:pt x="360" y="1787"/>
                  </a:lnTo>
                  <a:lnTo>
                    <a:pt x="365" y="1799"/>
                  </a:lnTo>
                  <a:lnTo>
                    <a:pt x="338" y="1900"/>
                  </a:lnTo>
                  <a:lnTo>
                    <a:pt x="189" y="1940"/>
                  </a:lnTo>
                  <a:lnTo>
                    <a:pt x="166" y="1922"/>
                  </a:lnTo>
                  <a:lnTo>
                    <a:pt x="164" y="1920"/>
                  </a:lnTo>
                  <a:lnTo>
                    <a:pt x="161" y="1920"/>
                  </a:lnTo>
                  <a:lnTo>
                    <a:pt x="145" y="1916"/>
                  </a:lnTo>
                  <a:lnTo>
                    <a:pt x="149" y="1919"/>
                  </a:lnTo>
                  <a:lnTo>
                    <a:pt x="144" y="1916"/>
                  </a:lnTo>
                  <a:lnTo>
                    <a:pt x="145" y="1916"/>
                  </a:lnTo>
                  <a:lnTo>
                    <a:pt x="142" y="1914"/>
                  </a:lnTo>
                  <a:lnTo>
                    <a:pt x="94" y="1752"/>
                  </a:lnTo>
                  <a:lnTo>
                    <a:pt x="75" y="1757"/>
                  </a:lnTo>
                  <a:lnTo>
                    <a:pt x="122" y="1922"/>
                  </a:lnTo>
                  <a:lnTo>
                    <a:pt x="126" y="1927"/>
                  </a:lnTo>
                  <a:lnTo>
                    <a:pt x="138" y="1935"/>
                  </a:lnTo>
                  <a:lnTo>
                    <a:pt x="142" y="1937"/>
                  </a:lnTo>
                  <a:lnTo>
                    <a:pt x="154" y="1939"/>
                  </a:lnTo>
                  <a:lnTo>
                    <a:pt x="181" y="1960"/>
                  </a:lnTo>
                  <a:lnTo>
                    <a:pt x="190" y="1962"/>
                  </a:lnTo>
                  <a:lnTo>
                    <a:pt x="350" y="1919"/>
                  </a:lnTo>
                  <a:lnTo>
                    <a:pt x="354" y="1915"/>
                  </a:lnTo>
                  <a:lnTo>
                    <a:pt x="357" y="1911"/>
                  </a:lnTo>
                  <a:lnTo>
                    <a:pt x="386" y="1801"/>
                  </a:lnTo>
                  <a:lnTo>
                    <a:pt x="385" y="1797"/>
                  </a:lnTo>
                  <a:lnTo>
                    <a:pt x="385" y="1795"/>
                  </a:lnTo>
                  <a:lnTo>
                    <a:pt x="378" y="1776"/>
                  </a:lnTo>
                  <a:lnTo>
                    <a:pt x="377" y="1774"/>
                  </a:lnTo>
                  <a:lnTo>
                    <a:pt x="365" y="1760"/>
                  </a:lnTo>
                  <a:lnTo>
                    <a:pt x="361" y="1757"/>
                  </a:lnTo>
                  <a:lnTo>
                    <a:pt x="346" y="1748"/>
                  </a:lnTo>
                  <a:lnTo>
                    <a:pt x="345" y="1747"/>
                  </a:lnTo>
                  <a:lnTo>
                    <a:pt x="312" y="1736"/>
                  </a:lnTo>
                  <a:lnTo>
                    <a:pt x="309" y="1736"/>
                  </a:lnTo>
                  <a:lnTo>
                    <a:pt x="295" y="1714"/>
                  </a:lnTo>
                  <a:lnTo>
                    <a:pt x="295" y="1716"/>
                  </a:lnTo>
                  <a:lnTo>
                    <a:pt x="289" y="1700"/>
                  </a:lnTo>
                  <a:lnTo>
                    <a:pt x="291" y="1681"/>
                  </a:lnTo>
                  <a:lnTo>
                    <a:pt x="291" y="1683"/>
                  </a:lnTo>
                  <a:lnTo>
                    <a:pt x="294" y="1668"/>
                  </a:lnTo>
                  <a:lnTo>
                    <a:pt x="309" y="1629"/>
                  </a:lnTo>
                  <a:lnTo>
                    <a:pt x="308" y="1630"/>
                  </a:lnTo>
                  <a:lnTo>
                    <a:pt x="333" y="1592"/>
                  </a:lnTo>
                  <a:lnTo>
                    <a:pt x="337" y="1585"/>
                  </a:lnTo>
                  <a:lnTo>
                    <a:pt x="339" y="1577"/>
                  </a:lnTo>
                  <a:lnTo>
                    <a:pt x="320" y="1510"/>
                  </a:lnTo>
                  <a:lnTo>
                    <a:pt x="322" y="1503"/>
                  </a:lnTo>
                  <a:lnTo>
                    <a:pt x="327" y="1497"/>
                  </a:lnTo>
                  <a:lnTo>
                    <a:pt x="341" y="1488"/>
                  </a:lnTo>
                  <a:lnTo>
                    <a:pt x="340" y="1489"/>
                  </a:lnTo>
                  <a:lnTo>
                    <a:pt x="361" y="1479"/>
                  </a:lnTo>
                  <a:lnTo>
                    <a:pt x="363" y="1477"/>
                  </a:lnTo>
                  <a:lnTo>
                    <a:pt x="365" y="1476"/>
                  </a:lnTo>
                  <a:lnTo>
                    <a:pt x="367" y="1473"/>
                  </a:lnTo>
                  <a:lnTo>
                    <a:pt x="367" y="1470"/>
                  </a:lnTo>
                  <a:lnTo>
                    <a:pt x="366" y="1468"/>
                  </a:lnTo>
                  <a:lnTo>
                    <a:pt x="366" y="1467"/>
                  </a:lnTo>
                  <a:lnTo>
                    <a:pt x="358" y="1446"/>
                  </a:lnTo>
                  <a:lnTo>
                    <a:pt x="358" y="1444"/>
                  </a:lnTo>
                  <a:lnTo>
                    <a:pt x="351" y="1431"/>
                  </a:lnTo>
                  <a:lnTo>
                    <a:pt x="350" y="1430"/>
                  </a:lnTo>
                  <a:lnTo>
                    <a:pt x="338" y="1415"/>
                  </a:lnTo>
                  <a:lnTo>
                    <a:pt x="335" y="1405"/>
                  </a:lnTo>
                  <a:lnTo>
                    <a:pt x="338" y="1394"/>
                  </a:lnTo>
                  <a:lnTo>
                    <a:pt x="347" y="1377"/>
                  </a:lnTo>
                  <a:lnTo>
                    <a:pt x="348" y="1372"/>
                  </a:lnTo>
                  <a:lnTo>
                    <a:pt x="357" y="1299"/>
                  </a:lnTo>
                  <a:lnTo>
                    <a:pt x="381" y="1266"/>
                  </a:lnTo>
                  <a:lnTo>
                    <a:pt x="411" y="1237"/>
                  </a:lnTo>
                  <a:lnTo>
                    <a:pt x="413" y="1233"/>
                  </a:lnTo>
                  <a:lnTo>
                    <a:pt x="421" y="1216"/>
                  </a:lnTo>
                  <a:lnTo>
                    <a:pt x="429" y="1205"/>
                  </a:lnTo>
                  <a:lnTo>
                    <a:pt x="441" y="1199"/>
                  </a:lnTo>
                  <a:lnTo>
                    <a:pt x="455" y="1195"/>
                  </a:lnTo>
                  <a:lnTo>
                    <a:pt x="460" y="1190"/>
                  </a:lnTo>
                  <a:lnTo>
                    <a:pt x="469" y="1173"/>
                  </a:lnTo>
                  <a:lnTo>
                    <a:pt x="474" y="1157"/>
                  </a:lnTo>
                  <a:lnTo>
                    <a:pt x="473" y="1137"/>
                  </a:lnTo>
                  <a:lnTo>
                    <a:pt x="472" y="1135"/>
                  </a:lnTo>
                  <a:lnTo>
                    <a:pt x="472" y="1133"/>
                  </a:lnTo>
                  <a:lnTo>
                    <a:pt x="472" y="1131"/>
                  </a:lnTo>
                  <a:lnTo>
                    <a:pt x="462" y="1114"/>
                  </a:lnTo>
                  <a:lnTo>
                    <a:pt x="451" y="1084"/>
                  </a:lnTo>
                  <a:lnTo>
                    <a:pt x="445" y="1078"/>
                  </a:lnTo>
                  <a:lnTo>
                    <a:pt x="440" y="1077"/>
                  </a:lnTo>
                  <a:lnTo>
                    <a:pt x="438" y="1078"/>
                  </a:lnTo>
                  <a:lnTo>
                    <a:pt x="417" y="1088"/>
                  </a:lnTo>
                  <a:lnTo>
                    <a:pt x="416" y="1089"/>
                  </a:lnTo>
                  <a:lnTo>
                    <a:pt x="398" y="1100"/>
                  </a:lnTo>
                  <a:lnTo>
                    <a:pt x="396" y="1100"/>
                  </a:lnTo>
                  <a:lnTo>
                    <a:pt x="395" y="1102"/>
                  </a:lnTo>
                  <a:lnTo>
                    <a:pt x="382" y="1120"/>
                  </a:lnTo>
                  <a:lnTo>
                    <a:pt x="380" y="1123"/>
                  </a:lnTo>
                  <a:lnTo>
                    <a:pt x="378" y="1132"/>
                  </a:lnTo>
                  <a:lnTo>
                    <a:pt x="379" y="1137"/>
                  </a:lnTo>
                  <a:lnTo>
                    <a:pt x="364" y="1142"/>
                  </a:lnTo>
                  <a:lnTo>
                    <a:pt x="333" y="1139"/>
                  </a:lnTo>
                  <a:lnTo>
                    <a:pt x="335" y="1139"/>
                  </a:lnTo>
                  <a:lnTo>
                    <a:pt x="308" y="1132"/>
                  </a:lnTo>
                  <a:lnTo>
                    <a:pt x="291" y="1103"/>
                  </a:lnTo>
                  <a:lnTo>
                    <a:pt x="285" y="1099"/>
                  </a:lnTo>
                  <a:lnTo>
                    <a:pt x="270" y="1091"/>
                  </a:lnTo>
                  <a:lnTo>
                    <a:pt x="263" y="1090"/>
                  </a:lnTo>
                  <a:lnTo>
                    <a:pt x="251" y="1055"/>
                  </a:lnTo>
                  <a:lnTo>
                    <a:pt x="251" y="1059"/>
                  </a:lnTo>
                  <a:lnTo>
                    <a:pt x="247" y="1027"/>
                  </a:lnTo>
                  <a:lnTo>
                    <a:pt x="255" y="994"/>
                  </a:lnTo>
                  <a:lnTo>
                    <a:pt x="254" y="996"/>
                  </a:lnTo>
                  <a:lnTo>
                    <a:pt x="271" y="960"/>
                  </a:lnTo>
                  <a:lnTo>
                    <a:pt x="271" y="956"/>
                  </a:lnTo>
                  <a:lnTo>
                    <a:pt x="272" y="954"/>
                  </a:lnTo>
                  <a:lnTo>
                    <a:pt x="271" y="952"/>
                  </a:lnTo>
                  <a:lnTo>
                    <a:pt x="271" y="951"/>
                  </a:lnTo>
                  <a:lnTo>
                    <a:pt x="270" y="949"/>
                  </a:lnTo>
                  <a:lnTo>
                    <a:pt x="253" y="924"/>
                  </a:lnTo>
                  <a:lnTo>
                    <a:pt x="201" y="869"/>
                  </a:lnTo>
                  <a:lnTo>
                    <a:pt x="209" y="859"/>
                  </a:lnTo>
                  <a:lnTo>
                    <a:pt x="211" y="857"/>
                  </a:lnTo>
                  <a:lnTo>
                    <a:pt x="216" y="848"/>
                  </a:lnTo>
                  <a:lnTo>
                    <a:pt x="216" y="845"/>
                  </a:lnTo>
                  <a:lnTo>
                    <a:pt x="217" y="842"/>
                  </a:lnTo>
                  <a:lnTo>
                    <a:pt x="217" y="835"/>
                  </a:lnTo>
                  <a:lnTo>
                    <a:pt x="216" y="833"/>
                  </a:lnTo>
                  <a:lnTo>
                    <a:pt x="216" y="832"/>
                  </a:lnTo>
                  <a:lnTo>
                    <a:pt x="215" y="829"/>
                  </a:lnTo>
                  <a:lnTo>
                    <a:pt x="215" y="828"/>
                  </a:lnTo>
                  <a:lnTo>
                    <a:pt x="203" y="815"/>
                  </a:lnTo>
                  <a:lnTo>
                    <a:pt x="201" y="812"/>
                  </a:lnTo>
                  <a:lnTo>
                    <a:pt x="168" y="794"/>
                  </a:lnTo>
                  <a:lnTo>
                    <a:pt x="170" y="796"/>
                  </a:lnTo>
                  <a:lnTo>
                    <a:pt x="158" y="785"/>
                  </a:lnTo>
                  <a:lnTo>
                    <a:pt x="133" y="747"/>
                  </a:lnTo>
                  <a:lnTo>
                    <a:pt x="136" y="726"/>
                  </a:lnTo>
                  <a:lnTo>
                    <a:pt x="142" y="708"/>
                  </a:lnTo>
                  <a:lnTo>
                    <a:pt x="151" y="699"/>
                  </a:lnTo>
                  <a:lnTo>
                    <a:pt x="151" y="700"/>
                  </a:lnTo>
                  <a:lnTo>
                    <a:pt x="166" y="689"/>
                  </a:lnTo>
                  <a:lnTo>
                    <a:pt x="183" y="672"/>
                  </a:lnTo>
                  <a:lnTo>
                    <a:pt x="194" y="658"/>
                  </a:lnTo>
                  <a:lnTo>
                    <a:pt x="195" y="657"/>
                  </a:lnTo>
                  <a:lnTo>
                    <a:pt x="216" y="621"/>
                  </a:lnTo>
                  <a:lnTo>
                    <a:pt x="216" y="618"/>
                  </a:lnTo>
                  <a:lnTo>
                    <a:pt x="217" y="616"/>
                  </a:lnTo>
                  <a:lnTo>
                    <a:pt x="215" y="579"/>
                  </a:lnTo>
                  <a:lnTo>
                    <a:pt x="207" y="548"/>
                  </a:lnTo>
                  <a:lnTo>
                    <a:pt x="205" y="544"/>
                  </a:lnTo>
                  <a:lnTo>
                    <a:pt x="193" y="529"/>
                  </a:lnTo>
                  <a:lnTo>
                    <a:pt x="189" y="525"/>
                  </a:lnTo>
                  <a:lnTo>
                    <a:pt x="178" y="521"/>
                  </a:lnTo>
                  <a:lnTo>
                    <a:pt x="176" y="520"/>
                  </a:lnTo>
                  <a:lnTo>
                    <a:pt x="179" y="508"/>
                  </a:lnTo>
                  <a:lnTo>
                    <a:pt x="178" y="500"/>
                  </a:lnTo>
                  <a:lnTo>
                    <a:pt x="142" y="436"/>
                  </a:lnTo>
                  <a:lnTo>
                    <a:pt x="132" y="394"/>
                  </a:lnTo>
                  <a:lnTo>
                    <a:pt x="129" y="390"/>
                  </a:lnTo>
                  <a:lnTo>
                    <a:pt x="118" y="378"/>
                  </a:lnTo>
                  <a:lnTo>
                    <a:pt x="117" y="376"/>
                  </a:lnTo>
                  <a:lnTo>
                    <a:pt x="101" y="367"/>
                  </a:lnTo>
                  <a:lnTo>
                    <a:pt x="74" y="357"/>
                  </a:lnTo>
                  <a:lnTo>
                    <a:pt x="51" y="298"/>
                  </a:lnTo>
                  <a:lnTo>
                    <a:pt x="53" y="281"/>
                  </a:lnTo>
                  <a:lnTo>
                    <a:pt x="59" y="272"/>
                  </a:lnTo>
                  <a:lnTo>
                    <a:pt x="59" y="275"/>
                  </a:lnTo>
                  <a:lnTo>
                    <a:pt x="75" y="259"/>
                  </a:lnTo>
                  <a:lnTo>
                    <a:pt x="92" y="229"/>
                  </a:lnTo>
                  <a:lnTo>
                    <a:pt x="116" y="205"/>
                  </a:lnTo>
                  <a:lnTo>
                    <a:pt x="116" y="203"/>
                  </a:lnTo>
                  <a:lnTo>
                    <a:pt x="116" y="202"/>
                  </a:lnTo>
                  <a:lnTo>
                    <a:pt x="117" y="202"/>
                  </a:lnTo>
                  <a:lnTo>
                    <a:pt x="122" y="192"/>
                  </a:lnTo>
                  <a:lnTo>
                    <a:pt x="122" y="190"/>
                  </a:lnTo>
                  <a:lnTo>
                    <a:pt x="123" y="188"/>
                  </a:lnTo>
                  <a:lnTo>
                    <a:pt x="122" y="172"/>
                  </a:lnTo>
                  <a:lnTo>
                    <a:pt x="122" y="170"/>
                  </a:lnTo>
                  <a:lnTo>
                    <a:pt x="117" y="156"/>
                  </a:lnTo>
                  <a:lnTo>
                    <a:pt x="114" y="153"/>
                  </a:lnTo>
                  <a:lnTo>
                    <a:pt x="92" y="133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26" name="Freeform 1039"/>
            <p:cNvSpPr>
              <a:spLocks/>
            </p:cNvSpPr>
            <p:nvPr/>
          </p:nvSpPr>
          <p:spPr bwMode="auto">
            <a:xfrm>
              <a:off x="6799263" y="4435475"/>
              <a:ext cx="441325" cy="673100"/>
            </a:xfrm>
            <a:custGeom>
              <a:avLst/>
              <a:gdLst>
                <a:gd name="T0" fmla="*/ 0 w 832"/>
                <a:gd name="T1" fmla="*/ 296258210 h 1272"/>
                <a:gd name="T2" fmla="*/ 597057119 w 832"/>
                <a:gd name="T3" fmla="*/ 1926238423 h 1272"/>
                <a:gd name="T4" fmla="*/ 2147483647 w 832"/>
                <a:gd name="T5" fmla="*/ 2147483647 h 1272"/>
                <a:gd name="T6" fmla="*/ 2147483647 w 832"/>
                <a:gd name="T7" fmla="*/ 2147483647 h 1272"/>
                <a:gd name="T8" fmla="*/ 2147483647 w 832"/>
                <a:gd name="T9" fmla="*/ 2147483647 h 1272"/>
                <a:gd name="T10" fmla="*/ 2147483647 w 832"/>
                <a:gd name="T11" fmla="*/ 2147483647 h 1272"/>
                <a:gd name="T12" fmla="*/ 2147483647 w 832"/>
                <a:gd name="T13" fmla="*/ 2147483647 h 1272"/>
                <a:gd name="T14" fmla="*/ 2147483647 w 832"/>
                <a:gd name="T15" fmla="*/ 2147483647 h 1272"/>
                <a:gd name="T16" fmla="*/ 2147483647 w 832"/>
                <a:gd name="T17" fmla="*/ 2147483647 h 1272"/>
                <a:gd name="T18" fmla="*/ 2147483647 w 832"/>
                <a:gd name="T19" fmla="*/ 2147483647 h 1272"/>
                <a:gd name="T20" fmla="*/ 2147483647 w 832"/>
                <a:gd name="T21" fmla="*/ 2147483647 h 1272"/>
                <a:gd name="T22" fmla="*/ 2147483647 w 832"/>
                <a:gd name="T23" fmla="*/ 2147483647 h 1272"/>
                <a:gd name="T24" fmla="*/ 2147483647 w 832"/>
                <a:gd name="T25" fmla="*/ 2147483647 h 1272"/>
                <a:gd name="T26" fmla="*/ 2147483647 w 832"/>
                <a:gd name="T27" fmla="*/ 2147483647 h 1272"/>
                <a:gd name="T28" fmla="*/ 2147483647 w 832"/>
                <a:gd name="T29" fmla="*/ 2147483647 h 1272"/>
                <a:gd name="T30" fmla="*/ 2147483647 w 832"/>
                <a:gd name="T31" fmla="*/ 2147483647 h 1272"/>
                <a:gd name="T32" fmla="*/ 2147483647 w 832"/>
                <a:gd name="T33" fmla="*/ 2147483647 h 1272"/>
                <a:gd name="T34" fmla="*/ 2147483647 w 832"/>
                <a:gd name="T35" fmla="*/ 2147483647 h 1272"/>
                <a:gd name="T36" fmla="*/ 2147483647 w 832"/>
                <a:gd name="T37" fmla="*/ 2147483647 h 1272"/>
                <a:gd name="T38" fmla="*/ 2147483647 w 832"/>
                <a:gd name="T39" fmla="*/ 2147483647 h 1272"/>
                <a:gd name="T40" fmla="*/ 2147483647 w 832"/>
                <a:gd name="T41" fmla="*/ 2147483647 h 1272"/>
                <a:gd name="T42" fmla="*/ 2147483647 w 832"/>
                <a:gd name="T43" fmla="*/ 2147483647 h 1272"/>
                <a:gd name="T44" fmla="*/ 2147483647 w 832"/>
                <a:gd name="T45" fmla="*/ 2147483647 h 1272"/>
                <a:gd name="T46" fmla="*/ 2147483647 w 832"/>
                <a:gd name="T47" fmla="*/ 2147483647 h 1272"/>
                <a:gd name="T48" fmla="*/ 2147483647 w 832"/>
                <a:gd name="T49" fmla="*/ 2147483647 h 1272"/>
                <a:gd name="T50" fmla="*/ 2147483647 w 832"/>
                <a:gd name="T51" fmla="*/ 2147483647 h 1272"/>
                <a:gd name="T52" fmla="*/ 2147483647 w 832"/>
                <a:gd name="T53" fmla="*/ 2147483647 h 1272"/>
                <a:gd name="T54" fmla="*/ 2147483647 w 832"/>
                <a:gd name="T55" fmla="*/ 2147483647 h 1272"/>
                <a:gd name="T56" fmla="*/ 2147483647 w 832"/>
                <a:gd name="T57" fmla="*/ 2147483647 h 1272"/>
                <a:gd name="T58" fmla="*/ 2147483647 w 832"/>
                <a:gd name="T59" fmla="*/ 2147483647 h 1272"/>
                <a:gd name="T60" fmla="*/ 2147483647 w 832"/>
                <a:gd name="T61" fmla="*/ 2147483647 h 1272"/>
                <a:gd name="T62" fmla="*/ 2147483647 w 832"/>
                <a:gd name="T63" fmla="*/ 2147483647 h 1272"/>
                <a:gd name="T64" fmla="*/ 2147483647 w 832"/>
                <a:gd name="T65" fmla="*/ 2147483647 h 1272"/>
                <a:gd name="T66" fmla="*/ 2147483647 w 832"/>
                <a:gd name="T67" fmla="*/ 2147483647 h 1272"/>
                <a:gd name="T68" fmla="*/ 2147483647 w 832"/>
                <a:gd name="T69" fmla="*/ 2147483647 h 1272"/>
                <a:gd name="T70" fmla="*/ 2147483647 w 832"/>
                <a:gd name="T71" fmla="*/ 2147483647 h 1272"/>
                <a:gd name="T72" fmla="*/ 2147483647 w 832"/>
                <a:gd name="T73" fmla="*/ 2147483647 h 1272"/>
                <a:gd name="T74" fmla="*/ 2147483647 w 832"/>
                <a:gd name="T75" fmla="*/ 2147483647 h 1272"/>
                <a:gd name="T76" fmla="*/ 2147483647 w 832"/>
                <a:gd name="T77" fmla="*/ 2147483647 h 1272"/>
                <a:gd name="T78" fmla="*/ 2147483647 w 832"/>
                <a:gd name="T79" fmla="*/ 2147483647 h 1272"/>
                <a:gd name="T80" fmla="*/ 2147483647 w 832"/>
                <a:gd name="T81" fmla="*/ 2147483647 h 1272"/>
                <a:gd name="T82" fmla="*/ 2147483647 w 832"/>
                <a:gd name="T83" fmla="*/ 2147483647 h 1272"/>
                <a:gd name="T84" fmla="*/ 2147483647 w 832"/>
                <a:gd name="T85" fmla="*/ 2147483647 h 1272"/>
                <a:gd name="T86" fmla="*/ 2147483647 w 832"/>
                <a:gd name="T87" fmla="*/ 2147483647 h 1272"/>
                <a:gd name="T88" fmla="*/ 2147483647 w 832"/>
                <a:gd name="T89" fmla="*/ 2147483647 h 1272"/>
                <a:gd name="T90" fmla="*/ 2147483647 w 832"/>
                <a:gd name="T91" fmla="*/ 2147483647 h 1272"/>
                <a:gd name="T92" fmla="*/ 2147483647 w 832"/>
                <a:gd name="T93" fmla="*/ 2147483647 h 1272"/>
                <a:gd name="T94" fmla="*/ 2147483647 w 832"/>
                <a:gd name="T95" fmla="*/ 2147483647 h 1272"/>
                <a:gd name="T96" fmla="*/ 2147483647 w 832"/>
                <a:gd name="T97" fmla="*/ 2147483647 h 1272"/>
                <a:gd name="T98" fmla="*/ 2147483647 w 832"/>
                <a:gd name="T99" fmla="*/ 2147483647 h 1272"/>
                <a:gd name="T100" fmla="*/ 2147483647 w 832"/>
                <a:gd name="T101" fmla="*/ 2147483647 h 1272"/>
                <a:gd name="T102" fmla="*/ 1641766179 w 832"/>
                <a:gd name="T103" fmla="*/ 1778109913 h 127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32"/>
                <a:gd name="T157" fmla="*/ 0 h 1272"/>
                <a:gd name="T158" fmla="*/ 832 w 832"/>
                <a:gd name="T159" fmla="*/ 1272 h 127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32" h="1272">
                  <a:moveTo>
                    <a:pt x="19" y="0"/>
                  </a:moveTo>
                  <a:lnTo>
                    <a:pt x="0" y="7"/>
                  </a:lnTo>
                  <a:lnTo>
                    <a:pt x="13" y="41"/>
                  </a:lnTo>
                  <a:lnTo>
                    <a:pt x="12" y="40"/>
                  </a:lnTo>
                  <a:lnTo>
                    <a:pt x="37" y="144"/>
                  </a:lnTo>
                  <a:lnTo>
                    <a:pt x="49" y="171"/>
                  </a:lnTo>
                  <a:lnTo>
                    <a:pt x="50" y="172"/>
                  </a:lnTo>
                  <a:lnTo>
                    <a:pt x="57" y="180"/>
                  </a:lnTo>
                  <a:lnTo>
                    <a:pt x="56" y="179"/>
                  </a:lnTo>
                  <a:lnTo>
                    <a:pt x="61" y="188"/>
                  </a:lnTo>
                  <a:lnTo>
                    <a:pt x="60" y="187"/>
                  </a:lnTo>
                  <a:lnTo>
                    <a:pt x="74" y="280"/>
                  </a:lnTo>
                  <a:lnTo>
                    <a:pt x="75" y="282"/>
                  </a:lnTo>
                  <a:lnTo>
                    <a:pt x="97" y="328"/>
                  </a:lnTo>
                  <a:lnTo>
                    <a:pt x="114" y="353"/>
                  </a:lnTo>
                  <a:lnTo>
                    <a:pt x="113" y="349"/>
                  </a:lnTo>
                  <a:lnTo>
                    <a:pt x="114" y="354"/>
                  </a:lnTo>
                  <a:lnTo>
                    <a:pt x="114" y="353"/>
                  </a:lnTo>
                  <a:lnTo>
                    <a:pt x="122" y="451"/>
                  </a:lnTo>
                  <a:lnTo>
                    <a:pt x="122" y="453"/>
                  </a:lnTo>
                  <a:lnTo>
                    <a:pt x="130" y="484"/>
                  </a:lnTo>
                  <a:lnTo>
                    <a:pt x="131" y="488"/>
                  </a:lnTo>
                  <a:lnTo>
                    <a:pt x="145" y="512"/>
                  </a:lnTo>
                  <a:lnTo>
                    <a:pt x="147" y="514"/>
                  </a:lnTo>
                  <a:lnTo>
                    <a:pt x="164" y="533"/>
                  </a:lnTo>
                  <a:lnTo>
                    <a:pt x="166" y="533"/>
                  </a:lnTo>
                  <a:lnTo>
                    <a:pt x="189" y="548"/>
                  </a:lnTo>
                  <a:lnTo>
                    <a:pt x="190" y="550"/>
                  </a:lnTo>
                  <a:lnTo>
                    <a:pt x="284" y="584"/>
                  </a:lnTo>
                  <a:lnTo>
                    <a:pt x="294" y="666"/>
                  </a:lnTo>
                  <a:lnTo>
                    <a:pt x="294" y="667"/>
                  </a:lnTo>
                  <a:lnTo>
                    <a:pt x="301" y="694"/>
                  </a:lnTo>
                  <a:lnTo>
                    <a:pt x="304" y="698"/>
                  </a:lnTo>
                  <a:lnTo>
                    <a:pt x="320" y="712"/>
                  </a:lnTo>
                  <a:lnTo>
                    <a:pt x="335" y="722"/>
                  </a:lnTo>
                  <a:lnTo>
                    <a:pt x="446" y="811"/>
                  </a:lnTo>
                  <a:lnTo>
                    <a:pt x="493" y="914"/>
                  </a:lnTo>
                  <a:lnTo>
                    <a:pt x="530" y="949"/>
                  </a:lnTo>
                  <a:lnTo>
                    <a:pt x="557" y="986"/>
                  </a:lnTo>
                  <a:lnTo>
                    <a:pt x="560" y="988"/>
                  </a:lnTo>
                  <a:lnTo>
                    <a:pt x="589" y="1010"/>
                  </a:lnTo>
                  <a:lnTo>
                    <a:pt x="592" y="1012"/>
                  </a:lnTo>
                  <a:lnTo>
                    <a:pt x="665" y="1032"/>
                  </a:lnTo>
                  <a:lnTo>
                    <a:pt x="697" y="1075"/>
                  </a:lnTo>
                  <a:lnTo>
                    <a:pt x="779" y="1153"/>
                  </a:lnTo>
                  <a:lnTo>
                    <a:pt x="779" y="1152"/>
                  </a:lnTo>
                  <a:lnTo>
                    <a:pt x="810" y="1196"/>
                  </a:lnTo>
                  <a:lnTo>
                    <a:pt x="806" y="1208"/>
                  </a:lnTo>
                  <a:lnTo>
                    <a:pt x="788" y="1248"/>
                  </a:lnTo>
                  <a:lnTo>
                    <a:pt x="779" y="1255"/>
                  </a:lnTo>
                  <a:lnTo>
                    <a:pt x="791" y="1272"/>
                  </a:lnTo>
                  <a:lnTo>
                    <a:pt x="802" y="1263"/>
                  </a:lnTo>
                  <a:lnTo>
                    <a:pt x="815" y="1239"/>
                  </a:lnTo>
                  <a:lnTo>
                    <a:pt x="831" y="1198"/>
                  </a:lnTo>
                  <a:lnTo>
                    <a:pt x="831" y="1195"/>
                  </a:lnTo>
                  <a:lnTo>
                    <a:pt x="832" y="1192"/>
                  </a:lnTo>
                  <a:lnTo>
                    <a:pt x="830" y="1188"/>
                  </a:lnTo>
                  <a:lnTo>
                    <a:pt x="795" y="1140"/>
                  </a:lnTo>
                  <a:lnTo>
                    <a:pt x="714" y="1063"/>
                  </a:lnTo>
                  <a:lnTo>
                    <a:pt x="679" y="1016"/>
                  </a:lnTo>
                  <a:lnTo>
                    <a:pt x="677" y="1014"/>
                  </a:lnTo>
                  <a:lnTo>
                    <a:pt x="674" y="1013"/>
                  </a:lnTo>
                  <a:lnTo>
                    <a:pt x="599" y="991"/>
                  </a:lnTo>
                  <a:lnTo>
                    <a:pt x="571" y="972"/>
                  </a:lnTo>
                  <a:lnTo>
                    <a:pt x="574" y="973"/>
                  </a:lnTo>
                  <a:lnTo>
                    <a:pt x="547" y="937"/>
                  </a:lnTo>
                  <a:lnTo>
                    <a:pt x="512" y="905"/>
                  </a:lnTo>
                  <a:lnTo>
                    <a:pt x="495" y="877"/>
                  </a:lnTo>
                  <a:lnTo>
                    <a:pt x="463" y="801"/>
                  </a:lnTo>
                  <a:lnTo>
                    <a:pt x="460" y="797"/>
                  </a:lnTo>
                  <a:lnTo>
                    <a:pt x="375" y="732"/>
                  </a:lnTo>
                  <a:lnTo>
                    <a:pt x="346" y="704"/>
                  </a:lnTo>
                  <a:lnTo>
                    <a:pt x="330" y="694"/>
                  </a:lnTo>
                  <a:lnTo>
                    <a:pt x="333" y="696"/>
                  </a:lnTo>
                  <a:lnTo>
                    <a:pt x="322" y="686"/>
                  </a:lnTo>
                  <a:lnTo>
                    <a:pt x="314" y="661"/>
                  </a:lnTo>
                  <a:lnTo>
                    <a:pt x="314" y="662"/>
                  </a:lnTo>
                  <a:lnTo>
                    <a:pt x="303" y="576"/>
                  </a:lnTo>
                  <a:lnTo>
                    <a:pt x="301" y="570"/>
                  </a:lnTo>
                  <a:lnTo>
                    <a:pt x="297" y="567"/>
                  </a:lnTo>
                  <a:lnTo>
                    <a:pt x="199" y="532"/>
                  </a:lnTo>
                  <a:lnTo>
                    <a:pt x="177" y="517"/>
                  </a:lnTo>
                  <a:lnTo>
                    <a:pt x="180" y="518"/>
                  </a:lnTo>
                  <a:lnTo>
                    <a:pt x="161" y="500"/>
                  </a:lnTo>
                  <a:lnTo>
                    <a:pt x="163" y="501"/>
                  </a:lnTo>
                  <a:lnTo>
                    <a:pt x="150" y="478"/>
                  </a:lnTo>
                  <a:lnTo>
                    <a:pt x="143" y="449"/>
                  </a:lnTo>
                  <a:lnTo>
                    <a:pt x="133" y="346"/>
                  </a:lnTo>
                  <a:lnTo>
                    <a:pt x="132" y="344"/>
                  </a:lnTo>
                  <a:lnTo>
                    <a:pt x="131" y="342"/>
                  </a:lnTo>
                  <a:lnTo>
                    <a:pt x="131" y="341"/>
                  </a:lnTo>
                  <a:lnTo>
                    <a:pt x="126" y="336"/>
                  </a:lnTo>
                  <a:lnTo>
                    <a:pt x="103" y="297"/>
                  </a:lnTo>
                  <a:lnTo>
                    <a:pt x="95" y="276"/>
                  </a:lnTo>
                  <a:lnTo>
                    <a:pt x="86" y="207"/>
                  </a:lnTo>
                  <a:lnTo>
                    <a:pt x="80" y="181"/>
                  </a:lnTo>
                  <a:lnTo>
                    <a:pt x="80" y="179"/>
                  </a:lnTo>
                  <a:lnTo>
                    <a:pt x="74" y="171"/>
                  </a:lnTo>
                  <a:lnTo>
                    <a:pt x="73" y="168"/>
                  </a:lnTo>
                  <a:lnTo>
                    <a:pt x="67" y="160"/>
                  </a:lnTo>
                  <a:lnTo>
                    <a:pt x="62" y="152"/>
                  </a:lnTo>
                  <a:lnTo>
                    <a:pt x="46" y="104"/>
                  </a:lnTo>
                  <a:lnTo>
                    <a:pt x="33" y="36"/>
                  </a:lnTo>
                  <a:lnTo>
                    <a:pt x="32" y="3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27" name="Freeform 1045"/>
            <p:cNvSpPr>
              <a:spLocks noEditPoints="1"/>
            </p:cNvSpPr>
            <p:nvPr/>
          </p:nvSpPr>
          <p:spPr bwMode="auto">
            <a:xfrm>
              <a:off x="1165225" y="5189538"/>
              <a:ext cx="42863" cy="52387"/>
            </a:xfrm>
            <a:custGeom>
              <a:avLst/>
              <a:gdLst>
                <a:gd name="T0" fmla="*/ 0 w 80"/>
                <a:gd name="T1" fmla="*/ 2147483647 h 100"/>
                <a:gd name="T2" fmla="*/ 0 w 80"/>
                <a:gd name="T3" fmla="*/ 2147483647 h 100"/>
                <a:gd name="T4" fmla="*/ 461318353 w 80"/>
                <a:gd name="T5" fmla="*/ 2147483647 h 100"/>
                <a:gd name="T6" fmla="*/ 615187490 w 80"/>
                <a:gd name="T7" fmla="*/ 2147483647 h 100"/>
                <a:gd name="T8" fmla="*/ 1076792892 w 80"/>
                <a:gd name="T9" fmla="*/ 2147483647 h 100"/>
                <a:gd name="T10" fmla="*/ 1384242376 w 80"/>
                <a:gd name="T11" fmla="*/ 2147483647 h 100"/>
                <a:gd name="T12" fmla="*/ 1845561667 w 80"/>
                <a:gd name="T13" fmla="*/ 2147483647 h 100"/>
                <a:gd name="T14" fmla="*/ 2147483647 w 80"/>
                <a:gd name="T15" fmla="*/ 2147483647 h 100"/>
                <a:gd name="T16" fmla="*/ 2147483647 w 80"/>
                <a:gd name="T17" fmla="*/ 2147483647 h 100"/>
                <a:gd name="T18" fmla="*/ 2147483647 w 80"/>
                <a:gd name="T19" fmla="*/ 2147483647 h 100"/>
                <a:gd name="T20" fmla="*/ 2147483647 w 80"/>
                <a:gd name="T21" fmla="*/ 2147483647 h 100"/>
                <a:gd name="T22" fmla="*/ 2147483647 w 80"/>
                <a:gd name="T23" fmla="*/ 2147483647 h 100"/>
                <a:gd name="T24" fmla="*/ 2147483647 w 80"/>
                <a:gd name="T25" fmla="*/ 2147483647 h 100"/>
                <a:gd name="T26" fmla="*/ 2147483647 w 80"/>
                <a:gd name="T27" fmla="*/ 2147483647 h 100"/>
                <a:gd name="T28" fmla="*/ 2147483647 w 80"/>
                <a:gd name="T29" fmla="*/ 862564003 h 100"/>
                <a:gd name="T30" fmla="*/ 2147483647 w 80"/>
                <a:gd name="T31" fmla="*/ 718758065 h 100"/>
                <a:gd name="T32" fmla="*/ 2147483647 w 80"/>
                <a:gd name="T33" fmla="*/ 287613055 h 100"/>
                <a:gd name="T34" fmla="*/ 2147483647 w 80"/>
                <a:gd name="T35" fmla="*/ 143806528 h 100"/>
                <a:gd name="T36" fmla="*/ 2147483647 w 80"/>
                <a:gd name="T37" fmla="*/ 0 h 100"/>
                <a:gd name="T38" fmla="*/ 1845561667 w 80"/>
                <a:gd name="T39" fmla="*/ 0 h 100"/>
                <a:gd name="T40" fmla="*/ 1076792892 w 80"/>
                <a:gd name="T41" fmla="*/ 287613055 h 100"/>
                <a:gd name="T42" fmla="*/ 615187490 w 80"/>
                <a:gd name="T43" fmla="*/ 718758065 h 100"/>
                <a:gd name="T44" fmla="*/ 461318353 w 80"/>
                <a:gd name="T45" fmla="*/ 862564003 h 100"/>
                <a:gd name="T46" fmla="*/ 0 w 80"/>
                <a:gd name="T47" fmla="*/ 2147483647 h 100"/>
                <a:gd name="T48" fmla="*/ 1538110843 w 80"/>
                <a:gd name="T49" fmla="*/ 1293983127 h 100"/>
                <a:gd name="T50" fmla="*/ 1691979310 w 80"/>
                <a:gd name="T51" fmla="*/ 1006370465 h 100"/>
                <a:gd name="T52" fmla="*/ 1538110843 w 80"/>
                <a:gd name="T53" fmla="*/ 1006370465 h 100"/>
                <a:gd name="T54" fmla="*/ 1845561667 w 80"/>
                <a:gd name="T55" fmla="*/ 862564003 h 100"/>
                <a:gd name="T56" fmla="*/ 1691979310 w 80"/>
                <a:gd name="T57" fmla="*/ 1006370465 h 100"/>
                <a:gd name="T58" fmla="*/ 1999430134 w 80"/>
                <a:gd name="T59" fmla="*/ 1006370465 h 100"/>
                <a:gd name="T60" fmla="*/ 2147483647 w 80"/>
                <a:gd name="T61" fmla="*/ 1006370465 h 100"/>
                <a:gd name="T62" fmla="*/ 2147483647 w 80"/>
                <a:gd name="T63" fmla="*/ 862564003 h 100"/>
                <a:gd name="T64" fmla="*/ 2147483647 w 80"/>
                <a:gd name="T65" fmla="*/ 1006370465 h 100"/>
                <a:gd name="T66" fmla="*/ 2147483647 w 80"/>
                <a:gd name="T67" fmla="*/ 1006370465 h 100"/>
                <a:gd name="T68" fmla="*/ 2147483647 w 80"/>
                <a:gd name="T69" fmla="*/ 1293983127 h 100"/>
                <a:gd name="T70" fmla="*/ 2147483647 w 80"/>
                <a:gd name="T71" fmla="*/ 1150177713 h 100"/>
                <a:gd name="T72" fmla="*/ 2147483647 w 80"/>
                <a:gd name="T73" fmla="*/ 1293983127 h 100"/>
                <a:gd name="T74" fmla="*/ 2147483647 w 80"/>
                <a:gd name="T75" fmla="*/ 1293983127 h 100"/>
                <a:gd name="T76" fmla="*/ 2147483647 w 80"/>
                <a:gd name="T77" fmla="*/ 2147483647 h 100"/>
                <a:gd name="T78" fmla="*/ 2147483647 w 80"/>
                <a:gd name="T79" fmla="*/ 2147483647 h 100"/>
                <a:gd name="T80" fmla="*/ 2147483647 w 80"/>
                <a:gd name="T81" fmla="*/ 2147483647 h 100"/>
                <a:gd name="T82" fmla="*/ 1999430134 w 80"/>
                <a:gd name="T83" fmla="*/ 2147483647 h 100"/>
                <a:gd name="T84" fmla="*/ 1845561667 w 80"/>
                <a:gd name="T85" fmla="*/ 2147483647 h 100"/>
                <a:gd name="T86" fmla="*/ 1845561667 w 80"/>
                <a:gd name="T87" fmla="*/ 2147483647 h 100"/>
                <a:gd name="T88" fmla="*/ 1538110843 w 80"/>
                <a:gd name="T89" fmla="*/ 2147483647 h 100"/>
                <a:gd name="T90" fmla="*/ 1845561667 w 80"/>
                <a:gd name="T91" fmla="*/ 2147483647 h 100"/>
                <a:gd name="T92" fmla="*/ 1384242376 w 80"/>
                <a:gd name="T93" fmla="*/ 2147483647 h 100"/>
                <a:gd name="T94" fmla="*/ 1538110843 w 80"/>
                <a:gd name="T95" fmla="*/ 2147483647 h 100"/>
                <a:gd name="T96" fmla="*/ 1384242376 w 80"/>
                <a:gd name="T97" fmla="*/ 2147483647 h 100"/>
                <a:gd name="T98" fmla="*/ 1384242376 w 80"/>
                <a:gd name="T99" fmla="*/ 2147483647 h 100"/>
                <a:gd name="T100" fmla="*/ 1076792892 w 80"/>
                <a:gd name="T101" fmla="*/ 2147483647 h 100"/>
                <a:gd name="T102" fmla="*/ 1538110843 w 80"/>
                <a:gd name="T103" fmla="*/ 1293983127 h 1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0"/>
                <a:gd name="T157" fmla="*/ 0 h 100"/>
                <a:gd name="T158" fmla="*/ 80 w 80"/>
                <a:gd name="T159" fmla="*/ 100 h 1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0" h="100">
                  <a:moveTo>
                    <a:pt x="0" y="46"/>
                  </a:moveTo>
                  <a:lnTo>
                    <a:pt x="0" y="53"/>
                  </a:lnTo>
                  <a:lnTo>
                    <a:pt x="9" y="81"/>
                  </a:lnTo>
                  <a:lnTo>
                    <a:pt x="12" y="85"/>
                  </a:lnTo>
                  <a:lnTo>
                    <a:pt x="21" y="94"/>
                  </a:lnTo>
                  <a:lnTo>
                    <a:pt x="26" y="96"/>
                  </a:lnTo>
                  <a:lnTo>
                    <a:pt x="37" y="100"/>
                  </a:lnTo>
                  <a:lnTo>
                    <a:pt x="42" y="100"/>
                  </a:lnTo>
                  <a:lnTo>
                    <a:pt x="53" y="96"/>
                  </a:lnTo>
                  <a:lnTo>
                    <a:pt x="58" y="94"/>
                  </a:lnTo>
                  <a:lnTo>
                    <a:pt x="68" y="85"/>
                  </a:lnTo>
                  <a:lnTo>
                    <a:pt x="71" y="81"/>
                  </a:lnTo>
                  <a:lnTo>
                    <a:pt x="80" y="53"/>
                  </a:lnTo>
                  <a:lnTo>
                    <a:pt x="80" y="46"/>
                  </a:lnTo>
                  <a:lnTo>
                    <a:pt x="71" y="18"/>
                  </a:lnTo>
                  <a:lnTo>
                    <a:pt x="68" y="14"/>
                  </a:lnTo>
                  <a:lnTo>
                    <a:pt x="58" y="5"/>
                  </a:lnTo>
                  <a:lnTo>
                    <a:pt x="53" y="3"/>
                  </a:lnTo>
                  <a:lnTo>
                    <a:pt x="42" y="0"/>
                  </a:lnTo>
                  <a:lnTo>
                    <a:pt x="37" y="0"/>
                  </a:lnTo>
                  <a:lnTo>
                    <a:pt x="21" y="5"/>
                  </a:lnTo>
                  <a:lnTo>
                    <a:pt x="12" y="14"/>
                  </a:lnTo>
                  <a:lnTo>
                    <a:pt x="9" y="18"/>
                  </a:lnTo>
                  <a:lnTo>
                    <a:pt x="0" y="46"/>
                  </a:lnTo>
                  <a:close/>
                  <a:moveTo>
                    <a:pt x="29" y="27"/>
                  </a:moveTo>
                  <a:lnTo>
                    <a:pt x="34" y="21"/>
                  </a:lnTo>
                  <a:lnTo>
                    <a:pt x="31" y="22"/>
                  </a:lnTo>
                  <a:lnTo>
                    <a:pt x="36" y="19"/>
                  </a:lnTo>
                  <a:lnTo>
                    <a:pt x="34" y="21"/>
                  </a:lnTo>
                  <a:lnTo>
                    <a:pt x="39" y="20"/>
                  </a:lnTo>
                  <a:lnTo>
                    <a:pt x="47" y="22"/>
                  </a:lnTo>
                  <a:lnTo>
                    <a:pt x="44" y="19"/>
                  </a:lnTo>
                  <a:lnTo>
                    <a:pt x="48" y="22"/>
                  </a:lnTo>
                  <a:lnTo>
                    <a:pt x="47" y="22"/>
                  </a:lnTo>
                  <a:lnTo>
                    <a:pt x="50" y="26"/>
                  </a:lnTo>
                  <a:lnTo>
                    <a:pt x="50" y="25"/>
                  </a:lnTo>
                  <a:lnTo>
                    <a:pt x="53" y="28"/>
                  </a:lnTo>
                  <a:lnTo>
                    <a:pt x="50" y="26"/>
                  </a:lnTo>
                  <a:lnTo>
                    <a:pt x="58" y="50"/>
                  </a:lnTo>
                  <a:lnTo>
                    <a:pt x="51" y="74"/>
                  </a:lnTo>
                  <a:lnTo>
                    <a:pt x="46" y="78"/>
                  </a:lnTo>
                  <a:lnTo>
                    <a:pt x="39" y="79"/>
                  </a:lnTo>
                  <a:lnTo>
                    <a:pt x="35" y="78"/>
                  </a:lnTo>
                  <a:lnTo>
                    <a:pt x="36" y="79"/>
                  </a:lnTo>
                  <a:lnTo>
                    <a:pt x="31" y="77"/>
                  </a:lnTo>
                  <a:lnTo>
                    <a:pt x="35" y="78"/>
                  </a:lnTo>
                  <a:lnTo>
                    <a:pt x="27" y="71"/>
                  </a:lnTo>
                  <a:lnTo>
                    <a:pt x="29" y="75"/>
                  </a:lnTo>
                  <a:lnTo>
                    <a:pt x="26" y="70"/>
                  </a:lnTo>
                  <a:lnTo>
                    <a:pt x="27" y="71"/>
                  </a:lnTo>
                  <a:lnTo>
                    <a:pt x="21" y="5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28" name="Freeform 1049"/>
            <p:cNvSpPr>
              <a:spLocks/>
            </p:cNvSpPr>
            <p:nvPr/>
          </p:nvSpPr>
          <p:spPr bwMode="auto">
            <a:xfrm>
              <a:off x="6875463" y="5678488"/>
              <a:ext cx="681037" cy="784225"/>
            </a:xfrm>
            <a:custGeom>
              <a:avLst/>
              <a:gdLst>
                <a:gd name="T0" fmla="*/ 2147483647 w 1288"/>
                <a:gd name="T1" fmla="*/ 2147483647 h 1482"/>
                <a:gd name="T2" fmla="*/ 2147483647 w 1288"/>
                <a:gd name="T3" fmla="*/ 2147483647 h 1482"/>
                <a:gd name="T4" fmla="*/ 2147483647 w 1288"/>
                <a:gd name="T5" fmla="*/ 2147483647 h 1482"/>
                <a:gd name="T6" fmla="*/ 2147483647 w 1288"/>
                <a:gd name="T7" fmla="*/ 2147483647 h 1482"/>
                <a:gd name="T8" fmla="*/ 2147483647 w 1288"/>
                <a:gd name="T9" fmla="*/ 2147483647 h 1482"/>
                <a:gd name="T10" fmla="*/ 2147483647 w 1288"/>
                <a:gd name="T11" fmla="*/ 2147483647 h 1482"/>
                <a:gd name="T12" fmla="*/ 2147483647 w 1288"/>
                <a:gd name="T13" fmla="*/ 2147483647 h 1482"/>
                <a:gd name="T14" fmla="*/ 2147483647 w 1288"/>
                <a:gd name="T15" fmla="*/ 2147483647 h 1482"/>
                <a:gd name="T16" fmla="*/ 2147483647 w 1288"/>
                <a:gd name="T17" fmla="*/ 2147483647 h 1482"/>
                <a:gd name="T18" fmla="*/ 2147483647 w 1288"/>
                <a:gd name="T19" fmla="*/ 2147483647 h 1482"/>
                <a:gd name="T20" fmla="*/ 887114600 w 1288"/>
                <a:gd name="T21" fmla="*/ 2147483647 h 1482"/>
                <a:gd name="T22" fmla="*/ 2147483647 w 1288"/>
                <a:gd name="T23" fmla="*/ 2147483647 h 1482"/>
                <a:gd name="T24" fmla="*/ 2147483647 w 1288"/>
                <a:gd name="T25" fmla="*/ 2147483647 h 1482"/>
                <a:gd name="T26" fmla="*/ 2147483647 w 1288"/>
                <a:gd name="T27" fmla="*/ 2147483647 h 1482"/>
                <a:gd name="T28" fmla="*/ 2147483647 w 1288"/>
                <a:gd name="T29" fmla="*/ 2147483647 h 1482"/>
                <a:gd name="T30" fmla="*/ 2147483647 w 1288"/>
                <a:gd name="T31" fmla="*/ 2147483647 h 1482"/>
                <a:gd name="T32" fmla="*/ 2147483647 w 1288"/>
                <a:gd name="T33" fmla="*/ 2147483647 h 1482"/>
                <a:gd name="T34" fmla="*/ 2147483647 w 1288"/>
                <a:gd name="T35" fmla="*/ 2147483647 h 1482"/>
                <a:gd name="T36" fmla="*/ 2147483647 w 1288"/>
                <a:gd name="T37" fmla="*/ 2147483647 h 1482"/>
                <a:gd name="T38" fmla="*/ 2147483647 w 1288"/>
                <a:gd name="T39" fmla="*/ 2147483647 h 1482"/>
                <a:gd name="T40" fmla="*/ 2147483647 w 1288"/>
                <a:gd name="T41" fmla="*/ 2147483647 h 1482"/>
                <a:gd name="T42" fmla="*/ 2147483647 w 1288"/>
                <a:gd name="T43" fmla="*/ 2147483647 h 1482"/>
                <a:gd name="T44" fmla="*/ 2147483647 w 1288"/>
                <a:gd name="T45" fmla="*/ 2147483647 h 1482"/>
                <a:gd name="T46" fmla="*/ 2147483647 w 1288"/>
                <a:gd name="T47" fmla="*/ 2147483647 h 1482"/>
                <a:gd name="T48" fmla="*/ 2147483647 w 1288"/>
                <a:gd name="T49" fmla="*/ 2147483647 h 1482"/>
                <a:gd name="T50" fmla="*/ 2147483647 w 1288"/>
                <a:gd name="T51" fmla="*/ 2147483647 h 1482"/>
                <a:gd name="T52" fmla="*/ 2147483647 w 1288"/>
                <a:gd name="T53" fmla="*/ 2147483647 h 1482"/>
                <a:gd name="T54" fmla="*/ 2147483647 w 1288"/>
                <a:gd name="T55" fmla="*/ 2147483647 h 1482"/>
                <a:gd name="T56" fmla="*/ 2147483647 w 1288"/>
                <a:gd name="T57" fmla="*/ 2147483647 h 1482"/>
                <a:gd name="T58" fmla="*/ 2147483647 w 1288"/>
                <a:gd name="T59" fmla="*/ 2147483647 h 1482"/>
                <a:gd name="T60" fmla="*/ 2147483647 w 1288"/>
                <a:gd name="T61" fmla="*/ 2147483647 h 1482"/>
                <a:gd name="T62" fmla="*/ 2147483647 w 1288"/>
                <a:gd name="T63" fmla="*/ 2147483647 h 1482"/>
                <a:gd name="T64" fmla="*/ 2147483647 w 1288"/>
                <a:gd name="T65" fmla="*/ 2147483647 h 1482"/>
                <a:gd name="T66" fmla="*/ 2147483647 w 1288"/>
                <a:gd name="T67" fmla="*/ 2147483647 h 1482"/>
                <a:gd name="T68" fmla="*/ 2147483647 w 1288"/>
                <a:gd name="T69" fmla="*/ 2147483647 h 1482"/>
                <a:gd name="T70" fmla="*/ 2147483647 w 1288"/>
                <a:gd name="T71" fmla="*/ 2147483647 h 1482"/>
                <a:gd name="T72" fmla="*/ 2147483647 w 1288"/>
                <a:gd name="T73" fmla="*/ 2147483647 h 1482"/>
                <a:gd name="T74" fmla="*/ 2147483647 w 1288"/>
                <a:gd name="T75" fmla="*/ 2147483647 h 1482"/>
                <a:gd name="T76" fmla="*/ 2147483647 w 1288"/>
                <a:gd name="T77" fmla="*/ 2147483647 h 1482"/>
                <a:gd name="T78" fmla="*/ 2147483647 w 1288"/>
                <a:gd name="T79" fmla="*/ 2147483647 h 1482"/>
                <a:gd name="T80" fmla="*/ 2147483647 w 1288"/>
                <a:gd name="T81" fmla="*/ 2147483647 h 1482"/>
                <a:gd name="T82" fmla="*/ 2147483647 w 1288"/>
                <a:gd name="T83" fmla="*/ 2147483647 h 1482"/>
                <a:gd name="T84" fmla="*/ 2147483647 w 1288"/>
                <a:gd name="T85" fmla="*/ 2147483647 h 1482"/>
                <a:gd name="T86" fmla="*/ 2147483647 w 1288"/>
                <a:gd name="T87" fmla="*/ 2147483647 h 1482"/>
                <a:gd name="T88" fmla="*/ 2147483647 w 1288"/>
                <a:gd name="T89" fmla="*/ 2147483647 h 1482"/>
                <a:gd name="T90" fmla="*/ 2147483647 w 1288"/>
                <a:gd name="T91" fmla="*/ 2147483647 h 1482"/>
                <a:gd name="T92" fmla="*/ 2147483647 w 1288"/>
                <a:gd name="T93" fmla="*/ 2147483647 h 1482"/>
                <a:gd name="T94" fmla="*/ 2147483647 w 1288"/>
                <a:gd name="T95" fmla="*/ 2147483647 h 1482"/>
                <a:gd name="T96" fmla="*/ 2147483647 w 1288"/>
                <a:gd name="T97" fmla="*/ 2147483647 h 1482"/>
                <a:gd name="T98" fmla="*/ 2147483647 w 1288"/>
                <a:gd name="T99" fmla="*/ 2147483647 h 1482"/>
                <a:gd name="T100" fmla="*/ 2147483647 w 1288"/>
                <a:gd name="T101" fmla="*/ 2147483647 h 1482"/>
                <a:gd name="T102" fmla="*/ 2147483647 w 1288"/>
                <a:gd name="T103" fmla="*/ 2147483647 h 1482"/>
                <a:gd name="T104" fmla="*/ 2147483647 w 1288"/>
                <a:gd name="T105" fmla="*/ 2147483647 h 1482"/>
                <a:gd name="T106" fmla="*/ 2147483647 w 1288"/>
                <a:gd name="T107" fmla="*/ 2147483647 h 14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88"/>
                <a:gd name="T163" fmla="*/ 0 h 1482"/>
                <a:gd name="T164" fmla="*/ 1288 w 1288"/>
                <a:gd name="T165" fmla="*/ 1482 h 148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88" h="1482">
                  <a:moveTo>
                    <a:pt x="892" y="480"/>
                  </a:moveTo>
                  <a:lnTo>
                    <a:pt x="863" y="458"/>
                  </a:lnTo>
                  <a:lnTo>
                    <a:pt x="861" y="457"/>
                  </a:lnTo>
                  <a:lnTo>
                    <a:pt x="824" y="442"/>
                  </a:lnTo>
                  <a:lnTo>
                    <a:pt x="817" y="441"/>
                  </a:lnTo>
                  <a:lnTo>
                    <a:pt x="661" y="475"/>
                  </a:lnTo>
                  <a:lnTo>
                    <a:pt x="659" y="477"/>
                  </a:lnTo>
                  <a:lnTo>
                    <a:pt x="638" y="485"/>
                  </a:lnTo>
                  <a:lnTo>
                    <a:pt x="639" y="485"/>
                  </a:lnTo>
                  <a:lnTo>
                    <a:pt x="630" y="488"/>
                  </a:lnTo>
                  <a:lnTo>
                    <a:pt x="619" y="485"/>
                  </a:lnTo>
                  <a:lnTo>
                    <a:pt x="544" y="456"/>
                  </a:lnTo>
                  <a:lnTo>
                    <a:pt x="538" y="453"/>
                  </a:lnTo>
                  <a:lnTo>
                    <a:pt x="532" y="450"/>
                  </a:lnTo>
                  <a:lnTo>
                    <a:pt x="527" y="454"/>
                  </a:lnTo>
                  <a:lnTo>
                    <a:pt x="495" y="478"/>
                  </a:lnTo>
                  <a:lnTo>
                    <a:pt x="474" y="484"/>
                  </a:lnTo>
                  <a:lnTo>
                    <a:pt x="473" y="484"/>
                  </a:lnTo>
                  <a:lnTo>
                    <a:pt x="407" y="475"/>
                  </a:lnTo>
                  <a:lnTo>
                    <a:pt x="402" y="474"/>
                  </a:lnTo>
                  <a:lnTo>
                    <a:pt x="398" y="478"/>
                  </a:lnTo>
                  <a:lnTo>
                    <a:pt x="377" y="496"/>
                  </a:lnTo>
                  <a:lnTo>
                    <a:pt x="354" y="522"/>
                  </a:lnTo>
                  <a:lnTo>
                    <a:pt x="348" y="522"/>
                  </a:lnTo>
                  <a:lnTo>
                    <a:pt x="331" y="513"/>
                  </a:lnTo>
                  <a:lnTo>
                    <a:pt x="332" y="518"/>
                  </a:lnTo>
                  <a:lnTo>
                    <a:pt x="326" y="511"/>
                  </a:lnTo>
                  <a:lnTo>
                    <a:pt x="331" y="513"/>
                  </a:lnTo>
                  <a:lnTo>
                    <a:pt x="317" y="479"/>
                  </a:lnTo>
                  <a:lnTo>
                    <a:pt x="318" y="480"/>
                  </a:lnTo>
                  <a:lnTo>
                    <a:pt x="301" y="417"/>
                  </a:lnTo>
                  <a:lnTo>
                    <a:pt x="299" y="415"/>
                  </a:lnTo>
                  <a:lnTo>
                    <a:pt x="291" y="400"/>
                  </a:lnTo>
                  <a:lnTo>
                    <a:pt x="290" y="398"/>
                  </a:lnTo>
                  <a:lnTo>
                    <a:pt x="276" y="386"/>
                  </a:lnTo>
                  <a:lnTo>
                    <a:pt x="268" y="368"/>
                  </a:lnTo>
                  <a:lnTo>
                    <a:pt x="267" y="367"/>
                  </a:lnTo>
                  <a:lnTo>
                    <a:pt x="257" y="351"/>
                  </a:lnTo>
                  <a:lnTo>
                    <a:pt x="256" y="348"/>
                  </a:lnTo>
                  <a:lnTo>
                    <a:pt x="223" y="317"/>
                  </a:lnTo>
                  <a:lnTo>
                    <a:pt x="202" y="303"/>
                  </a:lnTo>
                  <a:lnTo>
                    <a:pt x="166" y="232"/>
                  </a:lnTo>
                  <a:lnTo>
                    <a:pt x="158" y="214"/>
                  </a:lnTo>
                  <a:lnTo>
                    <a:pt x="157" y="212"/>
                  </a:lnTo>
                  <a:lnTo>
                    <a:pt x="157" y="210"/>
                  </a:lnTo>
                  <a:lnTo>
                    <a:pt x="147" y="196"/>
                  </a:lnTo>
                  <a:lnTo>
                    <a:pt x="145" y="194"/>
                  </a:lnTo>
                  <a:lnTo>
                    <a:pt x="143" y="193"/>
                  </a:lnTo>
                  <a:lnTo>
                    <a:pt x="142" y="193"/>
                  </a:lnTo>
                  <a:lnTo>
                    <a:pt x="117" y="182"/>
                  </a:lnTo>
                  <a:lnTo>
                    <a:pt x="46" y="120"/>
                  </a:lnTo>
                  <a:lnTo>
                    <a:pt x="38" y="115"/>
                  </a:lnTo>
                  <a:lnTo>
                    <a:pt x="20" y="0"/>
                  </a:lnTo>
                  <a:lnTo>
                    <a:pt x="0" y="3"/>
                  </a:lnTo>
                  <a:lnTo>
                    <a:pt x="18" y="122"/>
                  </a:lnTo>
                  <a:lnTo>
                    <a:pt x="18" y="124"/>
                  </a:lnTo>
                  <a:lnTo>
                    <a:pt x="20" y="127"/>
                  </a:lnTo>
                  <a:lnTo>
                    <a:pt x="25" y="131"/>
                  </a:lnTo>
                  <a:lnTo>
                    <a:pt x="31" y="136"/>
                  </a:lnTo>
                  <a:lnTo>
                    <a:pt x="105" y="199"/>
                  </a:lnTo>
                  <a:lnTo>
                    <a:pt x="106" y="199"/>
                  </a:lnTo>
                  <a:lnTo>
                    <a:pt x="131" y="210"/>
                  </a:lnTo>
                  <a:lnTo>
                    <a:pt x="139" y="220"/>
                  </a:lnTo>
                  <a:lnTo>
                    <a:pt x="184" y="313"/>
                  </a:lnTo>
                  <a:lnTo>
                    <a:pt x="187" y="317"/>
                  </a:lnTo>
                  <a:lnTo>
                    <a:pt x="225" y="347"/>
                  </a:lnTo>
                  <a:lnTo>
                    <a:pt x="241" y="362"/>
                  </a:lnTo>
                  <a:lnTo>
                    <a:pt x="240" y="360"/>
                  </a:lnTo>
                  <a:lnTo>
                    <a:pt x="250" y="377"/>
                  </a:lnTo>
                  <a:lnTo>
                    <a:pt x="249" y="376"/>
                  </a:lnTo>
                  <a:lnTo>
                    <a:pt x="258" y="395"/>
                  </a:lnTo>
                  <a:lnTo>
                    <a:pt x="260" y="398"/>
                  </a:lnTo>
                  <a:lnTo>
                    <a:pt x="274" y="412"/>
                  </a:lnTo>
                  <a:lnTo>
                    <a:pt x="273" y="410"/>
                  </a:lnTo>
                  <a:lnTo>
                    <a:pt x="283" y="424"/>
                  </a:lnTo>
                  <a:lnTo>
                    <a:pt x="298" y="485"/>
                  </a:lnTo>
                  <a:lnTo>
                    <a:pt x="312" y="524"/>
                  </a:lnTo>
                  <a:lnTo>
                    <a:pt x="318" y="530"/>
                  </a:lnTo>
                  <a:lnTo>
                    <a:pt x="342" y="542"/>
                  </a:lnTo>
                  <a:lnTo>
                    <a:pt x="343" y="542"/>
                  </a:lnTo>
                  <a:lnTo>
                    <a:pt x="347" y="543"/>
                  </a:lnTo>
                  <a:lnTo>
                    <a:pt x="358" y="542"/>
                  </a:lnTo>
                  <a:lnTo>
                    <a:pt x="361" y="541"/>
                  </a:lnTo>
                  <a:lnTo>
                    <a:pt x="366" y="538"/>
                  </a:lnTo>
                  <a:lnTo>
                    <a:pt x="392" y="510"/>
                  </a:lnTo>
                  <a:lnTo>
                    <a:pt x="409" y="496"/>
                  </a:lnTo>
                  <a:lnTo>
                    <a:pt x="404" y="495"/>
                  </a:lnTo>
                  <a:lnTo>
                    <a:pt x="412" y="493"/>
                  </a:lnTo>
                  <a:lnTo>
                    <a:pt x="409" y="496"/>
                  </a:lnTo>
                  <a:lnTo>
                    <a:pt x="447" y="503"/>
                  </a:lnTo>
                  <a:lnTo>
                    <a:pt x="480" y="504"/>
                  </a:lnTo>
                  <a:lnTo>
                    <a:pt x="505" y="496"/>
                  </a:lnTo>
                  <a:lnTo>
                    <a:pt x="535" y="474"/>
                  </a:lnTo>
                  <a:lnTo>
                    <a:pt x="570" y="490"/>
                  </a:lnTo>
                  <a:lnTo>
                    <a:pt x="586" y="494"/>
                  </a:lnTo>
                  <a:lnTo>
                    <a:pt x="627" y="509"/>
                  </a:lnTo>
                  <a:lnTo>
                    <a:pt x="634" y="509"/>
                  </a:lnTo>
                  <a:lnTo>
                    <a:pt x="646" y="505"/>
                  </a:lnTo>
                  <a:lnTo>
                    <a:pt x="647" y="504"/>
                  </a:lnTo>
                  <a:lnTo>
                    <a:pt x="665" y="495"/>
                  </a:lnTo>
                  <a:lnTo>
                    <a:pt x="817" y="461"/>
                  </a:lnTo>
                  <a:lnTo>
                    <a:pt x="851" y="475"/>
                  </a:lnTo>
                  <a:lnTo>
                    <a:pt x="850" y="474"/>
                  </a:lnTo>
                  <a:lnTo>
                    <a:pt x="852" y="475"/>
                  </a:lnTo>
                  <a:lnTo>
                    <a:pt x="851" y="475"/>
                  </a:lnTo>
                  <a:lnTo>
                    <a:pt x="880" y="496"/>
                  </a:lnTo>
                  <a:lnTo>
                    <a:pt x="905" y="523"/>
                  </a:lnTo>
                  <a:lnTo>
                    <a:pt x="930" y="561"/>
                  </a:lnTo>
                  <a:lnTo>
                    <a:pt x="939" y="582"/>
                  </a:lnTo>
                  <a:lnTo>
                    <a:pt x="937" y="593"/>
                  </a:lnTo>
                  <a:lnTo>
                    <a:pt x="930" y="607"/>
                  </a:lnTo>
                  <a:lnTo>
                    <a:pt x="930" y="611"/>
                  </a:lnTo>
                  <a:lnTo>
                    <a:pt x="929" y="638"/>
                  </a:lnTo>
                  <a:lnTo>
                    <a:pt x="930" y="643"/>
                  </a:lnTo>
                  <a:lnTo>
                    <a:pt x="938" y="662"/>
                  </a:lnTo>
                  <a:lnTo>
                    <a:pt x="939" y="663"/>
                  </a:lnTo>
                  <a:lnTo>
                    <a:pt x="949" y="680"/>
                  </a:lnTo>
                  <a:lnTo>
                    <a:pt x="952" y="684"/>
                  </a:lnTo>
                  <a:lnTo>
                    <a:pt x="975" y="697"/>
                  </a:lnTo>
                  <a:lnTo>
                    <a:pt x="973" y="696"/>
                  </a:lnTo>
                  <a:lnTo>
                    <a:pt x="987" y="712"/>
                  </a:lnTo>
                  <a:lnTo>
                    <a:pt x="986" y="709"/>
                  </a:lnTo>
                  <a:lnTo>
                    <a:pt x="994" y="730"/>
                  </a:lnTo>
                  <a:lnTo>
                    <a:pt x="1003" y="760"/>
                  </a:lnTo>
                  <a:lnTo>
                    <a:pt x="1005" y="764"/>
                  </a:lnTo>
                  <a:lnTo>
                    <a:pt x="1011" y="768"/>
                  </a:lnTo>
                  <a:lnTo>
                    <a:pt x="1037" y="773"/>
                  </a:lnTo>
                  <a:lnTo>
                    <a:pt x="1053" y="778"/>
                  </a:lnTo>
                  <a:lnTo>
                    <a:pt x="1052" y="777"/>
                  </a:lnTo>
                  <a:lnTo>
                    <a:pt x="1058" y="781"/>
                  </a:lnTo>
                  <a:lnTo>
                    <a:pt x="1063" y="786"/>
                  </a:lnTo>
                  <a:lnTo>
                    <a:pt x="1081" y="823"/>
                  </a:lnTo>
                  <a:lnTo>
                    <a:pt x="1097" y="847"/>
                  </a:lnTo>
                  <a:lnTo>
                    <a:pt x="1103" y="850"/>
                  </a:lnTo>
                  <a:lnTo>
                    <a:pt x="1141" y="863"/>
                  </a:lnTo>
                  <a:lnTo>
                    <a:pt x="1140" y="863"/>
                  </a:lnTo>
                  <a:lnTo>
                    <a:pt x="1153" y="872"/>
                  </a:lnTo>
                  <a:lnTo>
                    <a:pt x="1151" y="867"/>
                  </a:lnTo>
                  <a:lnTo>
                    <a:pt x="1155" y="873"/>
                  </a:lnTo>
                  <a:lnTo>
                    <a:pt x="1153" y="872"/>
                  </a:lnTo>
                  <a:lnTo>
                    <a:pt x="1157" y="882"/>
                  </a:lnTo>
                  <a:lnTo>
                    <a:pt x="1159" y="900"/>
                  </a:lnTo>
                  <a:lnTo>
                    <a:pt x="1161" y="905"/>
                  </a:lnTo>
                  <a:lnTo>
                    <a:pt x="1188" y="935"/>
                  </a:lnTo>
                  <a:lnTo>
                    <a:pt x="1209" y="975"/>
                  </a:lnTo>
                  <a:lnTo>
                    <a:pt x="1209" y="974"/>
                  </a:lnTo>
                  <a:lnTo>
                    <a:pt x="1222" y="1018"/>
                  </a:lnTo>
                  <a:lnTo>
                    <a:pt x="1224" y="1063"/>
                  </a:lnTo>
                  <a:lnTo>
                    <a:pt x="1221" y="1089"/>
                  </a:lnTo>
                  <a:lnTo>
                    <a:pt x="1216" y="1086"/>
                  </a:lnTo>
                  <a:lnTo>
                    <a:pt x="1211" y="1087"/>
                  </a:lnTo>
                  <a:lnTo>
                    <a:pt x="1205" y="1090"/>
                  </a:lnTo>
                  <a:lnTo>
                    <a:pt x="1204" y="1097"/>
                  </a:lnTo>
                  <a:lnTo>
                    <a:pt x="1204" y="1101"/>
                  </a:lnTo>
                  <a:lnTo>
                    <a:pt x="1208" y="1111"/>
                  </a:lnTo>
                  <a:lnTo>
                    <a:pt x="1215" y="1138"/>
                  </a:lnTo>
                  <a:lnTo>
                    <a:pt x="1219" y="1144"/>
                  </a:lnTo>
                  <a:lnTo>
                    <a:pt x="1237" y="1155"/>
                  </a:lnTo>
                  <a:lnTo>
                    <a:pt x="1256" y="1173"/>
                  </a:lnTo>
                  <a:lnTo>
                    <a:pt x="1262" y="1183"/>
                  </a:lnTo>
                  <a:lnTo>
                    <a:pt x="1262" y="1182"/>
                  </a:lnTo>
                  <a:lnTo>
                    <a:pt x="1264" y="1185"/>
                  </a:lnTo>
                  <a:lnTo>
                    <a:pt x="1262" y="1183"/>
                  </a:lnTo>
                  <a:lnTo>
                    <a:pt x="1266" y="1192"/>
                  </a:lnTo>
                  <a:lnTo>
                    <a:pt x="1264" y="1202"/>
                  </a:lnTo>
                  <a:lnTo>
                    <a:pt x="1254" y="1211"/>
                  </a:lnTo>
                  <a:lnTo>
                    <a:pt x="1257" y="1209"/>
                  </a:lnTo>
                  <a:lnTo>
                    <a:pt x="1244" y="1215"/>
                  </a:lnTo>
                  <a:lnTo>
                    <a:pt x="1246" y="1214"/>
                  </a:lnTo>
                  <a:lnTo>
                    <a:pt x="1234" y="1217"/>
                  </a:lnTo>
                  <a:lnTo>
                    <a:pt x="1205" y="1219"/>
                  </a:lnTo>
                  <a:lnTo>
                    <a:pt x="1201" y="1219"/>
                  </a:lnTo>
                  <a:lnTo>
                    <a:pt x="1198" y="1221"/>
                  </a:lnTo>
                  <a:lnTo>
                    <a:pt x="1196" y="1224"/>
                  </a:lnTo>
                  <a:lnTo>
                    <a:pt x="1196" y="1229"/>
                  </a:lnTo>
                  <a:lnTo>
                    <a:pt x="1195" y="1231"/>
                  </a:lnTo>
                  <a:lnTo>
                    <a:pt x="1197" y="1234"/>
                  </a:lnTo>
                  <a:lnTo>
                    <a:pt x="1199" y="1237"/>
                  </a:lnTo>
                  <a:lnTo>
                    <a:pt x="1204" y="1240"/>
                  </a:lnTo>
                  <a:lnTo>
                    <a:pt x="1245" y="1252"/>
                  </a:lnTo>
                  <a:lnTo>
                    <a:pt x="1253" y="1259"/>
                  </a:lnTo>
                  <a:lnTo>
                    <a:pt x="1264" y="1279"/>
                  </a:lnTo>
                  <a:lnTo>
                    <a:pt x="1262" y="1277"/>
                  </a:lnTo>
                  <a:lnTo>
                    <a:pt x="1264" y="1280"/>
                  </a:lnTo>
                  <a:lnTo>
                    <a:pt x="1264" y="1279"/>
                  </a:lnTo>
                  <a:lnTo>
                    <a:pt x="1267" y="1296"/>
                  </a:lnTo>
                  <a:lnTo>
                    <a:pt x="1262" y="1310"/>
                  </a:lnTo>
                  <a:lnTo>
                    <a:pt x="1264" y="1309"/>
                  </a:lnTo>
                  <a:lnTo>
                    <a:pt x="1257" y="1325"/>
                  </a:lnTo>
                  <a:lnTo>
                    <a:pt x="1208" y="1377"/>
                  </a:lnTo>
                  <a:lnTo>
                    <a:pt x="1205" y="1380"/>
                  </a:lnTo>
                  <a:lnTo>
                    <a:pt x="1205" y="1384"/>
                  </a:lnTo>
                  <a:lnTo>
                    <a:pt x="1209" y="1392"/>
                  </a:lnTo>
                  <a:lnTo>
                    <a:pt x="1240" y="1419"/>
                  </a:lnTo>
                  <a:lnTo>
                    <a:pt x="1243" y="1427"/>
                  </a:lnTo>
                  <a:lnTo>
                    <a:pt x="1249" y="1438"/>
                  </a:lnTo>
                  <a:lnTo>
                    <a:pt x="1270" y="1482"/>
                  </a:lnTo>
                  <a:lnTo>
                    <a:pt x="1288" y="1473"/>
                  </a:lnTo>
                  <a:lnTo>
                    <a:pt x="1268" y="1429"/>
                  </a:lnTo>
                  <a:lnTo>
                    <a:pt x="1261" y="1418"/>
                  </a:lnTo>
                  <a:lnTo>
                    <a:pt x="1258" y="1410"/>
                  </a:lnTo>
                  <a:lnTo>
                    <a:pt x="1257" y="1408"/>
                  </a:lnTo>
                  <a:lnTo>
                    <a:pt x="1256" y="1407"/>
                  </a:lnTo>
                  <a:lnTo>
                    <a:pt x="1236" y="1388"/>
                  </a:lnTo>
                  <a:lnTo>
                    <a:pt x="1230" y="1383"/>
                  </a:lnTo>
                  <a:lnTo>
                    <a:pt x="1274" y="1334"/>
                  </a:lnTo>
                  <a:lnTo>
                    <a:pt x="1282" y="1318"/>
                  </a:lnTo>
                  <a:lnTo>
                    <a:pt x="1283" y="1316"/>
                  </a:lnTo>
                  <a:lnTo>
                    <a:pt x="1286" y="1299"/>
                  </a:lnTo>
                  <a:lnTo>
                    <a:pt x="1286" y="1294"/>
                  </a:lnTo>
                  <a:lnTo>
                    <a:pt x="1283" y="1274"/>
                  </a:lnTo>
                  <a:lnTo>
                    <a:pt x="1270" y="1249"/>
                  </a:lnTo>
                  <a:lnTo>
                    <a:pt x="1268" y="1245"/>
                  </a:lnTo>
                  <a:lnTo>
                    <a:pt x="1254" y="1233"/>
                  </a:lnTo>
                  <a:lnTo>
                    <a:pt x="1266" y="1227"/>
                  </a:lnTo>
                  <a:lnTo>
                    <a:pt x="1268" y="1226"/>
                  </a:lnTo>
                  <a:lnTo>
                    <a:pt x="1280" y="1213"/>
                  </a:lnTo>
                  <a:lnTo>
                    <a:pt x="1283" y="1208"/>
                  </a:lnTo>
                  <a:lnTo>
                    <a:pt x="1285" y="1194"/>
                  </a:lnTo>
                  <a:lnTo>
                    <a:pt x="1285" y="1190"/>
                  </a:lnTo>
                  <a:lnTo>
                    <a:pt x="1283" y="1177"/>
                  </a:lnTo>
                  <a:lnTo>
                    <a:pt x="1282" y="1175"/>
                  </a:lnTo>
                  <a:lnTo>
                    <a:pt x="1274" y="1162"/>
                  </a:lnTo>
                  <a:lnTo>
                    <a:pt x="1248" y="1137"/>
                  </a:lnTo>
                  <a:lnTo>
                    <a:pt x="1233" y="1128"/>
                  </a:lnTo>
                  <a:lnTo>
                    <a:pt x="1230" y="1113"/>
                  </a:lnTo>
                  <a:lnTo>
                    <a:pt x="1234" y="1109"/>
                  </a:lnTo>
                  <a:lnTo>
                    <a:pt x="1240" y="1097"/>
                  </a:lnTo>
                  <a:lnTo>
                    <a:pt x="1240" y="1094"/>
                  </a:lnTo>
                  <a:lnTo>
                    <a:pt x="1240" y="1093"/>
                  </a:lnTo>
                  <a:lnTo>
                    <a:pt x="1241" y="1093"/>
                  </a:lnTo>
                  <a:lnTo>
                    <a:pt x="1244" y="1066"/>
                  </a:lnTo>
                  <a:lnTo>
                    <a:pt x="1243" y="1012"/>
                  </a:lnTo>
                  <a:lnTo>
                    <a:pt x="1229" y="966"/>
                  </a:lnTo>
                  <a:lnTo>
                    <a:pt x="1228" y="965"/>
                  </a:lnTo>
                  <a:lnTo>
                    <a:pt x="1206" y="924"/>
                  </a:lnTo>
                  <a:lnTo>
                    <a:pt x="1204" y="923"/>
                  </a:lnTo>
                  <a:lnTo>
                    <a:pt x="1180" y="895"/>
                  </a:lnTo>
                  <a:lnTo>
                    <a:pt x="1177" y="878"/>
                  </a:lnTo>
                  <a:lnTo>
                    <a:pt x="1176" y="876"/>
                  </a:lnTo>
                  <a:lnTo>
                    <a:pt x="1176" y="875"/>
                  </a:lnTo>
                  <a:lnTo>
                    <a:pt x="1169" y="859"/>
                  </a:lnTo>
                  <a:lnTo>
                    <a:pt x="1166" y="854"/>
                  </a:lnTo>
                  <a:lnTo>
                    <a:pt x="1149" y="845"/>
                  </a:lnTo>
                  <a:lnTo>
                    <a:pt x="1115" y="832"/>
                  </a:lnTo>
                  <a:lnTo>
                    <a:pt x="1113" y="832"/>
                  </a:lnTo>
                  <a:lnTo>
                    <a:pt x="1097" y="811"/>
                  </a:lnTo>
                  <a:lnTo>
                    <a:pt x="1080" y="775"/>
                  </a:lnTo>
                  <a:lnTo>
                    <a:pt x="1079" y="773"/>
                  </a:lnTo>
                  <a:lnTo>
                    <a:pt x="1070" y="763"/>
                  </a:lnTo>
                  <a:lnTo>
                    <a:pt x="1058" y="758"/>
                  </a:lnTo>
                  <a:lnTo>
                    <a:pt x="1022" y="749"/>
                  </a:lnTo>
                  <a:lnTo>
                    <a:pt x="1015" y="724"/>
                  </a:lnTo>
                  <a:lnTo>
                    <a:pt x="1004" y="700"/>
                  </a:lnTo>
                  <a:lnTo>
                    <a:pt x="1003" y="698"/>
                  </a:lnTo>
                  <a:lnTo>
                    <a:pt x="1002" y="697"/>
                  </a:lnTo>
                  <a:lnTo>
                    <a:pt x="988" y="681"/>
                  </a:lnTo>
                  <a:lnTo>
                    <a:pt x="986" y="680"/>
                  </a:lnTo>
                  <a:lnTo>
                    <a:pt x="963" y="665"/>
                  </a:lnTo>
                  <a:lnTo>
                    <a:pt x="965" y="670"/>
                  </a:lnTo>
                  <a:lnTo>
                    <a:pt x="955" y="654"/>
                  </a:lnTo>
                  <a:lnTo>
                    <a:pt x="956" y="655"/>
                  </a:lnTo>
                  <a:lnTo>
                    <a:pt x="949" y="638"/>
                  </a:lnTo>
                  <a:lnTo>
                    <a:pt x="950" y="613"/>
                  </a:lnTo>
                  <a:lnTo>
                    <a:pt x="956" y="599"/>
                  </a:lnTo>
                  <a:lnTo>
                    <a:pt x="956" y="597"/>
                  </a:lnTo>
                  <a:lnTo>
                    <a:pt x="959" y="583"/>
                  </a:lnTo>
                  <a:lnTo>
                    <a:pt x="958" y="576"/>
                  </a:lnTo>
                  <a:lnTo>
                    <a:pt x="948" y="553"/>
                  </a:lnTo>
                  <a:lnTo>
                    <a:pt x="948" y="550"/>
                  </a:lnTo>
                  <a:lnTo>
                    <a:pt x="921" y="511"/>
                  </a:lnTo>
                  <a:lnTo>
                    <a:pt x="892" y="48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29" name="Freeform 1050"/>
            <p:cNvSpPr>
              <a:spLocks/>
            </p:cNvSpPr>
            <p:nvPr/>
          </p:nvSpPr>
          <p:spPr bwMode="auto">
            <a:xfrm>
              <a:off x="6388100" y="5492750"/>
              <a:ext cx="1139825" cy="271463"/>
            </a:xfrm>
            <a:custGeom>
              <a:avLst/>
              <a:gdLst>
                <a:gd name="T0" fmla="*/ 2147483647 w 2153"/>
                <a:gd name="T1" fmla="*/ 2147483647 h 512"/>
                <a:gd name="T2" fmla="*/ 2147483647 w 2153"/>
                <a:gd name="T3" fmla="*/ 2147483647 h 512"/>
                <a:gd name="T4" fmla="*/ 2147483647 w 2153"/>
                <a:gd name="T5" fmla="*/ 2147483647 h 512"/>
                <a:gd name="T6" fmla="*/ 2147483647 w 2153"/>
                <a:gd name="T7" fmla="*/ 2147483647 h 512"/>
                <a:gd name="T8" fmla="*/ 2147483647 w 2153"/>
                <a:gd name="T9" fmla="*/ 2147483647 h 512"/>
                <a:gd name="T10" fmla="*/ 2147483647 w 2153"/>
                <a:gd name="T11" fmla="*/ 2147483647 h 512"/>
                <a:gd name="T12" fmla="*/ 2147483647 w 2153"/>
                <a:gd name="T13" fmla="*/ 2147483647 h 512"/>
                <a:gd name="T14" fmla="*/ 2147483647 w 2153"/>
                <a:gd name="T15" fmla="*/ 2147483647 h 512"/>
                <a:gd name="T16" fmla="*/ 2147483647 w 2153"/>
                <a:gd name="T17" fmla="*/ 2147483647 h 512"/>
                <a:gd name="T18" fmla="*/ 2147483647 w 2153"/>
                <a:gd name="T19" fmla="*/ 2147483647 h 512"/>
                <a:gd name="T20" fmla="*/ 2147483647 w 2153"/>
                <a:gd name="T21" fmla="*/ 2147483647 h 512"/>
                <a:gd name="T22" fmla="*/ 2147483647 w 2153"/>
                <a:gd name="T23" fmla="*/ 2147483647 h 512"/>
                <a:gd name="T24" fmla="*/ 2147483647 w 2153"/>
                <a:gd name="T25" fmla="*/ 2147483647 h 512"/>
                <a:gd name="T26" fmla="*/ 2147483647 w 2153"/>
                <a:gd name="T27" fmla="*/ 2147483647 h 512"/>
                <a:gd name="T28" fmla="*/ 2147483647 w 2153"/>
                <a:gd name="T29" fmla="*/ 2147483647 h 512"/>
                <a:gd name="T30" fmla="*/ 2147483647 w 2153"/>
                <a:gd name="T31" fmla="*/ 2147483647 h 512"/>
                <a:gd name="T32" fmla="*/ 2147483647 w 2153"/>
                <a:gd name="T33" fmla="*/ 2147483647 h 512"/>
                <a:gd name="T34" fmla="*/ 2147483647 w 2153"/>
                <a:gd name="T35" fmla="*/ 2147483647 h 512"/>
                <a:gd name="T36" fmla="*/ 2147483647 w 2153"/>
                <a:gd name="T37" fmla="*/ 2147483647 h 512"/>
                <a:gd name="T38" fmla="*/ 2147483647 w 2153"/>
                <a:gd name="T39" fmla="*/ 2147483647 h 512"/>
                <a:gd name="T40" fmla="*/ 2147483647 w 2153"/>
                <a:gd name="T41" fmla="*/ 2147483647 h 512"/>
                <a:gd name="T42" fmla="*/ 2147483647 w 2153"/>
                <a:gd name="T43" fmla="*/ 2147483647 h 512"/>
                <a:gd name="T44" fmla="*/ 2147483647 w 2153"/>
                <a:gd name="T45" fmla="*/ 2147483647 h 512"/>
                <a:gd name="T46" fmla="*/ 2147483647 w 2153"/>
                <a:gd name="T47" fmla="*/ 2147483647 h 512"/>
                <a:gd name="T48" fmla="*/ 2147483647 w 2153"/>
                <a:gd name="T49" fmla="*/ 2147483647 h 512"/>
                <a:gd name="T50" fmla="*/ 2147483647 w 2153"/>
                <a:gd name="T51" fmla="*/ 745231059 h 512"/>
                <a:gd name="T52" fmla="*/ 2147483647 w 2153"/>
                <a:gd name="T53" fmla="*/ 297979942 h 512"/>
                <a:gd name="T54" fmla="*/ 2147483647 w 2153"/>
                <a:gd name="T55" fmla="*/ 2147483647 h 512"/>
                <a:gd name="T56" fmla="*/ 2147483647 w 2153"/>
                <a:gd name="T57" fmla="*/ 2147483647 h 512"/>
                <a:gd name="T58" fmla="*/ 2147483647 w 2153"/>
                <a:gd name="T59" fmla="*/ 2147483647 h 512"/>
                <a:gd name="T60" fmla="*/ 2147483647 w 2153"/>
                <a:gd name="T61" fmla="*/ 2147483647 h 512"/>
                <a:gd name="T62" fmla="*/ 0 w 2153"/>
                <a:gd name="T63" fmla="*/ 2147483647 h 512"/>
                <a:gd name="T64" fmla="*/ 2147483647 w 2153"/>
                <a:gd name="T65" fmla="*/ 2147483647 h 512"/>
                <a:gd name="T66" fmla="*/ 2147483647 w 2153"/>
                <a:gd name="T67" fmla="*/ 2147483647 h 512"/>
                <a:gd name="T68" fmla="*/ 2147483647 w 2153"/>
                <a:gd name="T69" fmla="*/ 2147483647 h 512"/>
                <a:gd name="T70" fmla="*/ 2147483647 w 2153"/>
                <a:gd name="T71" fmla="*/ 1341472480 h 512"/>
                <a:gd name="T72" fmla="*/ 2147483647 w 2153"/>
                <a:gd name="T73" fmla="*/ 1192481780 h 512"/>
                <a:gd name="T74" fmla="*/ 2147483647 w 2153"/>
                <a:gd name="T75" fmla="*/ 1788441398 h 512"/>
                <a:gd name="T76" fmla="*/ 2147483647 w 2153"/>
                <a:gd name="T77" fmla="*/ 2147483647 h 512"/>
                <a:gd name="T78" fmla="*/ 2147483647 w 2153"/>
                <a:gd name="T79" fmla="*/ 2147483647 h 512"/>
                <a:gd name="T80" fmla="*/ 2147483647 w 2153"/>
                <a:gd name="T81" fmla="*/ 2147483647 h 512"/>
                <a:gd name="T82" fmla="*/ 2147483647 w 2153"/>
                <a:gd name="T83" fmla="*/ 2147483647 h 512"/>
                <a:gd name="T84" fmla="*/ 2147483647 w 2153"/>
                <a:gd name="T85" fmla="*/ 2147483647 h 512"/>
                <a:gd name="T86" fmla="*/ 2147483647 w 2153"/>
                <a:gd name="T87" fmla="*/ 2147483647 h 512"/>
                <a:gd name="T88" fmla="*/ 2147483647 w 2153"/>
                <a:gd name="T89" fmla="*/ 2147483647 h 512"/>
                <a:gd name="T90" fmla="*/ 2147483647 w 2153"/>
                <a:gd name="T91" fmla="*/ 2147483647 h 512"/>
                <a:gd name="T92" fmla="*/ 2147483647 w 2153"/>
                <a:gd name="T93" fmla="*/ 2147483647 h 512"/>
                <a:gd name="T94" fmla="*/ 2147483647 w 2153"/>
                <a:gd name="T95" fmla="*/ 2147483647 h 512"/>
                <a:gd name="T96" fmla="*/ 2147483647 w 2153"/>
                <a:gd name="T97" fmla="*/ 2147483647 h 512"/>
                <a:gd name="T98" fmla="*/ 2147483647 w 2153"/>
                <a:gd name="T99" fmla="*/ 2147483647 h 512"/>
                <a:gd name="T100" fmla="*/ 2147483647 w 2153"/>
                <a:gd name="T101" fmla="*/ 2147483647 h 512"/>
                <a:gd name="T102" fmla="*/ 2147483647 w 2153"/>
                <a:gd name="T103" fmla="*/ 2147483647 h 512"/>
                <a:gd name="T104" fmla="*/ 2147483647 w 2153"/>
                <a:gd name="T105" fmla="*/ 2147483647 h 512"/>
                <a:gd name="T106" fmla="*/ 2147483647 w 2153"/>
                <a:gd name="T107" fmla="*/ 2147483647 h 512"/>
                <a:gd name="T108" fmla="*/ 2147483647 w 2153"/>
                <a:gd name="T109" fmla="*/ 2147483647 h 512"/>
                <a:gd name="T110" fmla="*/ 2147483647 w 2153"/>
                <a:gd name="T111" fmla="*/ 2147483647 h 512"/>
                <a:gd name="T112" fmla="*/ 2147483647 w 2153"/>
                <a:gd name="T113" fmla="*/ 2147483647 h 512"/>
                <a:gd name="T114" fmla="*/ 2147483647 w 2153"/>
                <a:gd name="T115" fmla="*/ 2147483647 h 512"/>
                <a:gd name="T116" fmla="*/ 2147483647 w 2153"/>
                <a:gd name="T117" fmla="*/ 2147483647 h 512"/>
                <a:gd name="T118" fmla="*/ 2147483647 w 2153"/>
                <a:gd name="T119" fmla="*/ 2147483647 h 512"/>
                <a:gd name="T120" fmla="*/ 2147483647 w 2153"/>
                <a:gd name="T121" fmla="*/ 2147483647 h 512"/>
                <a:gd name="T122" fmla="*/ 2147483647 w 2153"/>
                <a:gd name="T123" fmla="*/ 2147483647 h 512"/>
                <a:gd name="T124" fmla="*/ 2147483647 w 2153"/>
                <a:gd name="T125" fmla="*/ 2147483647 h 51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153"/>
                <a:gd name="T190" fmla="*/ 0 h 512"/>
                <a:gd name="T191" fmla="*/ 2153 w 2153"/>
                <a:gd name="T192" fmla="*/ 512 h 51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153" h="512">
                  <a:moveTo>
                    <a:pt x="2005" y="276"/>
                  </a:moveTo>
                  <a:lnTo>
                    <a:pt x="1994" y="265"/>
                  </a:lnTo>
                  <a:lnTo>
                    <a:pt x="1991" y="263"/>
                  </a:lnTo>
                  <a:lnTo>
                    <a:pt x="1979" y="259"/>
                  </a:lnTo>
                  <a:lnTo>
                    <a:pt x="1977" y="257"/>
                  </a:lnTo>
                  <a:lnTo>
                    <a:pt x="1907" y="246"/>
                  </a:lnTo>
                  <a:lnTo>
                    <a:pt x="1902" y="246"/>
                  </a:lnTo>
                  <a:lnTo>
                    <a:pt x="1899" y="248"/>
                  </a:lnTo>
                  <a:lnTo>
                    <a:pt x="1875" y="267"/>
                  </a:lnTo>
                  <a:lnTo>
                    <a:pt x="1860" y="275"/>
                  </a:lnTo>
                  <a:lnTo>
                    <a:pt x="1861" y="275"/>
                  </a:lnTo>
                  <a:lnTo>
                    <a:pt x="1858" y="276"/>
                  </a:lnTo>
                  <a:lnTo>
                    <a:pt x="1860" y="275"/>
                  </a:lnTo>
                  <a:lnTo>
                    <a:pt x="1844" y="276"/>
                  </a:lnTo>
                  <a:lnTo>
                    <a:pt x="1819" y="271"/>
                  </a:lnTo>
                  <a:lnTo>
                    <a:pt x="1799" y="246"/>
                  </a:lnTo>
                  <a:lnTo>
                    <a:pt x="1798" y="243"/>
                  </a:lnTo>
                  <a:lnTo>
                    <a:pt x="1782" y="229"/>
                  </a:lnTo>
                  <a:lnTo>
                    <a:pt x="1774" y="227"/>
                  </a:lnTo>
                  <a:lnTo>
                    <a:pt x="1757" y="228"/>
                  </a:lnTo>
                  <a:lnTo>
                    <a:pt x="1750" y="229"/>
                  </a:lnTo>
                  <a:lnTo>
                    <a:pt x="1724" y="248"/>
                  </a:lnTo>
                  <a:lnTo>
                    <a:pt x="1721" y="251"/>
                  </a:lnTo>
                  <a:lnTo>
                    <a:pt x="1702" y="286"/>
                  </a:lnTo>
                  <a:lnTo>
                    <a:pt x="1701" y="289"/>
                  </a:lnTo>
                  <a:lnTo>
                    <a:pt x="1699" y="309"/>
                  </a:lnTo>
                  <a:lnTo>
                    <a:pt x="1699" y="306"/>
                  </a:lnTo>
                  <a:lnTo>
                    <a:pt x="1694" y="319"/>
                  </a:lnTo>
                  <a:lnTo>
                    <a:pt x="1683" y="326"/>
                  </a:lnTo>
                  <a:lnTo>
                    <a:pt x="1684" y="325"/>
                  </a:lnTo>
                  <a:lnTo>
                    <a:pt x="1650" y="337"/>
                  </a:lnTo>
                  <a:lnTo>
                    <a:pt x="1652" y="337"/>
                  </a:lnTo>
                  <a:lnTo>
                    <a:pt x="1646" y="338"/>
                  </a:lnTo>
                  <a:lnTo>
                    <a:pt x="1641" y="339"/>
                  </a:lnTo>
                  <a:lnTo>
                    <a:pt x="1637" y="344"/>
                  </a:lnTo>
                  <a:lnTo>
                    <a:pt x="1622" y="388"/>
                  </a:lnTo>
                  <a:lnTo>
                    <a:pt x="1598" y="423"/>
                  </a:lnTo>
                  <a:lnTo>
                    <a:pt x="1599" y="420"/>
                  </a:lnTo>
                  <a:lnTo>
                    <a:pt x="1569" y="446"/>
                  </a:lnTo>
                  <a:lnTo>
                    <a:pt x="1542" y="461"/>
                  </a:lnTo>
                  <a:lnTo>
                    <a:pt x="1535" y="452"/>
                  </a:lnTo>
                  <a:lnTo>
                    <a:pt x="1529" y="438"/>
                  </a:lnTo>
                  <a:lnTo>
                    <a:pt x="1524" y="394"/>
                  </a:lnTo>
                  <a:lnTo>
                    <a:pt x="1523" y="392"/>
                  </a:lnTo>
                  <a:lnTo>
                    <a:pt x="1523" y="391"/>
                  </a:lnTo>
                  <a:lnTo>
                    <a:pt x="1519" y="379"/>
                  </a:lnTo>
                  <a:lnTo>
                    <a:pt x="1518" y="377"/>
                  </a:lnTo>
                  <a:lnTo>
                    <a:pt x="1518" y="376"/>
                  </a:lnTo>
                  <a:lnTo>
                    <a:pt x="1516" y="374"/>
                  </a:lnTo>
                  <a:lnTo>
                    <a:pt x="1509" y="368"/>
                  </a:lnTo>
                  <a:lnTo>
                    <a:pt x="1506" y="366"/>
                  </a:lnTo>
                  <a:lnTo>
                    <a:pt x="1497" y="364"/>
                  </a:lnTo>
                  <a:lnTo>
                    <a:pt x="1495" y="364"/>
                  </a:lnTo>
                  <a:lnTo>
                    <a:pt x="1480" y="362"/>
                  </a:lnTo>
                  <a:lnTo>
                    <a:pt x="1469" y="339"/>
                  </a:lnTo>
                  <a:lnTo>
                    <a:pt x="1456" y="301"/>
                  </a:lnTo>
                  <a:lnTo>
                    <a:pt x="1452" y="297"/>
                  </a:lnTo>
                  <a:lnTo>
                    <a:pt x="1445" y="292"/>
                  </a:lnTo>
                  <a:lnTo>
                    <a:pt x="1443" y="291"/>
                  </a:lnTo>
                  <a:lnTo>
                    <a:pt x="1442" y="291"/>
                  </a:lnTo>
                  <a:lnTo>
                    <a:pt x="1430" y="288"/>
                  </a:lnTo>
                  <a:lnTo>
                    <a:pt x="1373" y="280"/>
                  </a:lnTo>
                  <a:lnTo>
                    <a:pt x="1367" y="280"/>
                  </a:lnTo>
                  <a:lnTo>
                    <a:pt x="1363" y="286"/>
                  </a:lnTo>
                  <a:lnTo>
                    <a:pt x="1353" y="303"/>
                  </a:lnTo>
                  <a:lnTo>
                    <a:pt x="1347" y="311"/>
                  </a:lnTo>
                  <a:lnTo>
                    <a:pt x="1349" y="310"/>
                  </a:lnTo>
                  <a:lnTo>
                    <a:pt x="1345" y="313"/>
                  </a:lnTo>
                  <a:lnTo>
                    <a:pt x="1347" y="311"/>
                  </a:lnTo>
                  <a:lnTo>
                    <a:pt x="1336" y="314"/>
                  </a:lnTo>
                  <a:lnTo>
                    <a:pt x="1294" y="293"/>
                  </a:lnTo>
                  <a:lnTo>
                    <a:pt x="1288" y="291"/>
                  </a:lnTo>
                  <a:lnTo>
                    <a:pt x="1282" y="295"/>
                  </a:lnTo>
                  <a:lnTo>
                    <a:pt x="1258" y="315"/>
                  </a:lnTo>
                  <a:lnTo>
                    <a:pt x="1243" y="325"/>
                  </a:lnTo>
                  <a:lnTo>
                    <a:pt x="1233" y="327"/>
                  </a:lnTo>
                  <a:lnTo>
                    <a:pt x="1222" y="322"/>
                  </a:lnTo>
                  <a:lnTo>
                    <a:pt x="1226" y="323"/>
                  </a:lnTo>
                  <a:lnTo>
                    <a:pt x="1187" y="295"/>
                  </a:lnTo>
                  <a:lnTo>
                    <a:pt x="1178" y="275"/>
                  </a:lnTo>
                  <a:lnTo>
                    <a:pt x="1178" y="272"/>
                  </a:lnTo>
                  <a:lnTo>
                    <a:pt x="1166" y="257"/>
                  </a:lnTo>
                  <a:lnTo>
                    <a:pt x="1162" y="254"/>
                  </a:lnTo>
                  <a:lnTo>
                    <a:pt x="1146" y="248"/>
                  </a:lnTo>
                  <a:lnTo>
                    <a:pt x="1142" y="247"/>
                  </a:lnTo>
                  <a:lnTo>
                    <a:pt x="1124" y="247"/>
                  </a:lnTo>
                  <a:lnTo>
                    <a:pt x="1047" y="269"/>
                  </a:lnTo>
                  <a:lnTo>
                    <a:pt x="1040" y="277"/>
                  </a:lnTo>
                  <a:lnTo>
                    <a:pt x="1031" y="309"/>
                  </a:lnTo>
                  <a:lnTo>
                    <a:pt x="1024" y="326"/>
                  </a:lnTo>
                  <a:lnTo>
                    <a:pt x="1015" y="337"/>
                  </a:lnTo>
                  <a:lnTo>
                    <a:pt x="1010" y="339"/>
                  </a:lnTo>
                  <a:lnTo>
                    <a:pt x="994" y="339"/>
                  </a:lnTo>
                  <a:lnTo>
                    <a:pt x="914" y="327"/>
                  </a:lnTo>
                  <a:lnTo>
                    <a:pt x="888" y="309"/>
                  </a:lnTo>
                  <a:lnTo>
                    <a:pt x="876" y="298"/>
                  </a:lnTo>
                  <a:lnTo>
                    <a:pt x="865" y="285"/>
                  </a:lnTo>
                  <a:lnTo>
                    <a:pt x="858" y="268"/>
                  </a:lnTo>
                  <a:lnTo>
                    <a:pt x="858" y="267"/>
                  </a:lnTo>
                  <a:lnTo>
                    <a:pt x="847" y="251"/>
                  </a:lnTo>
                  <a:lnTo>
                    <a:pt x="846" y="249"/>
                  </a:lnTo>
                  <a:lnTo>
                    <a:pt x="813" y="218"/>
                  </a:lnTo>
                  <a:lnTo>
                    <a:pt x="791" y="204"/>
                  </a:lnTo>
                  <a:lnTo>
                    <a:pt x="785" y="188"/>
                  </a:lnTo>
                  <a:lnTo>
                    <a:pt x="784" y="187"/>
                  </a:lnTo>
                  <a:lnTo>
                    <a:pt x="773" y="171"/>
                  </a:lnTo>
                  <a:lnTo>
                    <a:pt x="772" y="168"/>
                  </a:lnTo>
                  <a:lnTo>
                    <a:pt x="771" y="167"/>
                  </a:lnTo>
                  <a:lnTo>
                    <a:pt x="756" y="159"/>
                  </a:lnTo>
                  <a:lnTo>
                    <a:pt x="721" y="145"/>
                  </a:lnTo>
                  <a:lnTo>
                    <a:pt x="713" y="143"/>
                  </a:lnTo>
                  <a:lnTo>
                    <a:pt x="706" y="145"/>
                  </a:lnTo>
                  <a:lnTo>
                    <a:pt x="651" y="178"/>
                  </a:lnTo>
                  <a:lnTo>
                    <a:pt x="627" y="198"/>
                  </a:lnTo>
                  <a:lnTo>
                    <a:pt x="608" y="179"/>
                  </a:lnTo>
                  <a:lnTo>
                    <a:pt x="606" y="178"/>
                  </a:lnTo>
                  <a:lnTo>
                    <a:pt x="599" y="175"/>
                  </a:lnTo>
                  <a:lnTo>
                    <a:pt x="593" y="178"/>
                  </a:lnTo>
                  <a:lnTo>
                    <a:pt x="588" y="183"/>
                  </a:lnTo>
                  <a:lnTo>
                    <a:pt x="589" y="189"/>
                  </a:lnTo>
                  <a:lnTo>
                    <a:pt x="573" y="189"/>
                  </a:lnTo>
                  <a:lnTo>
                    <a:pt x="498" y="177"/>
                  </a:lnTo>
                  <a:lnTo>
                    <a:pt x="432" y="156"/>
                  </a:lnTo>
                  <a:lnTo>
                    <a:pt x="381" y="61"/>
                  </a:lnTo>
                  <a:lnTo>
                    <a:pt x="380" y="60"/>
                  </a:lnTo>
                  <a:lnTo>
                    <a:pt x="379" y="35"/>
                  </a:lnTo>
                  <a:lnTo>
                    <a:pt x="377" y="22"/>
                  </a:lnTo>
                  <a:lnTo>
                    <a:pt x="375" y="20"/>
                  </a:lnTo>
                  <a:lnTo>
                    <a:pt x="375" y="19"/>
                  </a:lnTo>
                  <a:lnTo>
                    <a:pt x="374" y="16"/>
                  </a:lnTo>
                  <a:lnTo>
                    <a:pt x="368" y="10"/>
                  </a:lnTo>
                  <a:lnTo>
                    <a:pt x="361" y="7"/>
                  </a:lnTo>
                  <a:lnTo>
                    <a:pt x="327" y="0"/>
                  </a:lnTo>
                  <a:lnTo>
                    <a:pt x="323" y="0"/>
                  </a:lnTo>
                  <a:lnTo>
                    <a:pt x="296" y="6"/>
                  </a:lnTo>
                  <a:lnTo>
                    <a:pt x="293" y="7"/>
                  </a:lnTo>
                  <a:lnTo>
                    <a:pt x="269" y="21"/>
                  </a:lnTo>
                  <a:lnTo>
                    <a:pt x="268" y="22"/>
                  </a:lnTo>
                  <a:lnTo>
                    <a:pt x="244" y="42"/>
                  </a:lnTo>
                  <a:lnTo>
                    <a:pt x="242" y="45"/>
                  </a:lnTo>
                  <a:lnTo>
                    <a:pt x="223" y="80"/>
                  </a:lnTo>
                  <a:lnTo>
                    <a:pt x="209" y="125"/>
                  </a:lnTo>
                  <a:lnTo>
                    <a:pt x="206" y="143"/>
                  </a:lnTo>
                  <a:lnTo>
                    <a:pt x="204" y="151"/>
                  </a:lnTo>
                  <a:lnTo>
                    <a:pt x="200" y="214"/>
                  </a:lnTo>
                  <a:lnTo>
                    <a:pt x="200" y="212"/>
                  </a:lnTo>
                  <a:lnTo>
                    <a:pt x="194" y="230"/>
                  </a:lnTo>
                  <a:lnTo>
                    <a:pt x="190" y="236"/>
                  </a:lnTo>
                  <a:lnTo>
                    <a:pt x="187" y="237"/>
                  </a:lnTo>
                  <a:lnTo>
                    <a:pt x="164" y="230"/>
                  </a:lnTo>
                  <a:lnTo>
                    <a:pt x="117" y="202"/>
                  </a:lnTo>
                  <a:lnTo>
                    <a:pt x="112" y="201"/>
                  </a:lnTo>
                  <a:lnTo>
                    <a:pt x="107" y="202"/>
                  </a:lnTo>
                  <a:lnTo>
                    <a:pt x="90" y="210"/>
                  </a:lnTo>
                  <a:lnTo>
                    <a:pt x="91" y="209"/>
                  </a:lnTo>
                  <a:lnTo>
                    <a:pt x="74" y="212"/>
                  </a:lnTo>
                  <a:lnTo>
                    <a:pt x="55" y="211"/>
                  </a:lnTo>
                  <a:lnTo>
                    <a:pt x="12" y="203"/>
                  </a:lnTo>
                  <a:lnTo>
                    <a:pt x="5" y="201"/>
                  </a:lnTo>
                  <a:lnTo>
                    <a:pt x="0" y="221"/>
                  </a:lnTo>
                  <a:lnTo>
                    <a:pt x="74" y="233"/>
                  </a:lnTo>
                  <a:lnTo>
                    <a:pt x="78" y="233"/>
                  </a:lnTo>
                  <a:lnTo>
                    <a:pt x="96" y="229"/>
                  </a:lnTo>
                  <a:lnTo>
                    <a:pt x="112" y="223"/>
                  </a:lnTo>
                  <a:lnTo>
                    <a:pt x="156" y="250"/>
                  </a:lnTo>
                  <a:lnTo>
                    <a:pt x="183" y="257"/>
                  </a:lnTo>
                  <a:lnTo>
                    <a:pt x="188" y="257"/>
                  </a:lnTo>
                  <a:lnTo>
                    <a:pt x="199" y="254"/>
                  </a:lnTo>
                  <a:lnTo>
                    <a:pt x="204" y="251"/>
                  </a:lnTo>
                  <a:lnTo>
                    <a:pt x="213" y="240"/>
                  </a:lnTo>
                  <a:lnTo>
                    <a:pt x="215" y="237"/>
                  </a:lnTo>
                  <a:lnTo>
                    <a:pt x="220" y="219"/>
                  </a:lnTo>
                  <a:lnTo>
                    <a:pt x="220" y="216"/>
                  </a:lnTo>
                  <a:lnTo>
                    <a:pt x="225" y="155"/>
                  </a:lnTo>
                  <a:lnTo>
                    <a:pt x="226" y="148"/>
                  </a:lnTo>
                  <a:lnTo>
                    <a:pt x="235" y="108"/>
                  </a:lnTo>
                  <a:lnTo>
                    <a:pt x="242" y="89"/>
                  </a:lnTo>
                  <a:lnTo>
                    <a:pt x="258" y="59"/>
                  </a:lnTo>
                  <a:lnTo>
                    <a:pt x="280" y="39"/>
                  </a:lnTo>
                  <a:lnTo>
                    <a:pt x="303" y="26"/>
                  </a:lnTo>
                  <a:lnTo>
                    <a:pt x="327" y="21"/>
                  </a:lnTo>
                  <a:lnTo>
                    <a:pt x="355" y="26"/>
                  </a:lnTo>
                  <a:lnTo>
                    <a:pt x="353" y="24"/>
                  </a:lnTo>
                  <a:lnTo>
                    <a:pt x="357" y="26"/>
                  </a:lnTo>
                  <a:lnTo>
                    <a:pt x="357" y="25"/>
                  </a:lnTo>
                  <a:lnTo>
                    <a:pt x="358" y="26"/>
                  </a:lnTo>
                  <a:lnTo>
                    <a:pt x="357" y="26"/>
                  </a:lnTo>
                  <a:lnTo>
                    <a:pt x="355" y="26"/>
                  </a:lnTo>
                  <a:lnTo>
                    <a:pt x="358" y="28"/>
                  </a:lnTo>
                  <a:lnTo>
                    <a:pt x="359" y="35"/>
                  </a:lnTo>
                  <a:lnTo>
                    <a:pt x="360" y="66"/>
                  </a:lnTo>
                  <a:lnTo>
                    <a:pt x="362" y="70"/>
                  </a:lnTo>
                  <a:lnTo>
                    <a:pt x="416" y="170"/>
                  </a:lnTo>
                  <a:lnTo>
                    <a:pt x="421" y="175"/>
                  </a:lnTo>
                  <a:lnTo>
                    <a:pt x="571" y="210"/>
                  </a:lnTo>
                  <a:lnTo>
                    <a:pt x="589" y="210"/>
                  </a:lnTo>
                  <a:lnTo>
                    <a:pt x="594" y="209"/>
                  </a:lnTo>
                  <a:lnTo>
                    <a:pt x="601" y="205"/>
                  </a:lnTo>
                  <a:lnTo>
                    <a:pt x="605" y="204"/>
                  </a:lnTo>
                  <a:lnTo>
                    <a:pt x="621" y="219"/>
                  </a:lnTo>
                  <a:lnTo>
                    <a:pt x="627" y="222"/>
                  </a:lnTo>
                  <a:lnTo>
                    <a:pt x="634" y="219"/>
                  </a:lnTo>
                  <a:lnTo>
                    <a:pt x="643" y="212"/>
                  </a:lnTo>
                  <a:lnTo>
                    <a:pt x="712" y="164"/>
                  </a:lnTo>
                  <a:lnTo>
                    <a:pt x="745" y="177"/>
                  </a:lnTo>
                  <a:lnTo>
                    <a:pt x="760" y="186"/>
                  </a:lnTo>
                  <a:lnTo>
                    <a:pt x="767" y="198"/>
                  </a:lnTo>
                  <a:lnTo>
                    <a:pt x="766" y="197"/>
                  </a:lnTo>
                  <a:lnTo>
                    <a:pt x="774" y="215"/>
                  </a:lnTo>
                  <a:lnTo>
                    <a:pt x="774" y="216"/>
                  </a:lnTo>
                  <a:lnTo>
                    <a:pt x="777" y="219"/>
                  </a:lnTo>
                  <a:lnTo>
                    <a:pt x="830" y="262"/>
                  </a:lnTo>
                  <a:lnTo>
                    <a:pt x="840" y="278"/>
                  </a:lnTo>
                  <a:lnTo>
                    <a:pt x="840" y="277"/>
                  </a:lnTo>
                  <a:lnTo>
                    <a:pt x="848" y="295"/>
                  </a:lnTo>
                  <a:lnTo>
                    <a:pt x="849" y="297"/>
                  </a:lnTo>
                  <a:lnTo>
                    <a:pt x="860" y="312"/>
                  </a:lnTo>
                  <a:lnTo>
                    <a:pt x="862" y="313"/>
                  </a:lnTo>
                  <a:lnTo>
                    <a:pt x="876" y="325"/>
                  </a:lnTo>
                  <a:lnTo>
                    <a:pt x="906" y="345"/>
                  </a:lnTo>
                  <a:lnTo>
                    <a:pt x="911" y="347"/>
                  </a:lnTo>
                  <a:lnTo>
                    <a:pt x="994" y="360"/>
                  </a:lnTo>
                  <a:lnTo>
                    <a:pt x="1010" y="360"/>
                  </a:lnTo>
                  <a:lnTo>
                    <a:pt x="1015" y="358"/>
                  </a:lnTo>
                  <a:lnTo>
                    <a:pt x="1026" y="354"/>
                  </a:lnTo>
                  <a:lnTo>
                    <a:pt x="1027" y="353"/>
                  </a:lnTo>
                  <a:lnTo>
                    <a:pt x="1030" y="351"/>
                  </a:lnTo>
                  <a:lnTo>
                    <a:pt x="1040" y="338"/>
                  </a:lnTo>
                  <a:lnTo>
                    <a:pt x="1041" y="337"/>
                  </a:lnTo>
                  <a:lnTo>
                    <a:pt x="1051" y="315"/>
                  </a:lnTo>
                  <a:lnTo>
                    <a:pt x="1051" y="313"/>
                  </a:lnTo>
                  <a:lnTo>
                    <a:pt x="1058" y="288"/>
                  </a:lnTo>
                  <a:lnTo>
                    <a:pt x="1128" y="267"/>
                  </a:lnTo>
                  <a:lnTo>
                    <a:pt x="1141" y="267"/>
                  </a:lnTo>
                  <a:lnTo>
                    <a:pt x="1151" y="272"/>
                  </a:lnTo>
                  <a:lnTo>
                    <a:pt x="1161" y="285"/>
                  </a:lnTo>
                  <a:lnTo>
                    <a:pt x="1161" y="281"/>
                  </a:lnTo>
                  <a:lnTo>
                    <a:pt x="1169" y="305"/>
                  </a:lnTo>
                  <a:lnTo>
                    <a:pt x="1173" y="311"/>
                  </a:lnTo>
                  <a:lnTo>
                    <a:pt x="1213" y="339"/>
                  </a:lnTo>
                  <a:lnTo>
                    <a:pt x="1216" y="340"/>
                  </a:lnTo>
                  <a:lnTo>
                    <a:pt x="1230" y="347"/>
                  </a:lnTo>
                  <a:lnTo>
                    <a:pt x="1231" y="347"/>
                  </a:lnTo>
                  <a:lnTo>
                    <a:pt x="1237" y="347"/>
                  </a:lnTo>
                  <a:lnTo>
                    <a:pt x="1250" y="344"/>
                  </a:lnTo>
                  <a:lnTo>
                    <a:pt x="1253" y="343"/>
                  </a:lnTo>
                  <a:lnTo>
                    <a:pt x="1269" y="334"/>
                  </a:lnTo>
                  <a:lnTo>
                    <a:pt x="1270" y="332"/>
                  </a:lnTo>
                  <a:lnTo>
                    <a:pt x="1287" y="319"/>
                  </a:lnTo>
                  <a:lnTo>
                    <a:pt x="1292" y="315"/>
                  </a:lnTo>
                  <a:lnTo>
                    <a:pt x="1332" y="335"/>
                  </a:lnTo>
                  <a:lnTo>
                    <a:pt x="1340" y="336"/>
                  </a:lnTo>
                  <a:lnTo>
                    <a:pt x="1356" y="330"/>
                  </a:lnTo>
                  <a:lnTo>
                    <a:pt x="1361" y="326"/>
                  </a:lnTo>
                  <a:lnTo>
                    <a:pt x="1378" y="302"/>
                  </a:lnTo>
                  <a:lnTo>
                    <a:pt x="1435" y="312"/>
                  </a:lnTo>
                  <a:lnTo>
                    <a:pt x="1439" y="313"/>
                  </a:lnTo>
                  <a:lnTo>
                    <a:pt x="1439" y="315"/>
                  </a:lnTo>
                  <a:lnTo>
                    <a:pt x="1464" y="375"/>
                  </a:lnTo>
                  <a:lnTo>
                    <a:pt x="1467" y="378"/>
                  </a:lnTo>
                  <a:lnTo>
                    <a:pt x="1472" y="380"/>
                  </a:lnTo>
                  <a:lnTo>
                    <a:pt x="1492" y="383"/>
                  </a:lnTo>
                  <a:lnTo>
                    <a:pt x="1490" y="383"/>
                  </a:lnTo>
                  <a:lnTo>
                    <a:pt x="1499" y="387"/>
                  </a:lnTo>
                  <a:lnTo>
                    <a:pt x="1497" y="385"/>
                  </a:lnTo>
                  <a:lnTo>
                    <a:pt x="1502" y="389"/>
                  </a:lnTo>
                  <a:lnTo>
                    <a:pt x="1505" y="395"/>
                  </a:lnTo>
                  <a:lnTo>
                    <a:pt x="1508" y="440"/>
                  </a:lnTo>
                  <a:lnTo>
                    <a:pt x="1509" y="444"/>
                  </a:lnTo>
                  <a:lnTo>
                    <a:pt x="1530" y="479"/>
                  </a:lnTo>
                  <a:lnTo>
                    <a:pt x="1533" y="483"/>
                  </a:lnTo>
                  <a:lnTo>
                    <a:pt x="1536" y="483"/>
                  </a:lnTo>
                  <a:lnTo>
                    <a:pt x="1542" y="482"/>
                  </a:lnTo>
                  <a:lnTo>
                    <a:pt x="1580" y="464"/>
                  </a:lnTo>
                  <a:lnTo>
                    <a:pt x="1582" y="463"/>
                  </a:lnTo>
                  <a:lnTo>
                    <a:pt x="1612" y="437"/>
                  </a:lnTo>
                  <a:lnTo>
                    <a:pt x="1638" y="398"/>
                  </a:lnTo>
                  <a:lnTo>
                    <a:pt x="1638" y="396"/>
                  </a:lnTo>
                  <a:lnTo>
                    <a:pt x="1639" y="396"/>
                  </a:lnTo>
                  <a:lnTo>
                    <a:pt x="1655" y="356"/>
                  </a:lnTo>
                  <a:lnTo>
                    <a:pt x="1658" y="356"/>
                  </a:lnTo>
                  <a:lnTo>
                    <a:pt x="1692" y="344"/>
                  </a:lnTo>
                  <a:lnTo>
                    <a:pt x="1693" y="344"/>
                  </a:lnTo>
                  <a:lnTo>
                    <a:pt x="1709" y="335"/>
                  </a:lnTo>
                  <a:lnTo>
                    <a:pt x="1712" y="329"/>
                  </a:lnTo>
                  <a:lnTo>
                    <a:pt x="1718" y="313"/>
                  </a:lnTo>
                  <a:lnTo>
                    <a:pt x="1718" y="312"/>
                  </a:lnTo>
                  <a:lnTo>
                    <a:pt x="1719" y="312"/>
                  </a:lnTo>
                  <a:lnTo>
                    <a:pt x="1722" y="294"/>
                  </a:lnTo>
                  <a:lnTo>
                    <a:pt x="1739" y="262"/>
                  </a:lnTo>
                  <a:lnTo>
                    <a:pt x="1759" y="248"/>
                  </a:lnTo>
                  <a:lnTo>
                    <a:pt x="1771" y="248"/>
                  </a:lnTo>
                  <a:lnTo>
                    <a:pt x="1768" y="244"/>
                  </a:lnTo>
                  <a:lnTo>
                    <a:pt x="1775" y="247"/>
                  </a:lnTo>
                  <a:lnTo>
                    <a:pt x="1771" y="248"/>
                  </a:lnTo>
                  <a:lnTo>
                    <a:pt x="1783" y="257"/>
                  </a:lnTo>
                  <a:lnTo>
                    <a:pt x="1804" y="286"/>
                  </a:lnTo>
                  <a:lnTo>
                    <a:pt x="1810" y="289"/>
                  </a:lnTo>
                  <a:lnTo>
                    <a:pt x="1838" y="297"/>
                  </a:lnTo>
                  <a:lnTo>
                    <a:pt x="1862" y="295"/>
                  </a:lnTo>
                  <a:lnTo>
                    <a:pt x="1866" y="294"/>
                  </a:lnTo>
                  <a:lnTo>
                    <a:pt x="1886" y="285"/>
                  </a:lnTo>
                  <a:lnTo>
                    <a:pt x="1887" y="284"/>
                  </a:lnTo>
                  <a:lnTo>
                    <a:pt x="1908" y="267"/>
                  </a:lnTo>
                  <a:lnTo>
                    <a:pt x="1974" y="278"/>
                  </a:lnTo>
                  <a:lnTo>
                    <a:pt x="1981" y="281"/>
                  </a:lnTo>
                  <a:lnTo>
                    <a:pt x="1989" y="288"/>
                  </a:lnTo>
                  <a:lnTo>
                    <a:pt x="1987" y="287"/>
                  </a:lnTo>
                  <a:lnTo>
                    <a:pt x="2027" y="355"/>
                  </a:lnTo>
                  <a:lnTo>
                    <a:pt x="2089" y="425"/>
                  </a:lnTo>
                  <a:lnTo>
                    <a:pt x="2117" y="470"/>
                  </a:lnTo>
                  <a:lnTo>
                    <a:pt x="2117" y="468"/>
                  </a:lnTo>
                  <a:lnTo>
                    <a:pt x="2135" y="512"/>
                  </a:lnTo>
                  <a:lnTo>
                    <a:pt x="2153" y="505"/>
                  </a:lnTo>
                  <a:lnTo>
                    <a:pt x="2136" y="462"/>
                  </a:lnTo>
                  <a:lnTo>
                    <a:pt x="2136" y="459"/>
                  </a:lnTo>
                  <a:lnTo>
                    <a:pt x="2107" y="414"/>
                  </a:lnTo>
                  <a:lnTo>
                    <a:pt x="2043" y="342"/>
                  </a:lnTo>
                  <a:lnTo>
                    <a:pt x="2005" y="276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30" name="Freeform 1051"/>
            <p:cNvSpPr>
              <a:spLocks/>
            </p:cNvSpPr>
            <p:nvPr/>
          </p:nvSpPr>
          <p:spPr bwMode="auto">
            <a:xfrm>
              <a:off x="7005638" y="5222875"/>
              <a:ext cx="487362" cy="379413"/>
            </a:xfrm>
            <a:custGeom>
              <a:avLst/>
              <a:gdLst>
                <a:gd name="T0" fmla="*/ 2147483647 w 922"/>
                <a:gd name="T1" fmla="*/ 2147483647 h 715"/>
                <a:gd name="T2" fmla="*/ 2147483647 w 922"/>
                <a:gd name="T3" fmla="*/ 2147483647 h 715"/>
                <a:gd name="T4" fmla="*/ 2147483647 w 922"/>
                <a:gd name="T5" fmla="*/ 2147483647 h 715"/>
                <a:gd name="T6" fmla="*/ 2147483647 w 922"/>
                <a:gd name="T7" fmla="*/ 2147483647 h 715"/>
                <a:gd name="T8" fmla="*/ 2147483647 w 922"/>
                <a:gd name="T9" fmla="*/ 2147483647 h 715"/>
                <a:gd name="T10" fmla="*/ 2147483647 w 922"/>
                <a:gd name="T11" fmla="*/ 2147483647 h 715"/>
                <a:gd name="T12" fmla="*/ 2147483647 w 922"/>
                <a:gd name="T13" fmla="*/ 2147483647 h 715"/>
                <a:gd name="T14" fmla="*/ 2147483647 w 922"/>
                <a:gd name="T15" fmla="*/ 2147483647 h 715"/>
                <a:gd name="T16" fmla="*/ 2147483647 w 922"/>
                <a:gd name="T17" fmla="*/ 2147483647 h 715"/>
                <a:gd name="T18" fmla="*/ 2147483647 w 922"/>
                <a:gd name="T19" fmla="*/ 2147483647 h 715"/>
                <a:gd name="T20" fmla="*/ 2147483647 w 922"/>
                <a:gd name="T21" fmla="*/ 2147483647 h 715"/>
                <a:gd name="T22" fmla="*/ 2147483647 w 922"/>
                <a:gd name="T23" fmla="*/ 2147483647 h 715"/>
                <a:gd name="T24" fmla="*/ 2147483647 w 922"/>
                <a:gd name="T25" fmla="*/ 2147483647 h 715"/>
                <a:gd name="T26" fmla="*/ 2147483647 w 922"/>
                <a:gd name="T27" fmla="*/ 2147483647 h 715"/>
                <a:gd name="T28" fmla="*/ 2147483647 w 922"/>
                <a:gd name="T29" fmla="*/ 2147483647 h 715"/>
                <a:gd name="T30" fmla="*/ 2147483647 w 922"/>
                <a:gd name="T31" fmla="*/ 2147483647 h 715"/>
                <a:gd name="T32" fmla="*/ 2147483647 w 922"/>
                <a:gd name="T33" fmla="*/ 2147483647 h 715"/>
                <a:gd name="T34" fmla="*/ 2147483647 w 922"/>
                <a:gd name="T35" fmla="*/ 2147483647 h 715"/>
                <a:gd name="T36" fmla="*/ 2147483647 w 922"/>
                <a:gd name="T37" fmla="*/ 2147483647 h 715"/>
                <a:gd name="T38" fmla="*/ 2147483647 w 922"/>
                <a:gd name="T39" fmla="*/ 2147483647 h 715"/>
                <a:gd name="T40" fmla="*/ 2147483647 w 922"/>
                <a:gd name="T41" fmla="*/ 2147483647 h 715"/>
                <a:gd name="T42" fmla="*/ 2147483647 w 922"/>
                <a:gd name="T43" fmla="*/ 2147483647 h 715"/>
                <a:gd name="T44" fmla="*/ 2147483647 w 922"/>
                <a:gd name="T45" fmla="*/ 2147483647 h 715"/>
                <a:gd name="T46" fmla="*/ 2147483647 w 922"/>
                <a:gd name="T47" fmla="*/ 2147483647 h 715"/>
                <a:gd name="T48" fmla="*/ 2147483647 w 922"/>
                <a:gd name="T49" fmla="*/ 2147483647 h 715"/>
                <a:gd name="T50" fmla="*/ 2147483647 w 922"/>
                <a:gd name="T51" fmla="*/ 2147483647 h 715"/>
                <a:gd name="T52" fmla="*/ 2147483647 w 922"/>
                <a:gd name="T53" fmla="*/ 2147483647 h 715"/>
                <a:gd name="T54" fmla="*/ 2147483647 w 922"/>
                <a:gd name="T55" fmla="*/ 2147483647 h 715"/>
                <a:gd name="T56" fmla="*/ 2147483647 w 922"/>
                <a:gd name="T57" fmla="*/ 1942385352 h 715"/>
                <a:gd name="T58" fmla="*/ 2147483647 w 922"/>
                <a:gd name="T59" fmla="*/ 1793143963 h 715"/>
                <a:gd name="T60" fmla="*/ 1772295672 w 922"/>
                <a:gd name="T61" fmla="*/ 597809021 h 715"/>
                <a:gd name="T62" fmla="*/ 295336140 w 922"/>
                <a:gd name="T63" fmla="*/ 0 h 715"/>
                <a:gd name="T64" fmla="*/ 147807618 w 922"/>
                <a:gd name="T65" fmla="*/ 1046095145 h 715"/>
                <a:gd name="T66" fmla="*/ 1329151584 w 922"/>
                <a:gd name="T67" fmla="*/ 1494099760 h 715"/>
                <a:gd name="T68" fmla="*/ 2147483647 w 922"/>
                <a:gd name="T69" fmla="*/ 2147483647 h 715"/>
                <a:gd name="T70" fmla="*/ 2147483647 w 922"/>
                <a:gd name="T71" fmla="*/ 2147483647 h 715"/>
                <a:gd name="T72" fmla="*/ 2147483647 w 922"/>
                <a:gd name="T73" fmla="*/ 2147483647 h 715"/>
                <a:gd name="T74" fmla="*/ 2147483647 w 922"/>
                <a:gd name="T75" fmla="*/ 2147483647 h 715"/>
                <a:gd name="T76" fmla="*/ 2147483647 w 922"/>
                <a:gd name="T77" fmla="*/ 2147483647 h 715"/>
                <a:gd name="T78" fmla="*/ 2147483647 w 922"/>
                <a:gd name="T79" fmla="*/ 2147483647 h 715"/>
                <a:gd name="T80" fmla="*/ 2147483647 w 922"/>
                <a:gd name="T81" fmla="*/ 2147483647 h 715"/>
                <a:gd name="T82" fmla="*/ 2147483647 w 922"/>
                <a:gd name="T83" fmla="*/ 2147483647 h 715"/>
                <a:gd name="T84" fmla="*/ 2147483647 w 922"/>
                <a:gd name="T85" fmla="*/ 2147483647 h 715"/>
                <a:gd name="T86" fmla="*/ 2147483647 w 922"/>
                <a:gd name="T87" fmla="*/ 2147483647 h 715"/>
                <a:gd name="T88" fmla="*/ 2147483647 w 922"/>
                <a:gd name="T89" fmla="*/ 2147483647 h 715"/>
                <a:gd name="T90" fmla="*/ 2147483647 w 922"/>
                <a:gd name="T91" fmla="*/ 2147483647 h 715"/>
                <a:gd name="T92" fmla="*/ 2147483647 w 922"/>
                <a:gd name="T93" fmla="*/ 2147483647 h 715"/>
                <a:gd name="T94" fmla="*/ 2147483647 w 922"/>
                <a:gd name="T95" fmla="*/ 2147483647 h 715"/>
                <a:gd name="T96" fmla="*/ 2147483647 w 922"/>
                <a:gd name="T97" fmla="*/ 2147483647 h 715"/>
                <a:gd name="T98" fmla="*/ 2147483647 w 922"/>
                <a:gd name="T99" fmla="*/ 2147483647 h 715"/>
                <a:gd name="T100" fmla="*/ 2147483647 w 922"/>
                <a:gd name="T101" fmla="*/ 2147483647 h 715"/>
                <a:gd name="T102" fmla="*/ 2147483647 w 922"/>
                <a:gd name="T103" fmla="*/ 2147483647 h 715"/>
                <a:gd name="T104" fmla="*/ 2147483647 w 922"/>
                <a:gd name="T105" fmla="*/ 2147483647 h 715"/>
                <a:gd name="T106" fmla="*/ 2147483647 w 922"/>
                <a:gd name="T107" fmla="*/ 2147483647 h 715"/>
                <a:gd name="T108" fmla="*/ 2147483647 w 922"/>
                <a:gd name="T109" fmla="*/ 2147483647 h 71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22"/>
                <a:gd name="T166" fmla="*/ 0 h 715"/>
                <a:gd name="T167" fmla="*/ 922 w 922"/>
                <a:gd name="T168" fmla="*/ 715 h 71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22" h="715">
                  <a:moveTo>
                    <a:pt x="716" y="640"/>
                  </a:moveTo>
                  <a:lnTo>
                    <a:pt x="755" y="661"/>
                  </a:lnTo>
                  <a:lnTo>
                    <a:pt x="842" y="680"/>
                  </a:lnTo>
                  <a:lnTo>
                    <a:pt x="841" y="678"/>
                  </a:lnTo>
                  <a:lnTo>
                    <a:pt x="875" y="691"/>
                  </a:lnTo>
                  <a:lnTo>
                    <a:pt x="912" y="715"/>
                  </a:lnTo>
                  <a:lnTo>
                    <a:pt x="922" y="699"/>
                  </a:lnTo>
                  <a:lnTo>
                    <a:pt x="885" y="674"/>
                  </a:lnTo>
                  <a:lnTo>
                    <a:pt x="883" y="672"/>
                  </a:lnTo>
                  <a:lnTo>
                    <a:pt x="847" y="659"/>
                  </a:lnTo>
                  <a:lnTo>
                    <a:pt x="846" y="659"/>
                  </a:lnTo>
                  <a:lnTo>
                    <a:pt x="760" y="640"/>
                  </a:lnTo>
                  <a:lnTo>
                    <a:pt x="761" y="642"/>
                  </a:lnTo>
                  <a:lnTo>
                    <a:pt x="724" y="622"/>
                  </a:lnTo>
                  <a:lnTo>
                    <a:pt x="723" y="621"/>
                  </a:lnTo>
                  <a:lnTo>
                    <a:pt x="508" y="574"/>
                  </a:lnTo>
                  <a:lnTo>
                    <a:pt x="501" y="572"/>
                  </a:lnTo>
                  <a:lnTo>
                    <a:pt x="492" y="550"/>
                  </a:lnTo>
                  <a:lnTo>
                    <a:pt x="491" y="548"/>
                  </a:lnTo>
                  <a:lnTo>
                    <a:pt x="491" y="547"/>
                  </a:lnTo>
                  <a:lnTo>
                    <a:pt x="478" y="530"/>
                  </a:lnTo>
                  <a:lnTo>
                    <a:pt x="475" y="529"/>
                  </a:lnTo>
                  <a:lnTo>
                    <a:pt x="457" y="516"/>
                  </a:lnTo>
                  <a:lnTo>
                    <a:pt x="456" y="514"/>
                  </a:lnTo>
                  <a:lnTo>
                    <a:pt x="432" y="504"/>
                  </a:lnTo>
                  <a:lnTo>
                    <a:pt x="422" y="505"/>
                  </a:lnTo>
                  <a:lnTo>
                    <a:pt x="405" y="517"/>
                  </a:lnTo>
                  <a:lnTo>
                    <a:pt x="406" y="514"/>
                  </a:lnTo>
                  <a:lnTo>
                    <a:pt x="395" y="520"/>
                  </a:lnTo>
                  <a:lnTo>
                    <a:pt x="390" y="519"/>
                  </a:lnTo>
                  <a:lnTo>
                    <a:pt x="386" y="514"/>
                  </a:lnTo>
                  <a:lnTo>
                    <a:pt x="368" y="491"/>
                  </a:lnTo>
                  <a:lnTo>
                    <a:pt x="343" y="465"/>
                  </a:lnTo>
                  <a:lnTo>
                    <a:pt x="338" y="433"/>
                  </a:lnTo>
                  <a:lnTo>
                    <a:pt x="339" y="406"/>
                  </a:lnTo>
                  <a:lnTo>
                    <a:pt x="353" y="344"/>
                  </a:lnTo>
                  <a:lnTo>
                    <a:pt x="353" y="340"/>
                  </a:lnTo>
                  <a:lnTo>
                    <a:pt x="344" y="292"/>
                  </a:lnTo>
                  <a:lnTo>
                    <a:pt x="338" y="284"/>
                  </a:lnTo>
                  <a:lnTo>
                    <a:pt x="332" y="284"/>
                  </a:lnTo>
                  <a:lnTo>
                    <a:pt x="327" y="278"/>
                  </a:lnTo>
                  <a:lnTo>
                    <a:pt x="328" y="279"/>
                  </a:lnTo>
                  <a:lnTo>
                    <a:pt x="315" y="258"/>
                  </a:lnTo>
                  <a:lnTo>
                    <a:pt x="305" y="225"/>
                  </a:lnTo>
                  <a:lnTo>
                    <a:pt x="304" y="222"/>
                  </a:lnTo>
                  <a:lnTo>
                    <a:pt x="304" y="221"/>
                  </a:lnTo>
                  <a:lnTo>
                    <a:pt x="302" y="219"/>
                  </a:lnTo>
                  <a:lnTo>
                    <a:pt x="301" y="218"/>
                  </a:lnTo>
                  <a:lnTo>
                    <a:pt x="288" y="210"/>
                  </a:lnTo>
                  <a:lnTo>
                    <a:pt x="286" y="209"/>
                  </a:lnTo>
                  <a:lnTo>
                    <a:pt x="285" y="209"/>
                  </a:lnTo>
                  <a:lnTo>
                    <a:pt x="270" y="206"/>
                  </a:lnTo>
                  <a:lnTo>
                    <a:pt x="272" y="207"/>
                  </a:lnTo>
                  <a:lnTo>
                    <a:pt x="97" y="139"/>
                  </a:lnTo>
                  <a:lnTo>
                    <a:pt x="79" y="76"/>
                  </a:lnTo>
                  <a:lnTo>
                    <a:pt x="77" y="58"/>
                  </a:lnTo>
                  <a:lnTo>
                    <a:pt x="76" y="56"/>
                  </a:lnTo>
                  <a:lnTo>
                    <a:pt x="70" y="40"/>
                  </a:lnTo>
                  <a:lnTo>
                    <a:pt x="68" y="38"/>
                  </a:lnTo>
                  <a:lnTo>
                    <a:pt x="66" y="36"/>
                  </a:lnTo>
                  <a:lnTo>
                    <a:pt x="38" y="14"/>
                  </a:lnTo>
                  <a:lnTo>
                    <a:pt x="36" y="13"/>
                  </a:lnTo>
                  <a:lnTo>
                    <a:pt x="10" y="1"/>
                  </a:lnTo>
                  <a:lnTo>
                    <a:pt x="7" y="0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10" y="23"/>
                  </a:lnTo>
                  <a:lnTo>
                    <a:pt x="27" y="31"/>
                  </a:lnTo>
                  <a:lnTo>
                    <a:pt x="26" y="30"/>
                  </a:lnTo>
                  <a:lnTo>
                    <a:pt x="53" y="52"/>
                  </a:lnTo>
                  <a:lnTo>
                    <a:pt x="57" y="62"/>
                  </a:lnTo>
                  <a:lnTo>
                    <a:pt x="60" y="81"/>
                  </a:lnTo>
                  <a:lnTo>
                    <a:pt x="78" y="150"/>
                  </a:lnTo>
                  <a:lnTo>
                    <a:pt x="85" y="157"/>
                  </a:lnTo>
                  <a:lnTo>
                    <a:pt x="218" y="204"/>
                  </a:lnTo>
                  <a:lnTo>
                    <a:pt x="263" y="225"/>
                  </a:lnTo>
                  <a:lnTo>
                    <a:pt x="265" y="226"/>
                  </a:lnTo>
                  <a:lnTo>
                    <a:pt x="278" y="230"/>
                  </a:lnTo>
                  <a:lnTo>
                    <a:pt x="287" y="235"/>
                  </a:lnTo>
                  <a:lnTo>
                    <a:pt x="295" y="264"/>
                  </a:lnTo>
                  <a:lnTo>
                    <a:pt x="297" y="267"/>
                  </a:lnTo>
                  <a:lnTo>
                    <a:pt x="310" y="290"/>
                  </a:lnTo>
                  <a:lnTo>
                    <a:pt x="311" y="291"/>
                  </a:lnTo>
                  <a:lnTo>
                    <a:pt x="323" y="304"/>
                  </a:lnTo>
                  <a:lnTo>
                    <a:pt x="326" y="306"/>
                  </a:lnTo>
                  <a:lnTo>
                    <a:pt x="332" y="342"/>
                  </a:lnTo>
                  <a:lnTo>
                    <a:pt x="318" y="402"/>
                  </a:lnTo>
                  <a:lnTo>
                    <a:pt x="317" y="435"/>
                  </a:lnTo>
                  <a:lnTo>
                    <a:pt x="323" y="469"/>
                  </a:lnTo>
                  <a:lnTo>
                    <a:pt x="323" y="471"/>
                  </a:lnTo>
                  <a:lnTo>
                    <a:pt x="326" y="475"/>
                  </a:lnTo>
                  <a:lnTo>
                    <a:pt x="352" y="503"/>
                  </a:lnTo>
                  <a:lnTo>
                    <a:pt x="369" y="528"/>
                  </a:lnTo>
                  <a:lnTo>
                    <a:pt x="371" y="529"/>
                  </a:lnTo>
                  <a:lnTo>
                    <a:pt x="380" y="536"/>
                  </a:lnTo>
                  <a:lnTo>
                    <a:pt x="384" y="537"/>
                  </a:lnTo>
                  <a:lnTo>
                    <a:pt x="395" y="539"/>
                  </a:lnTo>
                  <a:lnTo>
                    <a:pt x="400" y="539"/>
                  </a:lnTo>
                  <a:lnTo>
                    <a:pt x="414" y="535"/>
                  </a:lnTo>
                  <a:lnTo>
                    <a:pt x="415" y="533"/>
                  </a:lnTo>
                  <a:lnTo>
                    <a:pt x="428" y="524"/>
                  </a:lnTo>
                  <a:lnTo>
                    <a:pt x="445" y="532"/>
                  </a:lnTo>
                  <a:lnTo>
                    <a:pt x="463" y="545"/>
                  </a:lnTo>
                  <a:lnTo>
                    <a:pt x="475" y="560"/>
                  </a:lnTo>
                  <a:lnTo>
                    <a:pt x="483" y="585"/>
                  </a:lnTo>
                  <a:lnTo>
                    <a:pt x="491" y="592"/>
                  </a:lnTo>
                  <a:lnTo>
                    <a:pt x="494" y="593"/>
                  </a:lnTo>
                  <a:lnTo>
                    <a:pt x="682" y="630"/>
                  </a:lnTo>
                  <a:lnTo>
                    <a:pt x="717" y="642"/>
                  </a:lnTo>
                  <a:lnTo>
                    <a:pt x="716" y="640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31" name="Freeform 1052"/>
            <p:cNvSpPr>
              <a:spLocks/>
            </p:cNvSpPr>
            <p:nvPr/>
          </p:nvSpPr>
          <p:spPr bwMode="auto">
            <a:xfrm>
              <a:off x="6210300" y="3575050"/>
              <a:ext cx="157163" cy="1114425"/>
            </a:xfrm>
            <a:custGeom>
              <a:avLst/>
              <a:gdLst>
                <a:gd name="T0" fmla="*/ 2147483647 w 298"/>
                <a:gd name="T1" fmla="*/ 2147483647 h 2105"/>
                <a:gd name="T2" fmla="*/ 2147483647 w 298"/>
                <a:gd name="T3" fmla="*/ 2147483647 h 2105"/>
                <a:gd name="T4" fmla="*/ 2147483647 w 298"/>
                <a:gd name="T5" fmla="*/ 2147483647 h 2105"/>
                <a:gd name="T6" fmla="*/ 2147483647 w 298"/>
                <a:gd name="T7" fmla="*/ 2147483647 h 2105"/>
                <a:gd name="T8" fmla="*/ 2147483647 w 298"/>
                <a:gd name="T9" fmla="*/ 2147483647 h 2105"/>
                <a:gd name="T10" fmla="*/ 0 w 298"/>
                <a:gd name="T11" fmla="*/ 2147483647 h 2105"/>
                <a:gd name="T12" fmla="*/ 2147483647 w 298"/>
                <a:gd name="T13" fmla="*/ 2147483647 h 2105"/>
                <a:gd name="T14" fmla="*/ 2147483647 w 298"/>
                <a:gd name="T15" fmla="*/ 2147483647 h 2105"/>
                <a:gd name="T16" fmla="*/ 2147483647 w 298"/>
                <a:gd name="T17" fmla="*/ 2147483647 h 2105"/>
                <a:gd name="T18" fmla="*/ 2147483647 w 298"/>
                <a:gd name="T19" fmla="*/ 2147483647 h 2105"/>
                <a:gd name="T20" fmla="*/ 2147483647 w 298"/>
                <a:gd name="T21" fmla="*/ 2147483647 h 2105"/>
                <a:gd name="T22" fmla="*/ 2147483647 w 298"/>
                <a:gd name="T23" fmla="*/ 2147483647 h 2105"/>
                <a:gd name="T24" fmla="*/ 2147483647 w 298"/>
                <a:gd name="T25" fmla="*/ 2147483647 h 2105"/>
                <a:gd name="T26" fmla="*/ 2147483647 w 298"/>
                <a:gd name="T27" fmla="*/ 2147483647 h 2105"/>
                <a:gd name="T28" fmla="*/ 2147483647 w 298"/>
                <a:gd name="T29" fmla="*/ 2147483647 h 2105"/>
                <a:gd name="T30" fmla="*/ 2147483647 w 298"/>
                <a:gd name="T31" fmla="*/ 2147483647 h 2105"/>
                <a:gd name="T32" fmla="*/ 2147483647 w 298"/>
                <a:gd name="T33" fmla="*/ 2147483647 h 2105"/>
                <a:gd name="T34" fmla="*/ 2147483647 w 298"/>
                <a:gd name="T35" fmla="*/ 2147483647 h 2105"/>
                <a:gd name="T36" fmla="*/ 2147483647 w 298"/>
                <a:gd name="T37" fmla="*/ 2147483647 h 2105"/>
                <a:gd name="T38" fmla="*/ 2147483647 w 298"/>
                <a:gd name="T39" fmla="*/ 2147483647 h 2105"/>
                <a:gd name="T40" fmla="*/ 2147483647 w 298"/>
                <a:gd name="T41" fmla="*/ 2147483647 h 2105"/>
                <a:gd name="T42" fmla="*/ 2147483647 w 298"/>
                <a:gd name="T43" fmla="*/ 2147483647 h 2105"/>
                <a:gd name="T44" fmla="*/ 2147483647 w 298"/>
                <a:gd name="T45" fmla="*/ 2147483647 h 2105"/>
                <a:gd name="T46" fmla="*/ 2147483647 w 298"/>
                <a:gd name="T47" fmla="*/ 2147483647 h 2105"/>
                <a:gd name="T48" fmla="*/ 2147483647 w 298"/>
                <a:gd name="T49" fmla="*/ 2147483647 h 2105"/>
                <a:gd name="T50" fmla="*/ 2147483647 w 298"/>
                <a:gd name="T51" fmla="*/ 2147483647 h 2105"/>
                <a:gd name="T52" fmla="*/ 2147483647 w 298"/>
                <a:gd name="T53" fmla="*/ 2147483647 h 2105"/>
                <a:gd name="T54" fmla="*/ 2147483647 w 298"/>
                <a:gd name="T55" fmla="*/ 2147483647 h 2105"/>
                <a:gd name="T56" fmla="*/ 2147483647 w 298"/>
                <a:gd name="T57" fmla="*/ 2147483647 h 2105"/>
                <a:gd name="T58" fmla="*/ 2147483647 w 298"/>
                <a:gd name="T59" fmla="*/ 2147483647 h 2105"/>
                <a:gd name="T60" fmla="*/ 2147483647 w 298"/>
                <a:gd name="T61" fmla="*/ 2147483647 h 2105"/>
                <a:gd name="T62" fmla="*/ 2147483647 w 298"/>
                <a:gd name="T63" fmla="*/ 2147483647 h 2105"/>
                <a:gd name="T64" fmla="*/ 2147483647 w 298"/>
                <a:gd name="T65" fmla="*/ 2147483647 h 2105"/>
                <a:gd name="T66" fmla="*/ 2147483647 w 298"/>
                <a:gd name="T67" fmla="*/ 2147483647 h 2105"/>
                <a:gd name="T68" fmla="*/ 2147483647 w 298"/>
                <a:gd name="T69" fmla="*/ 2147483647 h 2105"/>
                <a:gd name="T70" fmla="*/ 2147483647 w 298"/>
                <a:gd name="T71" fmla="*/ 2147483647 h 2105"/>
                <a:gd name="T72" fmla="*/ 2147483647 w 298"/>
                <a:gd name="T73" fmla="*/ 2147483647 h 2105"/>
                <a:gd name="T74" fmla="*/ 2147483647 w 298"/>
                <a:gd name="T75" fmla="*/ 2147483647 h 2105"/>
                <a:gd name="T76" fmla="*/ 2147483647 w 298"/>
                <a:gd name="T77" fmla="*/ 2147483647 h 2105"/>
                <a:gd name="T78" fmla="*/ 2147483647 w 298"/>
                <a:gd name="T79" fmla="*/ 2147483647 h 2105"/>
                <a:gd name="T80" fmla="*/ 2147483647 w 298"/>
                <a:gd name="T81" fmla="*/ 2147483647 h 2105"/>
                <a:gd name="T82" fmla="*/ 2147483647 w 298"/>
                <a:gd name="T83" fmla="*/ 2147483647 h 2105"/>
                <a:gd name="T84" fmla="*/ 2147483647 w 298"/>
                <a:gd name="T85" fmla="*/ 2147483647 h 2105"/>
                <a:gd name="T86" fmla="*/ 1906947027 w 298"/>
                <a:gd name="T87" fmla="*/ 2147483647 h 2105"/>
                <a:gd name="T88" fmla="*/ 2147483647 w 298"/>
                <a:gd name="T89" fmla="*/ 2147483647 h 2105"/>
                <a:gd name="T90" fmla="*/ 2147483647 w 298"/>
                <a:gd name="T91" fmla="*/ 2147483647 h 2105"/>
                <a:gd name="T92" fmla="*/ 2147483647 w 298"/>
                <a:gd name="T93" fmla="*/ 2147483647 h 2105"/>
                <a:gd name="T94" fmla="*/ 2147483647 w 298"/>
                <a:gd name="T95" fmla="*/ 2147483647 h 2105"/>
                <a:gd name="T96" fmla="*/ 2147483647 w 298"/>
                <a:gd name="T97" fmla="*/ 2147483647 h 210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98"/>
                <a:gd name="T148" fmla="*/ 0 h 2105"/>
                <a:gd name="T149" fmla="*/ 298 w 298"/>
                <a:gd name="T150" fmla="*/ 2105 h 210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98" h="2105">
                  <a:moveTo>
                    <a:pt x="184" y="0"/>
                  </a:moveTo>
                  <a:lnTo>
                    <a:pt x="164" y="2"/>
                  </a:lnTo>
                  <a:lnTo>
                    <a:pt x="166" y="49"/>
                  </a:lnTo>
                  <a:lnTo>
                    <a:pt x="173" y="80"/>
                  </a:lnTo>
                  <a:lnTo>
                    <a:pt x="174" y="107"/>
                  </a:lnTo>
                  <a:lnTo>
                    <a:pt x="165" y="148"/>
                  </a:lnTo>
                  <a:lnTo>
                    <a:pt x="141" y="161"/>
                  </a:lnTo>
                  <a:lnTo>
                    <a:pt x="138" y="162"/>
                  </a:lnTo>
                  <a:lnTo>
                    <a:pt x="115" y="182"/>
                  </a:lnTo>
                  <a:lnTo>
                    <a:pt x="114" y="184"/>
                  </a:lnTo>
                  <a:lnTo>
                    <a:pt x="95" y="209"/>
                  </a:lnTo>
                  <a:lnTo>
                    <a:pt x="94" y="212"/>
                  </a:lnTo>
                  <a:lnTo>
                    <a:pt x="81" y="247"/>
                  </a:lnTo>
                  <a:lnTo>
                    <a:pt x="79" y="252"/>
                  </a:lnTo>
                  <a:lnTo>
                    <a:pt x="103" y="340"/>
                  </a:lnTo>
                  <a:lnTo>
                    <a:pt x="106" y="357"/>
                  </a:lnTo>
                  <a:lnTo>
                    <a:pt x="100" y="449"/>
                  </a:lnTo>
                  <a:lnTo>
                    <a:pt x="104" y="473"/>
                  </a:lnTo>
                  <a:lnTo>
                    <a:pt x="104" y="479"/>
                  </a:lnTo>
                  <a:lnTo>
                    <a:pt x="102" y="485"/>
                  </a:lnTo>
                  <a:lnTo>
                    <a:pt x="49" y="525"/>
                  </a:lnTo>
                  <a:lnTo>
                    <a:pt x="23" y="550"/>
                  </a:lnTo>
                  <a:lnTo>
                    <a:pt x="3" y="578"/>
                  </a:lnTo>
                  <a:lnTo>
                    <a:pt x="0" y="584"/>
                  </a:lnTo>
                  <a:lnTo>
                    <a:pt x="0" y="586"/>
                  </a:lnTo>
                  <a:lnTo>
                    <a:pt x="2" y="589"/>
                  </a:lnTo>
                  <a:lnTo>
                    <a:pt x="58" y="716"/>
                  </a:lnTo>
                  <a:lnTo>
                    <a:pt x="86" y="837"/>
                  </a:lnTo>
                  <a:lnTo>
                    <a:pt x="87" y="839"/>
                  </a:lnTo>
                  <a:lnTo>
                    <a:pt x="90" y="843"/>
                  </a:lnTo>
                  <a:lnTo>
                    <a:pt x="92" y="843"/>
                  </a:lnTo>
                  <a:lnTo>
                    <a:pt x="94" y="843"/>
                  </a:lnTo>
                  <a:lnTo>
                    <a:pt x="96" y="844"/>
                  </a:lnTo>
                  <a:lnTo>
                    <a:pt x="96" y="843"/>
                  </a:lnTo>
                  <a:lnTo>
                    <a:pt x="97" y="843"/>
                  </a:lnTo>
                  <a:lnTo>
                    <a:pt x="99" y="843"/>
                  </a:lnTo>
                  <a:lnTo>
                    <a:pt x="132" y="831"/>
                  </a:lnTo>
                  <a:lnTo>
                    <a:pt x="133" y="831"/>
                  </a:lnTo>
                  <a:lnTo>
                    <a:pt x="215" y="786"/>
                  </a:lnTo>
                  <a:lnTo>
                    <a:pt x="240" y="804"/>
                  </a:lnTo>
                  <a:lnTo>
                    <a:pt x="267" y="832"/>
                  </a:lnTo>
                  <a:lnTo>
                    <a:pt x="266" y="829"/>
                  </a:lnTo>
                  <a:lnTo>
                    <a:pt x="272" y="841"/>
                  </a:lnTo>
                  <a:lnTo>
                    <a:pt x="272" y="840"/>
                  </a:lnTo>
                  <a:lnTo>
                    <a:pt x="273" y="843"/>
                  </a:lnTo>
                  <a:lnTo>
                    <a:pt x="272" y="841"/>
                  </a:lnTo>
                  <a:lnTo>
                    <a:pt x="277" y="884"/>
                  </a:lnTo>
                  <a:lnTo>
                    <a:pt x="267" y="925"/>
                  </a:lnTo>
                  <a:lnTo>
                    <a:pt x="251" y="965"/>
                  </a:lnTo>
                  <a:lnTo>
                    <a:pt x="226" y="989"/>
                  </a:lnTo>
                  <a:lnTo>
                    <a:pt x="221" y="1007"/>
                  </a:lnTo>
                  <a:lnTo>
                    <a:pt x="221" y="1013"/>
                  </a:lnTo>
                  <a:lnTo>
                    <a:pt x="234" y="1066"/>
                  </a:lnTo>
                  <a:lnTo>
                    <a:pt x="227" y="1081"/>
                  </a:lnTo>
                  <a:lnTo>
                    <a:pt x="228" y="1080"/>
                  </a:lnTo>
                  <a:lnTo>
                    <a:pt x="205" y="1108"/>
                  </a:lnTo>
                  <a:lnTo>
                    <a:pt x="204" y="1110"/>
                  </a:lnTo>
                  <a:lnTo>
                    <a:pt x="192" y="1129"/>
                  </a:lnTo>
                  <a:lnTo>
                    <a:pt x="191" y="1137"/>
                  </a:lnTo>
                  <a:lnTo>
                    <a:pt x="193" y="1142"/>
                  </a:lnTo>
                  <a:lnTo>
                    <a:pt x="221" y="1247"/>
                  </a:lnTo>
                  <a:lnTo>
                    <a:pt x="242" y="1431"/>
                  </a:lnTo>
                  <a:lnTo>
                    <a:pt x="231" y="1457"/>
                  </a:lnTo>
                  <a:lnTo>
                    <a:pt x="199" y="1503"/>
                  </a:lnTo>
                  <a:lnTo>
                    <a:pt x="198" y="1506"/>
                  </a:lnTo>
                  <a:lnTo>
                    <a:pt x="186" y="1533"/>
                  </a:lnTo>
                  <a:lnTo>
                    <a:pt x="185" y="1536"/>
                  </a:lnTo>
                  <a:lnTo>
                    <a:pt x="178" y="1588"/>
                  </a:lnTo>
                  <a:lnTo>
                    <a:pt x="178" y="1592"/>
                  </a:lnTo>
                  <a:lnTo>
                    <a:pt x="179" y="1595"/>
                  </a:lnTo>
                  <a:lnTo>
                    <a:pt x="182" y="1601"/>
                  </a:lnTo>
                  <a:lnTo>
                    <a:pt x="185" y="1617"/>
                  </a:lnTo>
                  <a:lnTo>
                    <a:pt x="199" y="1666"/>
                  </a:lnTo>
                  <a:lnTo>
                    <a:pt x="184" y="1715"/>
                  </a:lnTo>
                  <a:lnTo>
                    <a:pt x="178" y="1742"/>
                  </a:lnTo>
                  <a:lnTo>
                    <a:pt x="172" y="1815"/>
                  </a:lnTo>
                  <a:lnTo>
                    <a:pt x="172" y="1836"/>
                  </a:lnTo>
                  <a:lnTo>
                    <a:pt x="174" y="1843"/>
                  </a:lnTo>
                  <a:lnTo>
                    <a:pt x="173" y="1849"/>
                  </a:lnTo>
                  <a:lnTo>
                    <a:pt x="173" y="1848"/>
                  </a:lnTo>
                  <a:lnTo>
                    <a:pt x="172" y="1851"/>
                  </a:lnTo>
                  <a:lnTo>
                    <a:pt x="173" y="1849"/>
                  </a:lnTo>
                  <a:lnTo>
                    <a:pt x="160" y="1871"/>
                  </a:lnTo>
                  <a:lnTo>
                    <a:pt x="159" y="1871"/>
                  </a:lnTo>
                  <a:lnTo>
                    <a:pt x="133" y="1881"/>
                  </a:lnTo>
                  <a:lnTo>
                    <a:pt x="132" y="1881"/>
                  </a:lnTo>
                  <a:lnTo>
                    <a:pt x="115" y="1892"/>
                  </a:lnTo>
                  <a:lnTo>
                    <a:pt x="108" y="1906"/>
                  </a:lnTo>
                  <a:lnTo>
                    <a:pt x="107" y="1913"/>
                  </a:lnTo>
                  <a:lnTo>
                    <a:pt x="108" y="1927"/>
                  </a:lnTo>
                  <a:lnTo>
                    <a:pt x="109" y="1931"/>
                  </a:lnTo>
                  <a:lnTo>
                    <a:pt x="123" y="1955"/>
                  </a:lnTo>
                  <a:lnTo>
                    <a:pt x="130" y="1959"/>
                  </a:lnTo>
                  <a:lnTo>
                    <a:pt x="177" y="1967"/>
                  </a:lnTo>
                  <a:lnTo>
                    <a:pt x="175" y="1966"/>
                  </a:lnTo>
                  <a:lnTo>
                    <a:pt x="200" y="1976"/>
                  </a:lnTo>
                  <a:lnTo>
                    <a:pt x="215" y="1989"/>
                  </a:lnTo>
                  <a:lnTo>
                    <a:pt x="224" y="2012"/>
                  </a:lnTo>
                  <a:lnTo>
                    <a:pt x="242" y="2105"/>
                  </a:lnTo>
                  <a:lnTo>
                    <a:pt x="262" y="2102"/>
                  </a:lnTo>
                  <a:lnTo>
                    <a:pt x="243" y="2007"/>
                  </a:lnTo>
                  <a:lnTo>
                    <a:pt x="234" y="1980"/>
                  </a:lnTo>
                  <a:lnTo>
                    <a:pt x="233" y="1978"/>
                  </a:lnTo>
                  <a:lnTo>
                    <a:pt x="233" y="1977"/>
                  </a:lnTo>
                  <a:lnTo>
                    <a:pt x="230" y="1975"/>
                  </a:lnTo>
                  <a:lnTo>
                    <a:pt x="211" y="1958"/>
                  </a:lnTo>
                  <a:lnTo>
                    <a:pt x="209" y="1957"/>
                  </a:lnTo>
                  <a:lnTo>
                    <a:pt x="183" y="1947"/>
                  </a:lnTo>
                  <a:lnTo>
                    <a:pt x="180" y="1947"/>
                  </a:lnTo>
                  <a:lnTo>
                    <a:pt x="139" y="1941"/>
                  </a:lnTo>
                  <a:lnTo>
                    <a:pt x="128" y="1923"/>
                  </a:lnTo>
                  <a:lnTo>
                    <a:pt x="127" y="1913"/>
                  </a:lnTo>
                  <a:lnTo>
                    <a:pt x="133" y="1903"/>
                  </a:lnTo>
                  <a:lnTo>
                    <a:pt x="130" y="1907"/>
                  </a:lnTo>
                  <a:lnTo>
                    <a:pt x="141" y="1900"/>
                  </a:lnTo>
                  <a:lnTo>
                    <a:pt x="140" y="1900"/>
                  </a:lnTo>
                  <a:lnTo>
                    <a:pt x="170" y="1890"/>
                  </a:lnTo>
                  <a:lnTo>
                    <a:pt x="172" y="1889"/>
                  </a:lnTo>
                  <a:lnTo>
                    <a:pt x="176" y="1886"/>
                  </a:lnTo>
                  <a:lnTo>
                    <a:pt x="191" y="1856"/>
                  </a:lnTo>
                  <a:lnTo>
                    <a:pt x="191" y="1854"/>
                  </a:lnTo>
                  <a:lnTo>
                    <a:pt x="193" y="1843"/>
                  </a:lnTo>
                  <a:lnTo>
                    <a:pt x="193" y="1839"/>
                  </a:lnTo>
                  <a:lnTo>
                    <a:pt x="191" y="1831"/>
                  </a:lnTo>
                  <a:lnTo>
                    <a:pt x="193" y="1789"/>
                  </a:lnTo>
                  <a:lnTo>
                    <a:pt x="204" y="1721"/>
                  </a:lnTo>
                  <a:lnTo>
                    <a:pt x="217" y="1678"/>
                  </a:lnTo>
                  <a:lnTo>
                    <a:pt x="218" y="1671"/>
                  </a:lnTo>
                  <a:lnTo>
                    <a:pt x="220" y="1669"/>
                  </a:lnTo>
                  <a:lnTo>
                    <a:pt x="220" y="1663"/>
                  </a:lnTo>
                  <a:lnTo>
                    <a:pt x="201" y="1596"/>
                  </a:lnTo>
                  <a:lnTo>
                    <a:pt x="200" y="1589"/>
                  </a:lnTo>
                  <a:lnTo>
                    <a:pt x="199" y="1587"/>
                  </a:lnTo>
                  <a:lnTo>
                    <a:pt x="200" y="1563"/>
                  </a:lnTo>
                  <a:lnTo>
                    <a:pt x="205" y="1540"/>
                  </a:lnTo>
                  <a:lnTo>
                    <a:pt x="216" y="1514"/>
                  </a:lnTo>
                  <a:lnTo>
                    <a:pt x="215" y="1515"/>
                  </a:lnTo>
                  <a:lnTo>
                    <a:pt x="248" y="1468"/>
                  </a:lnTo>
                  <a:lnTo>
                    <a:pt x="248" y="1466"/>
                  </a:lnTo>
                  <a:lnTo>
                    <a:pt x="249" y="1466"/>
                  </a:lnTo>
                  <a:lnTo>
                    <a:pt x="261" y="1438"/>
                  </a:lnTo>
                  <a:lnTo>
                    <a:pt x="261" y="1435"/>
                  </a:lnTo>
                  <a:lnTo>
                    <a:pt x="262" y="1433"/>
                  </a:lnTo>
                  <a:lnTo>
                    <a:pt x="241" y="1244"/>
                  </a:lnTo>
                  <a:lnTo>
                    <a:pt x="214" y="1137"/>
                  </a:lnTo>
                  <a:lnTo>
                    <a:pt x="213" y="1134"/>
                  </a:lnTo>
                  <a:lnTo>
                    <a:pt x="222" y="1121"/>
                  </a:lnTo>
                  <a:lnTo>
                    <a:pt x="222" y="1122"/>
                  </a:lnTo>
                  <a:lnTo>
                    <a:pt x="244" y="1092"/>
                  </a:lnTo>
                  <a:lnTo>
                    <a:pt x="246" y="1090"/>
                  </a:lnTo>
                  <a:lnTo>
                    <a:pt x="254" y="1070"/>
                  </a:lnTo>
                  <a:lnTo>
                    <a:pt x="255" y="1062"/>
                  </a:lnTo>
                  <a:lnTo>
                    <a:pt x="244" y="1030"/>
                  </a:lnTo>
                  <a:lnTo>
                    <a:pt x="242" y="1013"/>
                  </a:lnTo>
                  <a:lnTo>
                    <a:pt x="247" y="996"/>
                  </a:lnTo>
                  <a:lnTo>
                    <a:pt x="266" y="978"/>
                  </a:lnTo>
                  <a:lnTo>
                    <a:pt x="266" y="976"/>
                  </a:lnTo>
                  <a:lnTo>
                    <a:pt x="266" y="975"/>
                  </a:lnTo>
                  <a:lnTo>
                    <a:pt x="267" y="975"/>
                  </a:lnTo>
                  <a:lnTo>
                    <a:pt x="298" y="888"/>
                  </a:lnTo>
                  <a:lnTo>
                    <a:pt x="298" y="883"/>
                  </a:lnTo>
                  <a:lnTo>
                    <a:pt x="292" y="837"/>
                  </a:lnTo>
                  <a:lnTo>
                    <a:pt x="285" y="820"/>
                  </a:lnTo>
                  <a:lnTo>
                    <a:pt x="266" y="801"/>
                  </a:lnTo>
                  <a:lnTo>
                    <a:pt x="227" y="769"/>
                  </a:lnTo>
                  <a:lnTo>
                    <a:pt x="223" y="765"/>
                  </a:lnTo>
                  <a:lnTo>
                    <a:pt x="216" y="762"/>
                  </a:lnTo>
                  <a:lnTo>
                    <a:pt x="213" y="762"/>
                  </a:lnTo>
                  <a:lnTo>
                    <a:pt x="211" y="764"/>
                  </a:lnTo>
                  <a:lnTo>
                    <a:pt x="123" y="813"/>
                  </a:lnTo>
                  <a:lnTo>
                    <a:pt x="124" y="812"/>
                  </a:lnTo>
                  <a:lnTo>
                    <a:pt x="104" y="819"/>
                  </a:lnTo>
                  <a:lnTo>
                    <a:pt x="78" y="711"/>
                  </a:lnTo>
                  <a:lnTo>
                    <a:pt x="77" y="710"/>
                  </a:lnTo>
                  <a:lnTo>
                    <a:pt x="23" y="587"/>
                  </a:lnTo>
                  <a:lnTo>
                    <a:pt x="40" y="562"/>
                  </a:lnTo>
                  <a:lnTo>
                    <a:pt x="64" y="539"/>
                  </a:lnTo>
                  <a:lnTo>
                    <a:pt x="116" y="499"/>
                  </a:lnTo>
                  <a:lnTo>
                    <a:pt x="120" y="495"/>
                  </a:lnTo>
                  <a:lnTo>
                    <a:pt x="124" y="486"/>
                  </a:lnTo>
                  <a:lnTo>
                    <a:pt x="124" y="481"/>
                  </a:lnTo>
                  <a:lnTo>
                    <a:pt x="124" y="470"/>
                  </a:lnTo>
                  <a:lnTo>
                    <a:pt x="121" y="447"/>
                  </a:lnTo>
                  <a:lnTo>
                    <a:pt x="125" y="357"/>
                  </a:lnTo>
                  <a:lnTo>
                    <a:pt x="124" y="338"/>
                  </a:lnTo>
                  <a:lnTo>
                    <a:pt x="100" y="251"/>
                  </a:lnTo>
                  <a:lnTo>
                    <a:pt x="111" y="222"/>
                  </a:lnTo>
                  <a:lnTo>
                    <a:pt x="130" y="197"/>
                  </a:lnTo>
                  <a:lnTo>
                    <a:pt x="128" y="197"/>
                  </a:lnTo>
                  <a:lnTo>
                    <a:pt x="151" y="177"/>
                  </a:lnTo>
                  <a:lnTo>
                    <a:pt x="149" y="180"/>
                  </a:lnTo>
                  <a:lnTo>
                    <a:pt x="178" y="164"/>
                  </a:lnTo>
                  <a:lnTo>
                    <a:pt x="184" y="158"/>
                  </a:lnTo>
                  <a:lnTo>
                    <a:pt x="191" y="131"/>
                  </a:lnTo>
                  <a:lnTo>
                    <a:pt x="193" y="110"/>
                  </a:lnTo>
                  <a:lnTo>
                    <a:pt x="192" y="76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32" name="Freeform 1053"/>
            <p:cNvSpPr>
              <a:spLocks/>
            </p:cNvSpPr>
            <p:nvPr/>
          </p:nvSpPr>
          <p:spPr bwMode="auto">
            <a:xfrm>
              <a:off x="6237288" y="4678363"/>
              <a:ext cx="166687" cy="965200"/>
            </a:xfrm>
            <a:custGeom>
              <a:avLst/>
              <a:gdLst>
                <a:gd name="T0" fmla="*/ 2147483647 w 317"/>
                <a:gd name="T1" fmla="*/ 295330638 h 1826"/>
                <a:gd name="T2" fmla="*/ 2147483647 w 317"/>
                <a:gd name="T3" fmla="*/ 2147483647 h 1826"/>
                <a:gd name="T4" fmla="*/ 2147483647 w 317"/>
                <a:gd name="T5" fmla="*/ 2147483647 h 1826"/>
                <a:gd name="T6" fmla="*/ 2147483647 w 317"/>
                <a:gd name="T7" fmla="*/ 2147483647 h 1826"/>
                <a:gd name="T8" fmla="*/ 2147483647 w 317"/>
                <a:gd name="T9" fmla="*/ 2147483647 h 1826"/>
                <a:gd name="T10" fmla="*/ 2147483647 w 317"/>
                <a:gd name="T11" fmla="*/ 2147483647 h 1826"/>
                <a:gd name="T12" fmla="*/ 2147483647 w 317"/>
                <a:gd name="T13" fmla="*/ 2147483647 h 1826"/>
                <a:gd name="T14" fmla="*/ 2147483647 w 317"/>
                <a:gd name="T15" fmla="*/ 2147483647 h 1826"/>
                <a:gd name="T16" fmla="*/ 2147483647 w 317"/>
                <a:gd name="T17" fmla="*/ 2147483647 h 1826"/>
                <a:gd name="T18" fmla="*/ 2147483647 w 317"/>
                <a:gd name="T19" fmla="*/ 2147483647 h 1826"/>
                <a:gd name="T20" fmla="*/ 2147483647 w 317"/>
                <a:gd name="T21" fmla="*/ 2147483647 h 1826"/>
                <a:gd name="T22" fmla="*/ 1017772289 w 317"/>
                <a:gd name="T23" fmla="*/ 2147483647 h 1826"/>
                <a:gd name="T24" fmla="*/ 581465817 w 317"/>
                <a:gd name="T25" fmla="*/ 2147483647 h 1826"/>
                <a:gd name="T26" fmla="*/ 145435732 w 317"/>
                <a:gd name="T27" fmla="*/ 2147483647 h 1826"/>
                <a:gd name="T28" fmla="*/ 2147483647 w 317"/>
                <a:gd name="T29" fmla="*/ 2147483647 h 1826"/>
                <a:gd name="T30" fmla="*/ 2147483647 w 317"/>
                <a:gd name="T31" fmla="*/ 2147483647 h 1826"/>
                <a:gd name="T32" fmla="*/ 2147483647 w 317"/>
                <a:gd name="T33" fmla="*/ 2147483647 h 1826"/>
                <a:gd name="T34" fmla="*/ 2147483647 w 317"/>
                <a:gd name="T35" fmla="*/ 2147483647 h 1826"/>
                <a:gd name="T36" fmla="*/ 2147483647 w 317"/>
                <a:gd name="T37" fmla="*/ 2147483647 h 1826"/>
                <a:gd name="T38" fmla="*/ 2147483647 w 317"/>
                <a:gd name="T39" fmla="*/ 2147483647 h 1826"/>
                <a:gd name="T40" fmla="*/ 2147483647 w 317"/>
                <a:gd name="T41" fmla="*/ 2147483647 h 1826"/>
                <a:gd name="T42" fmla="*/ 2147483647 w 317"/>
                <a:gd name="T43" fmla="*/ 2147483647 h 1826"/>
                <a:gd name="T44" fmla="*/ 2147483647 w 317"/>
                <a:gd name="T45" fmla="*/ 2147483647 h 1826"/>
                <a:gd name="T46" fmla="*/ 2147483647 w 317"/>
                <a:gd name="T47" fmla="*/ 2147483647 h 1826"/>
                <a:gd name="T48" fmla="*/ 2147483647 w 317"/>
                <a:gd name="T49" fmla="*/ 2147483647 h 1826"/>
                <a:gd name="T50" fmla="*/ 2147483647 w 317"/>
                <a:gd name="T51" fmla="*/ 2147483647 h 1826"/>
                <a:gd name="T52" fmla="*/ 2147483647 w 317"/>
                <a:gd name="T53" fmla="*/ 2147483647 h 1826"/>
                <a:gd name="T54" fmla="*/ 2147483647 w 317"/>
                <a:gd name="T55" fmla="*/ 2147483647 h 1826"/>
                <a:gd name="T56" fmla="*/ 2147483647 w 317"/>
                <a:gd name="T57" fmla="*/ 2147483647 h 1826"/>
                <a:gd name="T58" fmla="*/ 2147483647 w 317"/>
                <a:gd name="T59" fmla="*/ 2147483647 h 1826"/>
                <a:gd name="T60" fmla="*/ 2147483647 w 317"/>
                <a:gd name="T61" fmla="*/ 2147483647 h 1826"/>
                <a:gd name="T62" fmla="*/ 2147483647 w 317"/>
                <a:gd name="T63" fmla="*/ 2147483647 h 1826"/>
                <a:gd name="T64" fmla="*/ 2147483647 w 317"/>
                <a:gd name="T65" fmla="*/ 2147483647 h 1826"/>
                <a:gd name="T66" fmla="*/ 2147483647 w 317"/>
                <a:gd name="T67" fmla="*/ 2147483647 h 1826"/>
                <a:gd name="T68" fmla="*/ 2147483647 w 317"/>
                <a:gd name="T69" fmla="*/ 2147483647 h 1826"/>
                <a:gd name="T70" fmla="*/ 2147483647 w 317"/>
                <a:gd name="T71" fmla="*/ 2147483647 h 1826"/>
                <a:gd name="T72" fmla="*/ 2147483647 w 317"/>
                <a:gd name="T73" fmla="*/ 2147483647 h 1826"/>
                <a:gd name="T74" fmla="*/ 1017772289 w 317"/>
                <a:gd name="T75" fmla="*/ 2147483647 h 1826"/>
                <a:gd name="T76" fmla="*/ 1017772289 w 317"/>
                <a:gd name="T77" fmla="*/ 2147483647 h 1826"/>
                <a:gd name="T78" fmla="*/ 1453802966 w 317"/>
                <a:gd name="T79" fmla="*/ 2147483647 h 1826"/>
                <a:gd name="T80" fmla="*/ 1890109438 w 317"/>
                <a:gd name="T81" fmla="*/ 2147483647 h 1826"/>
                <a:gd name="T82" fmla="*/ 2147483647 w 317"/>
                <a:gd name="T83" fmla="*/ 2147483647 h 1826"/>
                <a:gd name="T84" fmla="*/ 2147483647 w 317"/>
                <a:gd name="T85" fmla="*/ 2147483647 h 1826"/>
                <a:gd name="T86" fmla="*/ 2147483647 w 317"/>
                <a:gd name="T87" fmla="*/ 2147483647 h 1826"/>
                <a:gd name="T88" fmla="*/ 2147483647 w 317"/>
                <a:gd name="T89" fmla="*/ 2147483647 h 1826"/>
                <a:gd name="T90" fmla="*/ 2147483647 w 317"/>
                <a:gd name="T91" fmla="*/ 2147483647 h 1826"/>
                <a:gd name="T92" fmla="*/ 2147483647 w 317"/>
                <a:gd name="T93" fmla="*/ 2147483647 h 1826"/>
                <a:gd name="T94" fmla="*/ 2147483647 w 317"/>
                <a:gd name="T95" fmla="*/ 2147483647 h 1826"/>
                <a:gd name="T96" fmla="*/ 2147483647 w 317"/>
                <a:gd name="T97" fmla="*/ 2147483647 h 1826"/>
                <a:gd name="T98" fmla="*/ 2147483647 w 317"/>
                <a:gd name="T99" fmla="*/ 2147483647 h 1826"/>
                <a:gd name="T100" fmla="*/ 2147483647 w 317"/>
                <a:gd name="T101" fmla="*/ 2147483647 h 1826"/>
                <a:gd name="T102" fmla="*/ 2147483647 w 317"/>
                <a:gd name="T103" fmla="*/ 2147483647 h 1826"/>
                <a:gd name="T104" fmla="*/ 2147483647 w 317"/>
                <a:gd name="T105" fmla="*/ 0 h 182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17"/>
                <a:gd name="T160" fmla="*/ 0 h 1826"/>
                <a:gd name="T161" fmla="*/ 317 w 317"/>
                <a:gd name="T162" fmla="*/ 1826 h 182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17" h="1826">
                  <a:moveTo>
                    <a:pt x="217" y="0"/>
                  </a:moveTo>
                  <a:lnTo>
                    <a:pt x="198" y="6"/>
                  </a:lnTo>
                  <a:lnTo>
                    <a:pt x="208" y="43"/>
                  </a:lnTo>
                  <a:lnTo>
                    <a:pt x="207" y="68"/>
                  </a:lnTo>
                  <a:lnTo>
                    <a:pt x="184" y="137"/>
                  </a:lnTo>
                  <a:lnTo>
                    <a:pt x="183" y="174"/>
                  </a:lnTo>
                  <a:lnTo>
                    <a:pt x="185" y="195"/>
                  </a:lnTo>
                  <a:lnTo>
                    <a:pt x="185" y="197"/>
                  </a:lnTo>
                  <a:lnTo>
                    <a:pt x="187" y="201"/>
                  </a:lnTo>
                  <a:lnTo>
                    <a:pt x="197" y="214"/>
                  </a:lnTo>
                  <a:lnTo>
                    <a:pt x="200" y="217"/>
                  </a:lnTo>
                  <a:lnTo>
                    <a:pt x="216" y="225"/>
                  </a:lnTo>
                  <a:lnTo>
                    <a:pt x="216" y="226"/>
                  </a:lnTo>
                  <a:lnTo>
                    <a:pt x="188" y="322"/>
                  </a:lnTo>
                  <a:lnTo>
                    <a:pt x="144" y="519"/>
                  </a:lnTo>
                  <a:lnTo>
                    <a:pt x="129" y="546"/>
                  </a:lnTo>
                  <a:lnTo>
                    <a:pt x="87" y="599"/>
                  </a:lnTo>
                  <a:lnTo>
                    <a:pt x="85" y="601"/>
                  </a:lnTo>
                  <a:lnTo>
                    <a:pt x="73" y="635"/>
                  </a:lnTo>
                  <a:lnTo>
                    <a:pt x="73" y="638"/>
                  </a:lnTo>
                  <a:lnTo>
                    <a:pt x="69" y="678"/>
                  </a:lnTo>
                  <a:lnTo>
                    <a:pt x="71" y="758"/>
                  </a:lnTo>
                  <a:lnTo>
                    <a:pt x="23" y="857"/>
                  </a:lnTo>
                  <a:lnTo>
                    <a:pt x="22" y="859"/>
                  </a:lnTo>
                  <a:lnTo>
                    <a:pt x="11" y="891"/>
                  </a:lnTo>
                  <a:lnTo>
                    <a:pt x="11" y="893"/>
                  </a:lnTo>
                  <a:lnTo>
                    <a:pt x="0" y="999"/>
                  </a:lnTo>
                  <a:lnTo>
                    <a:pt x="3" y="1007"/>
                  </a:lnTo>
                  <a:lnTo>
                    <a:pt x="77" y="1079"/>
                  </a:lnTo>
                  <a:lnTo>
                    <a:pt x="113" y="1125"/>
                  </a:lnTo>
                  <a:lnTo>
                    <a:pt x="126" y="1147"/>
                  </a:lnTo>
                  <a:lnTo>
                    <a:pt x="134" y="1164"/>
                  </a:lnTo>
                  <a:lnTo>
                    <a:pt x="134" y="1163"/>
                  </a:lnTo>
                  <a:lnTo>
                    <a:pt x="135" y="1166"/>
                  </a:lnTo>
                  <a:lnTo>
                    <a:pt x="134" y="1164"/>
                  </a:lnTo>
                  <a:lnTo>
                    <a:pt x="140" y="1202"/>
                  </a:lnTo>
                  <a:lnTo>
                    <a:pt x="134" y="1321"/>
                  </a:lnTo>
                  <a:lnTo>
                    <a:pt x="135" y="1323"/>
                  </a:lnTo>
                  <a:lnTo>
                    <a:pt x="137" y="1329"/>
                  </a:lnTo>
                  <a:lnTo>
                    <a:pt x="155" y="1397"/>
                  </a:lnTo>
                  <a:lnTo>
                    <a:pt x="157" y="1399"/>
                  </a:lnTo>
                  <a:lnTo>
                    <a:pt x="185" y="1451"/>
                  </a:lnTo>
                  <a:lnTo>
                    <a:pt x="184" y="1450"/>
                  </a:lnTo>
                  <a:lnTo>
                    <a:pt x="189" y="1464"/>
                  </a:lnTo>
                  <a:lnTo>
                    <a:pt x="192" y="1481"/>
                  </a:lnTo>
                  <a:lnTo>
                    <a:pt x="198" y="1582"/>
                  </a:lnTo>
                  <a:lnTo>
                    <a:pt x="199" y="1587"/>
                  </a:lnTo>
                  <a:lnTo>
                    <a:pt x="201" y="1593"/>
                  </a:lnTo>
                  <a:lnTo>
                    <a:pt x="227" y="1640"/>
                  </a:lnTo>
                  <a:lnTo>
                    <a:pt x="250" y="1667"/>
                  </a:lnTo>
                  <a:lnTo>
                    <a:pt x="266" y="1703"/>
                  </a:lnTo>
                  <a:lnTo>
                    <a:pt x="297" y="1826"/>
                  </a:lnTo>
                  <a:lnTo>
                    <a:pt x="317" y="1820"/>
                  </a:lnTo>
                  <a:lnTo>
                    <a:pt x="299" y="1737"/>
                  </a:lnTo>
                  <a:lnTo>
                    <a:pt x="267" y="1656"/>
                  </a:lnTo>
                  <a:lnTo>
                    <a:pt x="266" y="1654"/>
                  </a:lnTo>
                  <a:lnTo>
                    <a:pt x="245" y="1628"/>
                  </a:lnTo>
                  <a:lnTo>
                    <a:pt x="246" y="1629"/>
                  </a:lnTo>
                  <a:lnTo>
                    <a:pt x="217" y="1580"/>
                  </a:lnTo>
                  <a:lnTo>
                    <a:pt x="213" y="1480"/>
                  </a:lnTo>
                  <a:lnTo>
                    <a:pt x="204" y="1442"/>
                  </a:lnTo>
                  <a:lnTo>
                    <a:pt x="203" y="1441"/>
                  </a:lnTo>
                  <a:lnTo>
                    <a:pt x="174" y="1390"/>
                  </a:lnTo>
                  <a:lnTo>
                    <a:pt x="175" y="1391"/>
                  </a:lnTo>
                  <a:lnTo>
                    <a:pt x="158" y="1324"/>
                  </a:lnTo>
                  <a:lnTo>
                    <a:pt x="154" y="1315"/>
                  </a:lnTo>
                  <a:lnTo>
                    <a:pt x="161" y="1199"/>
                  </a:lnTo>
                  <a:lnTo>
                    <a:pt x="154" y="1161"/>
                  </a:lnTo>
                  <a:lnTo>
                    <a:pt x="153" y="1159"/>
                  </a:lnTo>
                  <a:lnTo>
                    <a:pt x="153" y="1158"/>
                  </a:lnTo>
                  <a:lnTo>
                    <a:pt x="145" y="1138"/>
                  </a:lnTo>
                  <a:lnTo>
                    <a:pt x="145" y="1137"/>
                  </a:lnTo>
                  <a:lnTo>
                    <a:pt x="132" y="1114"/>
                  </a:lnTo>
                  <a:lnTo>
                    <a:pt x="94" y="1067"/>
                  </a:lnTo>
                  <a:lnTo>
                    <a:pt x="22" y="996"/>
                  </a:lnTo>
                  <a:lnTo>
                    <a:pt x="21" y="1000"/>
                  </a:lnTo>
                  <a:lnTo>
                    <a:pt x="18" y="993"/>
                  </a:lnTo>
                  <a:lnTo>
                    <a:pt x="22" y="996"/>
                  </a:lnTo>
                  <a:lnTo>
                    <a:pt x="31" y="895"/>
                  </a:lnTo>
                  <a:lnTo>
                    <a:pt x="31" y="897"/>
                  </a:lnTo>
                  <a:lnTo>
                    <a:pt x="41" y="866"/>
                  </a:lnTo>
                  <a:lnTo>
                    <a:pt x="40" y="867"/>
                  </a:lnTo>
                  <a:lnTo>
                    <a:pt x="90" y="764"/>
                  </a:lnTo>
                  <a:lnTo>
                    <a:pt x="90" y="759"/>
                  </a:lnTo>
                  <a:lnTo>
                    <a:pt x="89" y="677"/>
                  </a:lnTo>
                  <a:lnTo>
                    <a:pt x="93" y="641"/>
                  </a:lnTo>
                  <a:lnTo>
                    <a:pt x="91" y="642"/>
                  </a:lnTo>
                  <a:lnTo>
                    <a:pt x="103" y="610"/>
                  </a:lnTo>
                  <a:lnTo>
                    <a:pt x="145" y="561"/>
                  </a:lnTo>
                  <a:lnTo>
                    <a:pt x="147" y="557"/>
                  </a:lnTo>
                  <a:lnTo>
                    <a:pt x="164" y="525"/>
                  </a:lnTo>
                  <a:lnTo>
                    <a:pt x="208" y="327"/>
                  </a:lnTo>
                  <a:lnTo>
                    <a:pt x="233" y="246"/>
                  </a:lnTo>
                  <a:lnTo>
                    <a:pt x="236" y="230"/>
                  </a:lnTo>
                  <a:lnTo>
                    <a:pt x="238" y="224"/>
                  </a:lnTo>
                  <a:lnTo>
                    <a:pt x="239" y="222"/>
                  </a:lnTo>
                  <a:lnTo>
                    <a:pt x="239" y="216"/>
                  </a:lnTo>
                  <a:lnTo>
                    <a:pt x="238" y="213"/>
                  </a:lnTo>
                  <a:lnTo>
                    <a:pt x="234" y="210"/>
                  </a:lnTo>
                  <a:lnTo>
                    <a:pt x="212" y="200"/>
                  </a:lnTo>
                  <a:lnTo>
                    <a:pt x="205" y="191"/>
                  </a:lnTo>
                  <a:lnTo>
                    <a:pt x="203" y="172"/>
                  </a:lnTo>
                  <a:lnTo>
                    <a:pt x="204" y="144"/>
                  </a:lnTo>
                  <a:lnTo>
                    <a:pt x="226" y="74"/>
                  </a:lnTo>
                  <a:lnTo>
                    <a:pt x="227" y="37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33" name="Freeform 1054"/>
            <p:cNvSpPr>
              <a:spLocks/>
            </p:cNvSpPr>
            <p:nvPr/>
          </p:nvSpPr>
          <p:spPr bwMode="auto">
            <a:xfrm>
              <a:off x="6334125" y="5638800"/>
              <a:ext cx="696913" cy="1274763"/>
            </a:xfrm>
            <a:custGeom>
              <a:avLst/>
              <a:gdLst>
                <a:gd name="T0" fmla="*/ 0 w 1318"/>
                <a:gd name="T1" fmla="*/ 2147483647 h 2408"/>
                <a:gd name="T2" fmla="*/ 443434394 w 1318"/>
                <a:gd name="T3" fmla="*/ 2147483647 h 2408"/>
                <a:gd name="T4" fmla="*/ 2069826084 w 1318"/>
                <a:gd name="T5" fmla="*/ 2147483647 h 2408"/>
                <a:gd name="T6" fmla="*/ 2147483647 w 1318"/>
                <a:gd name="T7" fmla="*/ 2147483647 h 2408"/>
                <a:gd name="T8" fmla="*/ 2147483647 w 1318"/>
                <a:gd name="T9" fmla="*/ 2147483647 h 2408"/>
                <a:gd name="T10" fmla="*/ 2147483647 w 1318"/>
                <a:gd name="T11" fmla="*/ 2147483647 h 2408"/>
                <a:gd name="T12" fmla="*/ 2147483647 w 1318"/>
                <a:gd name="T13" fmla="*/ 2147483647 h 2408"/>
                <a:gd name="T14" fmla="*/ 2147483647 w 1318"/>
                <a:gd name="T15" fmla="*/ 2147483647 h 2408"/>
                <a:gd name="T16" fmla="*/ 2147483647 w 1318"/>
                <a:gd name="T17" fmla="*/ 2147483647 h 2408"/>
                <a:gd name="T18" fmla="*/ 2147483647 w 1318"/>
                <a:gd name="T19" fmla="*/ 2147483647 h 2408"/>
                <a:gd name="T20" fmla="*/ 2147483647 w 1318"/>
                <a:gd name="T21" fmla="*/ 2147483647 h 2408"/>
                <a:gd name="T22" fmla="*/ 2147483647 w 1318"/>
                <a:gd name="T23" fmla="*/ 2147483647 h 2408"/>
                <a:gd name="T24" fmla="*/ 2147483647 w 1318"/>
                <a:gd name="T25" fmla="*/ 2147483647 h 2408"/>
                <a:gd name="T26" fmla="*/ 2147483647 w 1318"/>
                <a:gd name="T27" fmla="*/ 2147483647 h 2408"/>
                <a:gd name="T28" fmla="*/ 2147483647 w 1318"/>
                <a:gd name="T29" fmla="*/ 2147483647 h 2408"/>
                <a:gd name="T30" fmla="*/ 2147483647 w 1318"/>
                <a:gd name="T31" fmla="*/ 2147483647 h 2408"/>
                <a:gd name="T32" fmla="*/ 2147483647 w 1318"/>
                <a:gd name="T33" fmla="*/ 2147483647 h 2408"/>
                <a:gd name="T34" fmla="*/ 2147483647 w 1318"/>
                <a:gd name="T35" fmla="*/ 2147483647 h 2408"/>
                <a:gd name="T36" fmla="*/ 2147483647 w 1318"/>
                <a:gd name="T37" fmla="*/ 2147483647 h 2408"/>
                <a:gd name="T38" fmla="*/ 2147483647 w 1318"/>
                <a:gd name="T39" fmla="*/ 2147483647 h 2408"/>
                <a:gd name="T40" fmla="*/ 2147483647 w 1318"/>
                <a:gd name="T41" fmla="*/ 2147483647 h 2408"/>
                <a:gd name="T42" fmla="*/ 2147483647 w 1318"/>
                <a:gd name="T43" fmla="*/ 2147483647 h 2408"/>
                <a:gd name="T44" fmla="*/ 2147483647 w 1318"/>
                <a:gd name="T45" fmla="*/ 2147483647 h 2408"/>
                <a:gd name="T46" fmla="*/ 2147483647 w 1318"/>
                <a:gd name="T47" fmla="*/ 2147483647 h 2408"/>
                <a:gd name="T48" fmla="*/ 2147483647 w 1318"/>
                <a:gd name="T49" fmla="*/ 2147483647 h 2408"/>
                <a:gd name="T50" fmla="*/ 2147483647 w 1318"/>
                <a:gd name="T51" fmla="*/ 2147483647 h 2408"/>
                <a:gd name="T52" fmla="*/ 2147483647 w 1318"/>
                <a:gd name="T53" fmla="*/ 2147483647 h 2408"/>
                <a:gd name="T54" fmla="*/ 2147483647 w 1318"/>
                <a:gd name="T55" fmla="*/ 2147483647 h 2408"/>
                <a:gd name="T56" fmla="*/ 2147483647 w 1318"/>
                <a:gd name="T57" fmla="*/ 2147483647 h 2408"/>
                <a:gd name="T58" fmla="*/ 2147483647 w 1318"/>
                <a:gd name="T59" fmla="*/ 2147483647 h 2408"/>
                <a:gd name="T60" fmla="*/ 2147483647 w 1318"/>
                <a:gd name="T61" fmla="*/ 2147483647 h 2408"/>
                <a:gd name="T62" fmla="*/ 2147483647 w 1318"/>
                <a:gd name="T63" fmla="*/ 2147483647 h 2408"/>
                <a:gd name="T64" fmla="*/ 2147483647 w 1318"/>
                <a:gd name="T65" fmla="*/ 2147483647 h 2408"/>
                <a:gd name="T66" fmla="*/ 2147483647 w 1318"/>
                <a:gd name="T67" fmla="*/ 2147483647 h 2408"/>
                <a:gd name="T68" fmla="*/ 2147483647 w 1318"/>
                <a:gd name="T69" fmla="*/ 2147483647 h 2408"/>
                <a:gd name="T70" fmla="*/ 2147483647 w 1318"/>
                <a:gd name="T71" fmla="*/ 2147483647 h 2408"/>
                <a:gd name="T72" fmla="*/ 2147483647 w 1318"/>
                <a:gd name="T73" fmla="*/ 2147483647 h 2408"/>
                <a:gd name="T74" fmla="*/ 2147483647 w 1318"/>
                <a:gd name="T75" fmla="*/ 2147483647 h 2408"/>
                <a:gd name="T76" fmla="*/ 2147483647 w 1318"/>
                <a:gd name="T77" fmla="*/ 2147483647 h 2408"/>
                <a:gd name="T78" fmla="*/ 2147483647 w 1318"/>
                <a:gd name="T79" fmla="*/ 2147483647 h 2408"/>
                <a:gd name="T80" fmla="*/ 2147483647 w 1318"/>
                <a:gd name="T81" fmla="*/ 2147483647 h 2408"/>
                <a:gd name="T82" fmla="*/ 2147483647 w 1318"/>
                <a:gd name="T83" fmla="*/ 2147483647 h 2408"/>
                <a:gd name="T84" fmla="*/ 2147483647 w 1318"/>
                <a:gd name="T85" fmla="*/ 2147483647 h 2408"/>
                <a:gd name="T86" fmla="*/ 2147483647 w 1318"/>
                <a:gd name="T87" fmla="*/ 2147483647 h 2408"/>
                <a:gd name="T88" fmla="*/ 2147483647 w 1318"/>
                <a:gd name="T89" fmla="*/ 2147483647 h 2408"/>
                <a:gd name="T90" fmla="*/ 2147483647 w 1318"/>
                <a:gd name="T91" fmla="*/ 2147483647 h 2408"/>
                <a:gd name="T92" fmla="*/ 2147483647 w 1318"/>
                <a:gd name="T93" fmla="*/ 2147483647 h 2408"/>
                <a:gd name="T94" fmla="*/ 2147483647 w 1318"/>
                <a:gd name="T95" fmla="*/ 2147483647 h 2408"/>
                <a:gd name="T96" fmla="*/ 2147483647 w 1318"/>
                <a:gd name="T97" fmla="*/ 2147483647 h 2408"/>
                <a:gd name="T98" fmla="*/ 2147483647 w 1318"/>
                <a:gd name="T99" fmla="*/ 2147483647 h 2408"/>
                <a:gd name="T100" fmla="*/ 2147483647 w 1318"/>
                <a:gd name="T101" fmla="*/ 2147483647 h 2408"/>
                <a:gd name="T102" fmla="*/ 2147483647 w 1318"/>
                <a:gd name="T103" fmla="*/ 2147483647 h 2408"/>
                <a:gd name="T104" fmla="*/ 2147483647 w 1318"/>
                <a:gd name="T105" fmla="*/ 2147483647 h 2408"/>
                <a:gd name="T106" fmla="*/ 2147483647 w 1318"/>
                <a:gd name="T107" fmla="*/ 2147483647 h 2408"/>
                <a:gd name="T108" fmla="*/ 2147483647 w 1318"/>
                <a:gd name="T109" fmla="*/ 2147483647 h 2408"/>
                <a:gd name="T110" fmla="*/ 2147483647 w 1318"/>
                <a:gd name="T111" fmla="*/ 2147483647 h 2408"/>
                <a:gd name="T112" fmla="*/ 2147483647 w 1318"/>
                <a:gd name="T113" fmla="*/ 2147483647 h 2408"/>
                <a:gd name="T114" fmla="*/ 2147483647 w 1318"/>
                <a:gd name="T115" fmla="*/ 2147483647 h 2408"/>
                <a:gd name="T116" fmla="*/ 1182678372 w 1318"/>
                <a:gd name="T117" fmla="*/ 2147483647 h 2408"/>
                <a:gd name="T118" fmla="*/ 1330582503 w 1318"/>
                <a:gd name="T119" fmla="*/ 2147483647 h 2408"/>
                <a:gd name="T120" fmla="*/ 1478487691 w 1318"/>
                <a:gd name="T121" fmla="*/ 2147483647 h 2408"/>
                <a:gd name="T122" fmla="*/ 2147483647 w 1318"/>
                <a:gd name="T123" fmla="*/ 2147483647 h 240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18"/>
                <a:gd name="T187" fmla="*/ 0 h 2408"/>
                <a:gd name="T188" fmla="*/ 1318 w 1318"/>
                <a:gd name="T189" fmla="*/ 2408 h 240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18" h="2408">
                  <a:moveTo>
                    <a:pt x="66" y="95"/>
                  </a:moveTo>
                  <a:lnTo>
                    <a:pt x="66" y="94"/>
                  </a:lnTo>
                  <a:lnTo>
                    <a:pt x="13" y="145"/>
                  </a:lnTo>
                  <a:lnTo>
                    <a:pt x="1" y="165"/>
                  </a:lnTo>
                  <a:lnTo>
                    <a:pt x="0" y="174"/>
                  </a:lnTo>
                  <a:lnTo>
                    <a:pt x="7" y="194"/>
                  </a:lnTo>
                  <a:lnTo>
                    <a:pt x="2" y="249"/>
                  </a:lnTo>
                  <a:lnTo>
                    <a:pt x="2" y="252"/>
                  </a:lnTo>
                  <a:lnTo>
                    <a:pt x="7" y="276"/>
                  </a:lnTo>
                  <a:lnTo>
                    <a:pt x="8" y="279"/>
                  </a:lnTo>
                  <a:lnTo>
                    <a:pt x="28" y="307"/>
                  </a:lnTo>
                  <a:lnTo>
                    <a:pt x="30" y="308"/>
                  </a:lnTo>
                  <a:lnTo>
                    <a:pt x="34" y="310"/>
                  </a:lnTo>
                  <a:lnTo>
                    <a:pt x="39" y="312"/>
                  </a:lnTo>
                  <a:lnTo>
                    <a:pt x="41" y="310"/>
                  </a:lnTo>
                  <a:lnTo>
                    <a:pt x="52" y="323"/>
                  </a:lnTo>
                  <a:lnTo>
                    <a:pt x="50" y="321"/>
                  </a:lnTo>
                  <a:lnTo>
                    <a:pt x="61" y="339"/>
                  </a:lnTo>
                  <a:lnTo>
                    <a:pt x="62" y="340"/>
                  </a:lnTo>
                  <a:lnTo>
                    <a:pt x="68" y="360"/>
                  </a:lnTo>
                  <a:lnTo>
                    <a:pt x="68" y="358"/>
                  </a:lnTo>
                  <a:lnTo>
                    <a:pt x="77" y="402"/>
                  </a:lnTo>
                  <a:lnTo>
                    <a:pt x="77" y="401"/>
                  </a:lnTo>
                  <a:lnTo>
                    <a:pt x="77" y="404"/>
                  </a:lnTo>
                  <a:lnTo>
                    <a:pt x="77" y="402"/>
                  </a:lnTo>
                  <a:lnTo>
                    <a:pt x="66" y="449"/>
                  </a:lnTo>
                  <a:lnTo>
                    <a:pt x="56" y="529"/>
                  </a:lnTo>
                  <a:lnTo>
                    <a:pt x="57" y="535"/>
                  </a:lnTo>
                  <a:lnTo>
                    <a:pt x="125" y="637"/>
                  </a:lnTo>
                  <a:lnTo>
                    <a:pt x="152" y="691"/>
                  </a:lnTo>
                  <a:lnTo>
                    <a:pt x="151" y="689"/>
                  </a:lnTo>
                  <a:lnTo>
                    <a:pt x="162" y="720"/>
                  </a:lnTo>
                  <a:lnTo>
                    <a:pt x="169" y="752"/>
                  </a:lnTo>
                  <a:lnTo>
                    <a:pt x="167" y="757"/>
                  </a:lnTo>
                  <a:lnTo>
                    <a:pt x="151" y="822"/>
                  </a:lnTo>
                  <a:lnTo>
                    <a:pt x="150" y="833"/>
                  </a:lnTo>
                  <a:lnTo>
                    <a:pt x="150" y="854"/>
                  </a:lnTo>
                  <a:lnTo>
                    <a:pt x="153" y="872"/>
                  </a:lnTo>
                  <a:lnTo>
                    <a:pt x="154" y="872"/>
                  </a:lnTo>
                  <a:lnTo>
                    <a:pt x="158" y="884"/>
                  </a:lnTo>
                  <a:lnTo>
                    <a:pt x="163" y="902"/>
                  </a:lnTo>
                  <a:lnTo>
                    <a:pt x="166" y="907"/>
                  </a:lnTo>
                  <a:lnTo>
                    <a:pt x="181" y="922"/>
                  </a:lnTo>
                  <a:lnTo>
                    <a:pt x="189" y="932"/>
                  </a:lnTo>
                  <a:lnTo>
                    <a:pt x="188" y="929"/>
                  </a:lnTo>
                  <a:lnTo>
                    <a:pt x="190" y="934"/>
                  </a:lnTo>
                  <a:lnTo>
                    <a:pt x="189" y="932"/>
                  </a:lnTo>
                  <a:lnTo>
                    <a:pt x="190" y="938"/>
                  </a:lnTo>
                  <a:lnTo>
                    <a:pt x="184" y="971"/>
                  </a:lnTo>
                  <a:lnTo>
                    <a:pt x="184" y="973"/>
                  </a:lnTo>
                  <a:lnTo>
                    <a:pt x="188" y="990"/>
                  </a:lnTo>
                  <a:lnTo>
                    <a:pt x="189" y="993"/>
                  </a:lnTo>
                  <a:lnTo>
                    <a:pt x="198" y="1016"/>
                  </a:lnTo>
                  <a:lnTo>
                    <a:pt x="227" y="1068"/>
                  </a:lnTo>
                  <a:lnTo>
                    <a:pt x="231" y="1073"/>
                  </a:lnTo>
                  <a:lnTo>
                    <a:pt x="245" y="1080"/>
                  </a:lnTo>
                  <a:lnTo>
                    <a:pt x="251" y="1086"/>
                  </a:lnTo>
                  <a:lnTo>
                    <a:pt x="254" y="1102"/>
                  </a:lnTo>
                  <a:lnTo>
                    <a:pt x="254" y="1103"/>
                  </a:lnTo>
                  <a:lnTo>
                    <a:pt x="252" y="1125"/>
                  </a:lnTo>
                  <a:lnTo>
                    <a:pt x="252" y="1127"/>
                  </a:lnTo>
                  <a:lnTo>
                    <a:pt x="254" y="1159"/>
                  </a:lnTo>
                  <a:lnTo>
                    <a:pt x="256" y="1164"/>
                  </a:lnTo>
                  <a:lnTo>
                    <a:pt x="298" y="1215"/>
                  </a:lnTo>
                  <a:lnTo>
                    <a:pt x="302" y="1225"/>
                  </a:lnTo>
                  <a:lnTo>
                    <a:pt x="302" y="1223"/>
                  </a:lnTo>
                  <a:lnTo>
                    <a:pt x="325" y="1365"/>
                  </a:lnTo>
                  <a:lnTo>
                    <a:pt x="328" y="1369"/>
                  </a:lnTo>
                  <a:lnTo>
                    <a:pt x="344" y="1390"/>
                  </a:lnTo>
                  <a:lnTo>
                    <a:pt x="344" y="1389"/>
                  </a:lnTo>
                  <a:lnTo>
                    <a:pt x="382" y="1463"/>
                  </a:lnTo>
                  <a:lnTo>
                    <a:pt x="397" y="1478"/>
                  </a:lnTo>
                  <a:lnTo>
                    <a:pt x="409" y="1484"/>
                  </a:lnTo>
                  <a:lnTo>
                    <a:pt x="411" y="1485"/>
                  </a:lnTo>
                  <a:lnTo>
                    <a:pt x="437" y="1494"/>
                  </a:lnTo>
                  <a:lnTo>
                    <a:pt x="447" y="1492"/>
                  </a:lnTo>
                  <a:lnTo>
                    <a:pt x="464" y="1478"/>
                  </a:lnTo>
                  <a:lnTo>
                    <a:pt x="463" y="1479"/>
                  </a:lnTo>
                  <a:lnTo>
                    <a:pt x="475" y="1472"/>
                  </a:lnTo>
                  <a:lnTo>
                    <a:pt x="483" y="1472"/>
                  </a:lnTo>
                  <a:lnTo>
                    <a:pt x="501" y="1485"/>
                  </a:lnTo>
                  <a:lnTo>
                    <a:pt x="537" y="1495"/>
                  </a:lnTo>
                  <a:lnTo>
                    <a:pt x="536" y="1495"/>
                  </a:lnTo>
                  <a:lnTo>
                    <a:pt x="563" y="1509"/>
                  </a:lnTo>
                  <a:lnTo>
                    <a:pt x="582" y="1531"/>
                  </a:lnTo>
                  <a:lnTo>
                    <a:pt x="588" y="1547"/>
                  </a:lnTo>
                  <a:lnTo>
                    <a:pt x="588" y="1546"/>
                  </a:lnTo>
                  <a:lnTo>
                    <a:pt x="594" y="1571"/>
                  </a:lnTo>
                  <a:lnTo>
                    <a:pt x="595" y="1574"/>
                  </a:lnTo>
                  <a:lnTo>
                    <a:pt x="611" y="1603"/>
                  </a:lnTo>
                  <a:lnTo>
                    <a:pt x="612" y="1604"/>
                  </a:lnTo>
                  <a:lnTo>
                    <a:pt x="631" y="1628"/>
                  </a:lnTo>
                  <a:lnTo>
                    <a:pt x="637" y="1631"/>
                  </a:lnTo>
                  <a:lnTo>
                    <a:pt x="669" y="1640"/>
                  </a:lnTo>
                  <a:lnTo>
                    <a:pt x="689" y="1655"/>
                  </a:lnTo>
                  <a:lnTo>
                    <a:pt x="690" y="1655"/>
                  </a:lnTo>
                  <a:lnTo>
                    <a:pt x="694" y="1656"/>
                  </a:lnTo>
                  <a:lnTo>
                    <a:pt x="777" y="1677"/>
                  </a:lnTo>
                  <a:lnTo>
                    <a:pt x="795" y="1686"/>
                  </a:lnTo>
                  <a:lnTo>
                    <a:pt x="804" y="1696"/>
                  </a:lnTo>
                  <a:lnTo>
                    <a:pt x="809" y="1715"/>
                  </a:lnTo>
                  <a:lnTo>
                    <a:pt x="805" y="1741"/>
                  </a:lnTo>
                  <a:lnTo>
                    <a:pt x="805" y="1749"/>
                  </a:lnTo>
                  <a:lnTo>
                    <a:pt x="812" y="1783"/>
                  </a:lnTo>
                  <a:lnTo>
                    <a:pt x="814" y="1786"/>
                  </a:lnTo>
                  <a:lnTo>
                    <a:pt x="822" y="1798"/>
                  </a:lnTo>
                  <a:lnTo>
                    <a:pt x="824" y="1800"/>
                  </a:lnTo>
                  <a:lnTo>
                    <a:pt x="827" y="1802"/>
                  </a:lnTo>
                  <a:lnTo>
                    <a:pt x="841" y="1807"/>
                  </a:lnTo>
                  <a:lnTo>
                    <a:pt x="846" y="1807"/>
                  </a:lnTo>
                  <a:lnTo>
                    <a:pt x="887" y="1795"/>
                  </a:lnTo>
                  <a:lnTo>
                    <a:pt x="965" y="1826"/>
                  </a:lnTo>
                  <a:lnTo>
                    <a:pt x="974" y="1831"/>
                  </a:lnTo>
                  <a:lnTo>
                    <a:pt x="977" y="1833"/>
                  </a:lnTo>
                  <a:lnTo>
                    <a:pt x="981" y="1842"/>
                  </a:lnTo>
                  <a:lnTo>
                    <a:pt x="982" y="1851"/>
                  </a:lnTo>
                  <a:lnTo>
                    <a:pt x="968" y="1901"/>
                  </a:lnTo>
                  <a:lnTo>
                    <a:pt x="967" y="1903"/>
                  </a:lnTo>
                  <a:lnTo>
                    <a:pt x="968" y="1909"/>
                  </a:lnTo>
                  <a:lnTo>
                    <a:pt x="976" y="1914"/>
                  </a:lnTo>
                  <a:lnTo>
                    <a:pt x="1002" y="1919"/>
                  </a:lnTo>
                  <a:lnTo>
                    <a:pt x="1027" y="1918"/>
                  </a:lnTo>
                  <a:lnTo>
                    <a:pt x="1068" y="1908"/>
                  </a:lnTo>
                  <a:lnTo>
                    <a:pt x="1086" y="1925"/>
                  </a:lnTo>
                  <a:lnTo>
                    <a:pt x="1102" y="1947"/>
                  </a:lnTo>
                  <a:lnTo>
                    <a:pt x="1131" y="2002"/>
                  </a:lnTo>
                  <a:lnTo>
                    <a:pt x="1137" y="2008"/>
                  </a:lnTo>
                  <a:lnTo>
                    <a:pt x="1166" y="2019"/>
                  </a:lnTo>
                  <a:lnTo>
                    <a:pt x="1185" y="2033"/>
                  </a:lnTo>
                  <a:lnTo>
                    <a:pt x="1213" y="2064"/>
                  </a:lnTo>
                  <a:lnTo>
                    <a:pt x="1267" y="2150"/>
                  </a:lnTo>
                  <a:lnTo>
                    <a:pt x="1269" y="2152"/>
                  </a:lnTo>
                  <a:lnTo>
                    <a:pt x="1291" y="2171"/>
                  </a:lnTo>
                  <a:lnTo>
                    <a:pt x="1297" y="2198"/>
                  </a:lnTo>
                  <a:lnTo>
                    <a:pt x="1293" y="2229"/>
                  </a:lnTo>
                  <a:lnTo>
                    <a:pt x="1294" y="2228"/>
                  </a:lnTo>
                  <a:lnTo>
                    <a:pt x="1282" y="2257"/>
                  </a:lnTo>
                  <a:lnTo>
                    <a:pt x="1265" y="2271"/>
                  </a:lnTo>
                  <a:lnTo>
                    <a:pt x="1263" y="2271"/>
                  </a:lnTo>
                  <a:lnTo>
                    <a:pt x="1256" y="2279"/>
                  </a:lnTo>
                  <a:lnTo>
                    <a:pt x="1254" y="2284"/>
                  </a:lnTo>
                  <a:lnTo>
                    <a:pt x="1245" y="2326"/>
                  </a:lnTo>
                  <a:lnTo>
                    <a:pt x="1170" y="2369"/>
                  </a:lnTo>
                  <a:lnTo>
                    <a:pt x="1167" y="2371"/>
                  </a:lnTo>
                  <a:lnTo>
                    <a:pt x="1146" y="2396"/>
                  </a:lnTo>
                  <a:lnTo>
                    <a:pt x="1163" y="2408"/>
                  </a:lnTo>
                  <a:lnTo>
                    <a:pt x="1181" y="2388"/>
                  </a:lnTo>
                  <a:lnTo>
                    <a:pt x="1180" y="2388"/>
                  </a:lnTo>
                  <a:lnTo>
                    <a:pt x="1183" y="2385"/>
                  </a:lnTo>
                  <a:lnTo>
                    <a:pt x="1181" y="2388"/>
                  </a:lnTo>
                  <a:lnTo>
                    <a:pt x="1259" y="2342"/>
                  </a:lnTo>
                  <a:lnTo>
                    <a:pt x="1261" y="2338"/>
                  </a:lnTo>
                  <a:lnTo>
                    <a:pt x="1264" y="2336"/>
                  </a:lnTo>
                  <a:lnTo>
                    <a:pt x="1269" y="2316"/>
                  </a:lnTo>
                  <a:lnTo>
                    <a:pt x="1275" y="2290"/>
                  </a:lnTo>
                  <a:lnTo>
                    <a:pt x="1279" y="2285"/>
                  </a:lnTo>
                  <a:lnTo>
                    <a:pt x="1278" y="2287"/>
                  </a:lnTo>
                  <a:lnTo>
                    <a:pt x="1296" y="2273"/>
                  </a:lnTo>
                  <a:lnTo>
                    <a:pt x="1296" y="2271"/>
                  </a:lnTo>
                  <a:lnTo>
                    <a:pt x="1298" y="2268"/>
                  </a:lnTo>
                  <a:lnTo>
                    <a:pt x="1313" y="2235"/>
                  </a:lnTo>
                  <a:lnTo>
                    <a:pt x="1313" y="2234"/>
                  </a:lnTo>
                  <a:lnTo>
                    <a:pt x="1313" y="2232"/>
                  </a:lnTo>
                  <a:lnTo>
                    <a:pt x="1314" y="2232"/>
                  </a:lnTo>
                  <a:lnTo>
                    <a:pt x="1318" y="2198"/>
                  </a:lnTo>
                  <a:lnTo>
                    <a:pt x="1318" y="2194"/>
                  </a:lnTo>
                  <a:lnTo>
                    <a:pt x="1310" y="2163"/>
                  </a:lnTo>
                  <a:lnTo>
                    <a:pt x="1308" y="2160"/>
                  </a:lnTo>
                  <a:lnTo>
                    <a:pt x="1306" y="2158"/>
                  </a:lnTo>
                  <a:lnTo>
                    <a:pt x="1283" y="2138"/>
                  </a:lnTo>
                  <a:lnTo>
                    <a:pt x="1231" y="2053"/>
                  </a:lnTo>
                  <a:lnTo>
                    <a:pt x="1230" y="2052"/>
                  </a:lnTo>
                  <a:lnTo>
                    <a:pt x="1201" y="2017"/>
                  </a:lnTo>
                  <a:lnTo>
                    <a:pt x="1197" y="2016"/>
                  </a:lnTo>
                  <a:lnTo>
                    <a:pt x="1176" y="2001"/>
                  </a:lnTo>
                  <a:lnTo>
                    <a:pt x="1174" y="2001"/>
                  </a:lnTo>
                  <a:lnTo>
                    <a:pt x="1150" y="1991"/>
                  </a:lnTo>
                  <a:lnTo>
                    <a:pt x="1119" y="1937"/>
                  </a:lnTo>
                  <a:lnTo>
                    <a:pt x="1102" y="1912"/>
                  </a:lnTo>
                  <a:lnTo>
                    <a:pt x="1077" y="1888"/>
                  </a:lnTo>
                  <a:lnTo>
                    <a:pt x="1074" y="1885"/>
                  </a:lnTo>
                  <a:lnTo>
                    <a:pt x="1071" y="1884"/>
                  </a:lnTo>
                  <a:lnTo>
                    <a:pt x="1067" y="1885"/>
                  </a:lnTo>
                  <a:lnTo>
                    <a:pt x="1022" y="1898"/>
                  </a:lnTo>
                  <a:lnTo>
                    <a:pt x="1024" y="1898"/>
                  </a:lnTo>
                  <a:lnTo>
                    <a:pt x="1005" y="1899"/>
                  </a:lnTo>
                  <a:lnTo>
                    <a:pt x="991" y="1896"/>
                  </a:lnTo>
                  <a:lnTo>
                    <a:pt x="1002" y="1856"/>
                  </a:lnTo>
                  <a:lnTo>
                    <a:pt x="1002" y="1838"/>
                  </a:lnTo>
                  <a:lnTo>
                    <a:pt x="1001" y="1834"/>
                  </a:lnTo>
                  <a:lnTo>
                    <a:pt x="994" y="1823"/>
                  </a:lnTo>
                  <a:lnTo>
                    <a:pt x="992" y="1819"/>
                  </a:lnTo>
                  <a:lnTo>
                    <a:pt x="986" y="1814"/>
                  </a:lnTo>
                  <a:lnTo>
                    <a:pt x="985" y="1813"/>
                  </a:lnTo>
                  <a:lnTo>
                    <a:pt x="974" y="1808"/>
                  </a:lnTo>
                  <a:lnTo>
                    <a:pt x="911" y="1784"/>
                  </a:lnTo>
                  <a:lnTo>
                    <a:pt x="891" y="1774"/>
                  </a:lnTo>
                  <a:lnTo>
                    <a:pt x="884" y="1773"/>
                  </a:lnTo>
                  <a:lnTo>
                    <a:pt x="843" y="1786"/>
                  </a:lnTo>
                  <a:lnTo>
                    <a:pt x="846" y="1786"/>
                  </a:lnTo>
                  <a:lnTo>
                    <a:pt x="841" y="1786"/>
                  </a:lnTo>
                  <a:lnTo>
                    <a:pt x="843" y="1786"/>
                  </a:lnTo>
                  <a:lnTo>
                    <a:pt x="836" y="1783"/>
                  </a:lnTo>
                  <a:lnTo>
                    <a:pt x="833" y="1779"/>
                  </a:lnTo>
                  <a:lnTo>
                    <a:pt x="827" y="1761"/>
                  </a:lnTo>
                  <a:lnTo>
                    <a:pt x="827" y="1762"/>
                  </a:lnTo>
                  <a:lnTo>
                    <a:pt x="825" y="1747"/>
                  </a:lnTo>
                  <a:lnTo>
                    <a:pt x="825" y="1741"/>
                  </a:lnTo>
                  <a:lnTo>
                    <a:pt x="829" y="1715"/>
                  </a:lnTo>
                  <a:lnTo>
                    <a:pt x="829" y="1711"/>
                  </a:lnTo>
                  <a:lnTo>
                    <a:pt x="824" y="1690"/>
                  </a:lnTo>
                  <a:lnTo>
                    <a:pt x="808" y="1670"/>
                  </a:lnTo>
                  <a:lnTo>
                    <a:pt x="805" y="1668"/>
                  </a:lnTo>
                  <a:lnTo>
                    <a:pt x="787" y="1657"/>
                  </a:lnTo>
                  <a:lnTo>
                    <a:pt x="785" y="1656"/>
                  </a:lnTo>
                  <a:lnTo>
                    <a:pt x="784" y="1656"/>
                  </a:lnTo>
                  <a:lnTo>
                    <a:pt x="699" y="1637"/>
                  </a:lnTo>
                  <a:lnTo>
                    <a:pt x="681" y="1622"/>
                  </a:lnTo>
                  <a:lnTo>
                    <a:pt x="676" y="1620"/>
                  </a:lnTo>
                  <a:lnTo>
                    <a:pt x="647" y="1612"/>
                  </a:lnTo>
                  <a:lnTo>
                    <a:pt x="628" y="1591"/>
                  </a:lnTo>
                  <a:lnTo>
                    <a:pt x="630" y="1592"/>
                  </a:lnTo>
                  <a:lnTo>
                    <a:pt x="614" y="1565"/>
                  </a:lnTo>
                  <a:lnTo>
                    <a:pt x="608" y="1542"/>
                  </a:lnTo>
                  <a:lnTo>
                    <a:pt x="607" y="1541"/>
                  </a:lnTo>
                  <a:lnTo>
                    <a:pt x="599" y="1521"/>
                  </a:lnTo>
                  <a:lnTo>
                    <a:pt x="598" y="1519"/>
                  </a:lnTo>
                  <a:lnTo>
                    <a:pt x="577" y="1494"/>
                  </a:lnTo>
                  <a:lnTo>
                    <a:pt x="573" y="1491"/>
                  </a:lnTo>
                  <a:lnTo>
                    <a:pt x="545" y="1477"/>
                  </a:lnTo>
                  <a:lnTo>
                    <a:pt x="544" y="1476"/>
                  </a:lnTo>
                  <a:lnTo>
                    <a:pt x="508" y="1465"/>
                  </a:lnTo>
                  <a:lnTo>
                    <a:pt x="510" y="1467"/>
                  </a:lnTo>
                  <a:lnTo>
                    <a:pt x="492" y="1454"/>
                  </a:lnTo>
                  <a:lnTo>
                    <a:pt x="489" y="1453"/>
                  </a:lnTo>
                  <a:lnTo>
                    <a:pt x="487" y="1453"/>
                  </a:lnTo>
                  <a:lnTo>
                    <a:pt x="472" y="1452"/>
                  </a:lnTo>
                  <a:lnTo>
                    <a:pt x="470" y="1452"/>
                  </a:lnTo>
                  <a:lnTo>
                    <a:pt x="467" y="1453"/>
                  </a:lnTo>
                  <a:lnTo>
                    <a:pt x="454" y="1460"/>
                  </a:lnTo>
                  <a:lnTo>
                    <a:pt x="453" y="1460"/>
                  </a:lnTo>
                  <a:lnTo>
                    <a:pt x="453" y="1461"/>
                  </a:lnTo>
                  <a:lnTo>
                    <a:pt x="441" y="1472"/>
                  </a:lnTo>
                  <a:lnTo>
                    <a:pt x="418" y="1465"/>
                  </a:lnTo>
                  <a:lnTo>
                    <a:pt x="408" y="1459"/>
                  </a:lnTo>
                  <a:lnTo>
                    <a:pt x="400" y="1453"/>
                  </a:lnTo>
                  <a:lnTo>
                    <a:pt x="361" y="1378"/>
                  </a:lnTo>
                  <a:lnTo>
                    <a:pt x="345" y="1358"/>
                  </a:lnTo>
                  <a:lnTo>
                    <a:pt x="321" y="1217"/>
                  </a:lnTo>
                  <a:lnTo>
                    <a:pt x="320" y="1216"/>
                  </a:lnTo>
                  <a:lnTo>
                    <a:pt x="316" y="1204"/>
                  </a:lnTo>
                  <a:lnTo>
                    <a:pt x="315" y="1202"/>
                  </a:lnTo>
                  <a:lnTo>
                    <a:pt x="290" y="1169"/>
                  </a:lnTo>
                  <a:lnTo>
                    <a:pt x="277" y="1156"/>
                  </a:lnTo>
                  <a:lnTo>
                    <a:pt x="274" y="1153"/>
                  </a:lnTo>
                  <a:lnTo>
                    <a:pt x="271" y="1127"/>
                  </a:lnTo>
                  <a:lnTo>
                    <a:pt x="274" y="1102"/>
                  </a:lnTo>
                  <a:lnTo>
                    <a:pt x="274" y="1099"/>
                  </a:lnTo>
                  <a:lnTo>
                    <a:pt x="269" y="1077"/>
                  </a:lnTo>
                  <a:lnTo>
                    <a:pt x="267" y="1073"/>
                  </a:lnTo>
                  <a:lnTo>
                    <a:pt x="258" y="1064"/>
                  </a:lnTo>
                  <a:lnTo>
                    <a:pt x="255" y="1062"/>
                  </a:lnTo>
                  <a:lnTo>
                    <a:pt x="245" y="1056"/>
                  </a:lnTo>
                  <a:lnTo>
                    <a:pt x="208" y="987"/>
                  </a:lnTo>
                  <a:lnTo>
                    <a:pt x="205" y="972"/>
                  </a:lnTo>
                  <a:lnTo>
                    <a:pt x="209" y="940"/>
                  </a:lnTo>
                  <a:lnTo>
                    <a:pt x="209" y="937"/>
                  </a:lnTo>
                  <a:lnTo>
                    <a:pt x="208" y="926"/>
                  </a:lnTo>
                  <a:lnTo>
                    <a:pt x="206" y="922"/>
                  </a:lnTo>
                  <a:lnTo>
                    <a:pt x="197" y="909"/>
                  </a:lnTo>
                  <a:lnTo>
                    <a:pt x="182" y="895"/>
                  </a:lnTo>
                  <a:lnTo>
                    <a:pt x="172" y="865"/>
                  </a:lnTo>
                  <a:lnTo>
                    <a:pt x="173" y="866"/>
                  </a:lnTo>
                  <a:lnTo>
                    <a:pt x="169" y="849"/>
                  </a:lnTo>
                  <a:lnTo>
                    <a:pt x="169" y="836"/>
                  </a:lnTo>
                  <a:lnTo>
                    <a:pt x="188" y="762"/>
                  </a:lnTo>
                  <a:lnTo>
                    <a:pt x="190" y="757"/>
                  </a:lnTo>
                  <a:lnTo>
                    <a:pt x="190" y="751"/>
                  </a:lnTo>
                  <a:lnTo>
                    <a:pt x="182" y="714"/>
                  </a:lnTo>
                  <a:lnTo>
                    <a:pt x="171" y="683"/>
                  </a:lnTo>
                  <a:lnTo>
                    <a:pt x="170" y="681"/>
                  </a:lnTo>
                  <a:lnTo>
                    <a:pt x="142" y="628"/>
                  </a:lnTo>
                  <a:lnTo>
                    <a:pt x="77" y="529"/>
                  </a:lnTo>
                  <a:lnTo>
                    <a:pt x="97" y="405"/>
                  </a:lnTo>
                  <a:lnTo>
                    <a:pt x="97" y="401"/>
                  </a:lnTo>
                  <a:lnTo>
                    <a:pt x="89" y="355"/>
                  </a:lnTo>
                  <a:lnTo>
                    <a:pt x="89" y="354"/>
                  </a:lnTo>
                  <a:lnTo>
                    <a:pt x="81" y="332"/>
                  </a:lnTo>
                  <a:lnTo>
                    <a:pt x="80" y="330"/>
                  </a:lnTo>
                  <a:lnTo>
                    <a:pt x="68" y="310"/>
                  </a:lnTo>
                  <a:lnTo>
                    <a:pt x="49" y="290"/>
                  </a:lnTo>
                  <a:lnTo>
                    <a:pt x="43" y="285"/>
                  </a:lnTo>
                  <a:lnTo>
                    <a:pt x="39" y="287"/>
                  </a:lnTo>
                  <a:lnTo>
                    <a:pt x="27" y="271"/>
                  </a:lnTo>
                  <a:lnTo>
                    <a:pt x="25" y="268"/>
                  </a:lnTo>
                  <a:lnTo>
                    <a:pt x="27" y="271"/>
                  </a:lnTo>
                  <a:lnTo>
                    <a:pt x="23" y="249"/>
                  </a:lnTo>
                  <a:lnTo>
                    <a:pt x="23" y="247"/>
                  </a:lnTo>
                  <a:lnTo>
                    <a:pt x="27" y="191"/>
                  </a:lnTo>
                  <a:lnTo>
                    <a:pt x="27" y="188"/>
                  </a:lnTo>
                  <a:lnTo>
                    <a:pt x="23" y="171"/>
                  </a:lnTo>
                  <a:lnTo>
                    <a:pt x="19" y="176"/>
                  </a:lnTo>
                  <a:lnTo>
                    <a:pt x="20" y="167"/>
                  </a:lnTo>
                  <a:lnTo>
                    <a:pt x="23" y="171"/>
                  </a:lnTo>
                  <a:lnTo>
                    <a:pt x="31" y="156"/>
                  </a:lnTo>
                  <a:lnTo>
                    <a:pt x="29" y="157"/>
                  </a:lnTo>
                  <a:lnTo>
                    <a:pt x="82" y="107"/>
                  </a:lnTo>
                  <a:lnTo>
                    <a:pt x="152" y="13"/>
                  </a:lnTo>
                  <a:lnTo>
                    <a:pt x="135" y="0"/>
                  </a:lnTo>
                  <a:lnTo>
                    <a:pt x="66" y="95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34" name="Freeform 1055"/>
            <p:cNvSpPr>
              <a:spLocks/>
            </p:cNvSpPr>
            <p:nvPr/>
          </p:nvSpPr>
          <p:spPr bwMode="auto">
            <a:xfrm>
              <a:off x="6946900" y="6891338"/>
              <a:ext cx="63500" cy="452437"/>
            </a:xfrm>
            <a:custGeom>
              <a:avLst/>
              <a:gdLst>
                <a:gd name="T0" fmla="*/ 1037184130 w 120"/>
                <a:gd name="T1" fmla="*/ 443069551 h 856"/>
                <a:gd name="T2" fmla="*/ 592796955 w 120"/>
                <a:gd name="T3" fmla="*/ 2147483647 h 856"/>
                <a:gd name="T4" fmla="*/ 0 w 120"/>
                <a:gd name="T5" fmla="*/ 2147483647 h 856"/>
                <a:gd name="T6" fmla="*/ 0 w 120"/>
                <a:gd name="T7" fmla="*/ 2147483647 h 856"/>
                <a:gd name="T8" fmla="*/ 1185313453 w 120"/>
                <a:gd name="T9" fmla="*/ 2147483647 h 856"/>
                <a:gd name="T10" fmla="*/ 2147483647 w 120"/>
                <a:gd name="T11" fmla="*/ 2147483647 h 856"/>
                <a:gd name="T12" fmla="*/ 2147483647 w 120"/>
                <a:gd name="T13" fmla="*/ 2147483647 h 856"/>
                <a:gd name="T14" fmla="*/ 2147483647 w 120"/>
                <a:gd name="T15" fmla="*/ 2147483647 h 856"/>
                <a:gd name="T16" fmla="*/ 2147483647 w 120"/>
                <a:gd name="T17" fmla="*/ 2147483647 h 856"/>
                <a:gd name="T18" fmla="*/ 2147483647 w 120"/>
                <a:gd name="T19" fmla="*/ 2147483647 h 856"/>
                <a:gd name="T20" fmla="*/ 2147483647 w 120"/>
                <a:gd name="T21" fmla="*/ 2147483647 h 856"/>
                <a:gd name="T22" fmla="*/ 1333722440 w 120"/>
                <a:gd name="T23" fmla="*/ 2147483647 h 856"/>
                <a:gd name="T24" fmla="*/ 1185313453 w 120"/>
                <a:gd name="T25" fmla="*/ 2147483647 h 856"/>
                <a:gd name="T26" fmla="*/ 740926014 w 120"/>
                <a:gd name="T27" fmla="*/ 2147483647 h 856"/>
                <a:gd name="T28" fmla="*/ 592796955 w 120"/>
                <a:gd name="T29" fmla="*/ 2147483647 h 856"/>
                <a:gd name="T30" fmla="*/ 592796955 w 120"/>
                <a:gd name="T31" fmla="*/ 2147483647 h 856"/>
                <a:gd name="T32" fmla="*/ 592796955 w 120"/>
                <a:gd name="T33" fmla="*/ 2147483647 h 856"/>
                <a:gd name="T34" fmla="*/ 889055072 w 120"/>
                <a:gd name="T35" fmla="*/ 2147483647 h 856"/>
                <a:gd name="T36" fmla="*/ 889055072 w 120"/>
                <a:gd name="T37" fmla="*/ 2147483647 h 856"/>
                <a:gd name="T38" fmla="*/ 1481852027 w 120"/>
                <a:gd name="T39" fmla="*/ 2147483647 h 856"/>
                <a:gd name="T40" fmla="*/ 2147483647 w 120"/>
                <a:gd name="T41" fmla="*/ 2147483647 h 856"/>
                <a:gd name="T42" fmla="*/ 1778110144 w 120"/>
                <a:gd name="T43" fmla="*/ 2147483647 h 856"/>
                <a:gd name="T44" fmla="*/ 1778110144 w 120"/>
                <a:gd name="T45" fmla="*/ 2147483647 h 856"/>
                <a:gd name="T46" fmla="*/ 1629980556 w 120"/>
                <a:gd name="T47" fmla="*/ 2147483647 h 856"/>
                <a:gd name="T48" fmla="*/ 1629980556 w 120"/>
                <a:gd name="T49" fmla="*/ 2147483647 h 856"/>
                <a:gd name="T50" fmla="*/ 1926239731 w 120"/>
                <a:gd name="T51" fmla="*/ 2147483647 h 856"/>
                <a:gd name="T52" fmla="*/ 1778110144 w 120"/>
                <a:gd name="T53" fmla="*/ 2147483647 h 856"/>
                <a:gd name="T54" fmla="*/ 1926239731 w 120"/>
                <a:gd name="T55" fmla="*/ 2147483647 h 856"/>
                <a:gd name="T56" fmla="*/ 1926239731 w 120"/>
                <a:gd name="T57" fmla="*/ 2147483647 h 856"/>
                <a:gd name="T58" fmla="*/ 2147483647 w 120"/>
                <a:gd name="T59" fmla="*/ 2147483647 h 856"/>
                <a:gd name="T60" fmla="*/ 2147483647 w 120"/>
                <a:gd name="T61" fmla="*/ 2147483647 h 856"/>
                <a:gd name="T62" fmla="*/ 2147483647 w 120"/>
                <a:gd name="T63" fmla="*/ 2147483647 h 856"/>
                <a:gd name="T64" fmla="*/ 2147483647 w 120"/>
                <a:gd name="T65" fmla="*/ 2147483647 h 856"/>
                <a:gd name="T66" fmla="*/ 2147483647 w 120"/>
                <a:gd name="T67" fmla="*/ 2147483647 h 856"/>
                <a:gd name="T68" fmla="*/ 2147483647 w 120"/>
                <a:gd name="T69" fmla="*/ 2147483647 h 856"/>
                <a:gd name="T70" fmla="*/ 2147483647 w 120"/>
                <a:gd name="T71" fmla="*/ 2147483647 h 856"/>
                <a:gd name="T72" fmla="*/ 2147483647 w 120"/>
                <a:gd name="T73" fmla="*/ 2147483647 h 856"/>
                <a:gd name="T74" fmla="*/ 2147483647 w 120"/>
                <a:gd name="T75" fmla="*/ 2147483647 h 856"/>
                <a:gd name="T76" fmla="*/ 2147483647 w 120"/>
                <a:gd name="T77" fmla="*/ 2147483647 h 856"/>
                <a:gd name="T78" fmla="*/ 2147483647 w 120"/>
                <a:gd name="T79" fmla="*/ 2147483647 h 856"/>
                <a:gd name="T80" fmla="*/ 2147483647 w 120"/>
                <a:gd name="T81" fmla="*/ 2147483647 h 856"/>
                <a:gd name="T82" fmla="*/ 1037184130 w 120"/>
                <a:gd name="T83" fmla="*/ 2147483647 h 856"/>
                <a:gd name="T84" fmla="*/ 1926239731 w 120"/>
                <a:gd name="T85" fmla="*/ 1328929185 h 856"/>
                <a:gd name="T86" fmla="*/ 2147483647 w 120"/>
                <a:gd name="T87" fmla="*/ 1624216125 h 856"/>
                <a:gd name="T88" fmla="*/ 2147483647 w 120"/>
                <a:gd name="T89" fmla="*/ 1033642508 h 856"/>
                <a:gd name="T90" fmla="*/ 2147483647 w 120"/>
                <a:gd name="T91" fmla="*/ 147783073 h 856"/>
                <a:gd name="T92" fmla="*/ 2074368260 w 120"/>
                <a:gd name="T93" fmla="*/ 0 h 856"/>
                <a:gd name="T94" fmla="*/ 2074368260 w 120"/>
                <a:gd name="T95" fmla="*/ 0 h 856"/>
                <a:gd name="T96" fmla="*/ 1778110144 w 120"/>
                <a:gd name="T97" fmla="*/ 0 h 856"/>
                <a:gd name="T98" fmla="*/ 1481852027 w 120"/>
                <a:gd name="T99" fmla="*/ 0 h 856"/>
                <a:gd name="T100" fmla="*/ 1185313453 w 120"/>
                <a:gd name="T101" fmla="*/ 147783073 h 856"/>
                <a:gd name="T102" fmla="*/ 1037184130 w 120"/>
                <a:gd name="T103" fmla="*/ 443069551 h 85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0"/>
                <a:gd name="T157" fmla="*/ 0 h 856"/>
                <a:gd name="T158" fmla="*/ 120 w 120"/>
                <a:gd name="T159" fmla="*/ 856 h 85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0" h="856">
                  <a:moveTo>
                    <a:pt x="22" y="8"/>
                  </a:moveTo>
                  <a:lnTo>
                    <a:pt x="11" y="50"/>
                  </a:lnTo>
                  <a:lnTo>
                    <a:pt x="1" y="75"/>
                  </a:lnTo>
                  <a:lnTo>
                    <a:pt x="0" y="82"/>
                  </a:lnTo>
                  <a:lnTo>
                    <a:pt x="25" y="158"/>
                  </a:lnTo>
                  <a:lnTo>
                    <a:pt x="56" y="407"/>
                  </a:lnTo>
                  <a:lnTo>
                    <a:pt x="99" y="645"/>
                  </a:lnTo>
                  <a:lnTo>
                    <a:pt x="71" y="710"/>
                  </a:lnTo>
                  <a:lnTo>
                    <a:pt x="70" y="712"/>
                  </a:lnTo>
                  <a:lnTo>
                    <a:pt x="64" y="737"/>
                  </a:lnTo>
                  <a:lnTo>
                    <a:pt x="57" y="759"/>
                  </a:lnTo>
                  <a:lnTo>
                    <a:pt x="26" y="780"/>
                  </a:lnTo>
                  <a:lnTo>
                    <a:pt x="23" y="783"/>
                  </a:lnTo>
                  <a:lnTo>
                    <a:pt x="16" y="795"/>
                  </a:lnTo>
                  <a:lnTo>
                    <a:pt x="13" y="799"/>
                  </a:lnTo>
                  <a:lnTo>
                    <a:pt x="12" y="812"/>
                  </a:lnTo>
                  <a:lnTo>
                    <a:pt x="12" y="814"/>
                  </a:lnTo>
                  <a:lnTo>
                    <a:pt x="17" y="829"/>
                  </a:lnTo>
                  <a:lnTo>
                    <a:pt x="18" y="831"/>
                  </a:lnTo>
                  <a:lnTo>
                    <a:pt x="29" y="856"/>
                  </a:lnTo>
                  <a:lnTo>
                    <a:pt x="47" y="847"/>
                  </a:lnTo>
                  <a:lnTo>
                    <a:pt x="36" y="822"/>
                  </a:lnTo>
                  <a:lnTo>
                    <a:pt x="36" y="823"/>
                  </a:lnTo>
                  <a:lnTo>
                    <a:pt x="33" y="811"/>
                  </a:lnTo>
                  <a:lnTo>
                    <a:pt x="34" y="803"/>
                  </a:lnTo>
                  <a:lnTo>
                    <a:pt x="38" y="796"/>
                  </a:lnTo>
                  <a:lnTo>
                    <a:pt x="36" y="797"/>
                  </a:lnTo>
                  <a:lnTo>
                    <a:pt x="39" y="794"/>
                  </a:lnTo>
                  <a:lnTo>
                    <a:pt x="38" y="796"/>
                  </a:lnTo>
                  <a:lnTo>
                    <a:pt x="48" y="791"/>
                  </a:lnTo>
                  <a:lnTo>
                    <a:pt x="72" y="773"/>
                  </a:lnTo>
                  <a:lnTo>
                    <a:pt x="76" y="769"/>
                  </a:lnTo>
                  <a:lnTo>
                    <a:pt x="85" y="744"/>
                  </a:lnTo>
                  <a:lnTo>
                    <a:pt x="91" y="717"/>
                  </a:lnTo>
                  <a:lnTo>
                    <a:pt x="89" y="719"/>
                  </a:lnTo>
                  <a:lnTo>
                    <a:pt x="119" y="649"/>
                  </a:lnTo>
                  <a:lnTo>
                    <a:pt x="119" y="646"/>
                  </a:lnTo>
                  <a:lnTo>
                    <a:pt x="119" y="644"/>
                  </a:lnTo>
                  <a:lnTo>
                    <a:pt x="119" y="643"/>
                  </a:lnTo>
                  <a:lnTo>
                    <a:pt x="120" y="643"/>
                  </a:lnTo>
                  <a:lnTo>
                    <a:pt x="59" y="230"/>
                  </a:lnTo>
                  <a:lnTo>
                    <a:pt x="21" y="78"/>
                  </a:lnTo>
                  <a:lnTo>
                    <a:pt x="39" y="27"/>
                  </a:lnTo>
                  <a:lnTo>
                    <a:pt x="45" y="34"/>
                  </a:lnTo>
                  <a:lnTo>
                    <a:pt x="61" y="22"/>
                  </a:lnTo>
                  <a:lnTo>
                    <a:pt x="46" y="4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36" y="0"/>
                  </a:lnTo>
                  <a:lnTo>
                    <a:pt x="31" y="1"/>
                  </a:lnTo>
                  <a:lnTo>
                    <a:pt x="24" y="3"/>
                  </a:lnTo>
                  <a:lnTo>
                    <a:pt x="22" y="8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35" name="Freeform 1056"/>
            <p:cNvSpPr>
              <a:spLocks/>
            </p:cNvSpPr>
            <p:nvPr/>
          </p:nvSpPr>
          <p:spPr bwMode="auto">
            <a:xfrm>
              <a:off x="6724650" y="6500813"/>
              <a:ext cx="420688" cy="919162"/>
            </a:xfrm>
            <a:custGeom>
              <a:avLst/>
              <a:gdLst>
                <a:gd name="T0" fmla="*/ 2147483647 w 796"/>
                <a:gd name="T1" fmla="*/ 1189449860 h 1735"/>
                <a:gd name="T2" fmla="*/ 2147483647 w 796"/>
                <a:gd name="T3" fmla="*/ 0 h 1735"/>
                <a:gd name="T4" fmla="*/ 738229259 w 796"/>
                <a:gd name="T5" fmla="*/ 2147483647 h 1735"/>
                <a:gd name="T6" fmla="*/ 2147483647 w 796"/>
                <a:gd name="T7" fmla="*/ 2081676719 h 1735"/>
                <a:gd name="T8" fmla="*/ 2147483647 w 796"/>
                <a:gd name="T9" fmla="*/ 2147483647 h 1735"/>
                <a:gd name="T10" fmla="*/ 2147483647 w 796"/>
                <a:gd name="T11" fmla="*/ 2147483647 h 1735"/>
                <a:gd name="T12" fmla="*/ 2147483647 w 796"/>
                <a:gd name="T13" fmla="*/ 2147483647 h 1735"/>
                <a:gd name="T14" fmla="*/ 2147483647 w 796"/>
                <a:gd name="T15" fmla="*/ 2147483647 h 1735"/>
                <a:gd name="T16" fmla="*/ 2147483647 w 796"/>
                <a:gd name="T17" fmla="*/ 2147483647 h 1735"/>
                <a:gd name="T18" fmla="*/ 2147483647 w 796"/>
                <a:gd name="T19" fmla="*/ 2147483647 h 1735"/>
                <a:gd name="T20" fmla="*/ 2147483647 w 796"/>
                <a:gd name="T21" fmla="*/ 2147483647 h 1735"/>
                <a:gd name="T22" fmla="*/ 2147483647 w 796"/>
                <a:gd name="T23" fmla="*/ 2147483647 h 1735"/>
                <a:gd name="T24" fmla="*/ 2147483647 w 796"/>
                <a:gd name="T25" fmla="*/ 2147483647 h 1735"/>
                <a:gd name="T26" fmla="*/ 2147483647 w 796"/>
                <a:gd name="T27" fmla="*/ 2147483647 h 1735"/>
                <a:gd name="T28" fmla="*/ 2147483647 w 796"/>
                <a:gd name="T29" fmla="*/ 2147483647 h 1735"/>
                <a:gd name="T30" fmla="*/ 2147483647 w 796"/>
                <a:gd name="T31" fmla="*/ 2147483647 h 1735"/>
                <a:gd name="T32" fmla="*/ 2147483647 w 796"/>
                <a:gd name="T33" fmla="*/ 2147483647 h 1735"/>
                <a:gd name="T34" fmla="*/ 2147483647 w 796"/>
                <a:gd name="T35" fmla="*/ 2147483647 h 1735"/>
                <a:gd name="T36" fmla="*/ 2147483647 w 796"/>
                <a:gd name="T37" fmla="*/ 2147483647 h 1735"/>
                <a:gd name="T38" fmla="*/ 2147483647 w 796"/>
                <a:gd name="T39" fmla="*/ 2147483647 h 1735"/>
                <a:gd name="T40" fmla="*/ 2147483647 w 796"/>
                <a:gd name="T41" fmla="*/ 2147483647 h 1735"/>
                <a:gd name="T42" fmla="*/ 2147483647 w 796"/>
                <a:gd name="T43" fmla="*/ 2147483647 h 1735"/>
                <a:gd name="T44" fmla="*/ 2147483647 w 796"/>
                <a:gd name="T45" fmla="*/ 2147483647 h 1735"/>
                <a:gd name="T46" fmla="*/ 2147483647 w 796"/>
                <a:gd name="T47" fmla="*/ 2147483647 h 1735"/>
                <a:gd name="T48" fmla="*/ 2147483647 w 796"/>
                <a:gd name="T49" fmla="*/ 2147483647 h 1735"/>
                <a:gd name="T50" fmla="*/ 2147483647 w 796"/>
                <a:gd name="T51" fmla="*/ 2147483647 h 1735"/>
                <a:gd name="T52" fmla="*/ 2147483647 w 796"/>
                <a:gd name="T53" fmla="*/ 2147483647 h 1735"/>
                <a:gd name="T54" fmla="*/ 2147483647 w 796"/>
                <a:gd name="T55" fmla="*/ 2147483647 h 1735"/>
                <a:gd name="T56" fmla="*/ 2147483647 w 796"/>
                <a:gd name="T57" fmla="*/ 2147483647 h 1735"/>
                <a:gd name="T58" fmla="*/ 2147483647 w 796"/>
                <a:gd name="T59" fmla="*/ 2147483647 h 1735"/>
                <a:gd name="T60" fmla="*/ 2147483647 w 796"/>
                <a:gd name="T61" fmla="*/ 2147483647 h 1735"/>
                <a:gd name="T62" fmla="*/ 2147483647 w 796"/>
                <a:gd name="T63" fmla="*/ 2147483647 h 1735"/>
                <a:gd name="T64" fmla="*/ 2147483647 w 796"/>
                <a:gd name="T65" fmla="*/ 2147483647 h 1735"/>
                <a:gd name="T66" fmla="*/ 2147483647 w 796"/>
                <a:gd name="T67" fmla="*/ 2147483647 h 1735"/>
                <a:gd name="T68" fmla="*/ 2147483647 w 796"/>
                <a:gd name="T69" fmla="*/ 2147483647 h 1735"/>
                <a:gd name="T70" fmla="*/ 2147483647 w 796"/>
                <a:gd name="T71" fmla="*/ 2147483647 h 1735"/>
                <a:gd name="T72" fmla="*/ 2147483647 w 796"/>
                <a:gd name="T73" fmla="*/ 2147483647 h 1735"/>
                <a:gd name="T74" fmla="*/ 2147483647 w 796"/>
                <a:gd name="T75" fmla="*/ 2147483647 h 1735"/>
                <a:gd name="T76" fmla="*/ 2147483647 w 796"/>
                <a:gd name="T77" fmla="*/ 2147483647 h 1735"/>
                <a:gd name="T78" fmla="*/ 2147483647 w 796"/>
                <a:gd name="T79" fmla="*/ 2147483647 h 1735"/>
                <a:gd name="T80" fmla="*/ 2147483647 w 796"/>
                <a:gd name="T81" fmla="*/ 2147483647 h 1735"/>
                <a:gd name="T82" fmla="*/ 2147483647 w 796"/>
                <a:gd name="T83" fmla="*/ 2147483647 h 1735"/>
                <a:gd name="T84" fmla="*/ 2147483647 w 796"/>
                <a:gd name="T85" fmla="*/ 2147483647 h 1735"/>
                <a:gd name="T86" fmla="*/ 2147483647 w 796"/>
                <a:gd name="T87" fmla="*/ 2147483647 h 1735"/>
                <a:gd name="T88" fmla="*/ 2147483647 w 796"/>
                <a:gd name="T89" fmla="*/ 2147483647 h 1735"/>
                <a:gd name="T90" fmla="*/ 2147483647 w 796"/>
                <a:gd name="T91" fmla="*/ 2147483647 h 1735"/>
                <a:gd name="T92" fmla="*/ 2147483647 w 796"/>
                <a:gd name="T93" fmla="*/ 2147483647 h 1735"/>
                <a:gd name="T94" fmla="*/ 2147483647 w 796"/>
                <a:gd name="T95" fmla="*/ 2147483647 h 1735"/>
                <a:gd name="T96" fmla="*/ 2147483647 w 796"/>
                <a:gd name="T97" fmla="*/ 2147483647 h 1735"/>
                <a:gd name="T98" fmla="*/ 2147483647 w 796"/>
                <a:gd name="T99" fmla="*/ 743476557 h 173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796"/>
                <a:gd name="T151" fmla="*/ 0 h 1735"/>
                <a:gd name="T152" fmla="*/ 796 w 796"/>
                <a:gd name="T153" fmla="*/ 1735 h 173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796" h="1735">
                  <a:moveTo>
                    <a:pt x="238" y="16"/>
                  </a:moveTo>
                  <a:lnTo>
                    <a:pt x="235" y="15"/>
                  </a:lnTo>
                  <a:lnTo>
                    <a:pt x="230" y="15"/>
                  </a:lnTo>
                  <a:lnTo>
                    <a:pt x="196" y="24"/>
                  </a:lnTo>
                  <a:lnTo>
                    <a:pt x="169" y="23"/>
                  </a:lnTo>
                  <a:lnTo>
                    <a:pt x="86" y="1"/>
                  </a:lnTo>
                  <a:lnTo>
                    <a:pt x="58" y="0"/>
                  </a:lnTo>
                  <a:lnTo>
                    <a:pt x="53" y="1"/>
                  </a:lnTo>
                  <a:lnTo>
                    <a:pt x="28" y="11"/>
                  </a:lnTo>
                  <a:lnTo>
                    <a:pt x="25" y="12"/>
                  </a:lnTo>
                  <a:lnTo>
                    <a:pt x="0" y="33"/>
                  </a:lnTo>
                  <a:lnTo>
                    <a:pt x="14" y="50"/>
                  </a:lnTo>
                  <a:lnTo>
                    <a:pt x="38" y="29"/>
                  </a:lnTo>
                  <a:lnTo>
                    <a:pt x="59" y="20"/>
                  </a:lnTo>
                  <a:lnTo>
                    <a:pt x="80" y="22"/>
                  </a:lnTo>
                  <a:lnTo>
                    <a:pt x="164" y="42"/>
                  </a:lnTo>
                  <a:lnTo>
                    <a:pt x="201" y="43"/>
                  </a:lnTo>
                  <a:lnTo>
                    <a:pt x="231" y="36"/>
                  </a:lnTo>
                  <a:lnTo>
                    <a:pt x="255" y="50"/>
                  </a:lnTo>
                  <a:lnTo>
                    <a:pt x="255" y="49"/>
                  </a:lnTo>
                  <a:lnTo>
                    <a:pt x="399" y="168"/>
                  </a:lnTo>
                  <a:lnTo>
                    <a:pt x="401" y="169"/>
                  </a:lnTo>
                  <a:lnTo>
                    <a:pt x="431" y="184"/>
                  </a:lnTo>
                  <a:lnTo>
                    <a:pt x="457" y="190"/>
                  </a:lnTo>
                  <a:lnTo>
                    <a:pt x="460" y="190"/>
                  </a:lnTo>
                  <a:lnTo>
                    <a:pt x="498" y="183"/>
                  </a:lnTo>
                  <a:lnTo>
                    <a:pt x="522" y="176"/>
                  </a:lnTo>
                  <a:lnTo>
                    <a:pt x="531" y="229"/>
                  </a:lnTo>
                  <a:lnTo>
                    <a:pt x="537" y="248"/>
                  </a:lnTo>
                  <a:lnTo>
                    <a:pt x="538" y="250"/>
                  </a:lnTo>
                  <a:lnTo>
                    <a:pt x="545" y="264"/>
                  </a:lnTo>
                  <a:lnTo>
                    <a:pt x="548" y="268"/>
                  </a:lnTo>
                  <a:lnTo>
                    <a:pt x="575" y="288"/>
                  </a:lnTo>
                  <a:lnTo>
                    <a:pt x="576" y="289"/>
                  </a:lnTo>
                  <a:lnTo>
                    <a:pt x="618" y="306"/>
                  </a:lnTo>
                  <a:lnTo>
                    <a:pt x="616" y="326"/>
                  </a:lnTo>
                  <a:lnTo>
                    <a:pt x="616" y="329"/>
                  </a:lnTo>
                  <a:lnTo>
                    <a:pt x="618" y="353"/>
                  </a:lnTo>
                  <a:lnTo>
                    <a:pt x="618" y="354"/>
                  </a:lnTo>
                  <a:lnTo>
                    <a:pt x="621" y="358"/>
                  </a:lnTo>
                  <a:lnTo>
                    <a:pt x="661" y="392"/>
                  </a:lnTo>
                  <a:lnTo>
                    <a:pt x="675" y="440"/>
                  </a:lnTo>
                  <a:lnTo>
                    <a:pt x="677" y="443"/>
                  </a:lnTo>
                  <a:lnTo>
                    <a:pt x="693" y="467"/>
                  </a:lnTo>
                  <a:lnTo>
                    <a:pt x="704" y="490"/>
                  </a:lnTo>
                  <a:lnTo>
                    <a:pt x="699" y="513"/>
                  </a:lnTo>
                  <a:lnTo>
                    <a:pt x="699" y="511"/>
                  </a:lnTo>
                  <a:lnTo>
                    <a:pt x="690" y="537"/>
                  </a:lnTo>
                  <a:lnTo>
                    <a:pt x="690" y="540"/>
                  </a:lnTo>
                  <a:lnTo>
                    <a:pt x="675" y="624"/>
                  </a:lnTo>
                  <a:lnTo>
                    <a:pt x="674" y="626"/>
                  </a:lnTo>
                  <a:lnTo>
                    <a:pt x="675" y="630"/>
                  </a:lnTo>
                  <a:lnTo>
                    <a:pt x="677" y="632"/>
                  </a:lnTo>
                  <a:lnTo>
                    <a:pt x="680" y="635"/>
                  </a:lnTo>
                  <a:lnTo>
                    <a:pt x="736" y="670"/>
                  </a:lnTo>
                  <a:lnTo>
                    <a:pt x="741" y="676"/>
                  </a:lnTo>
                  <a:lnTo>
                    <a:pt x="738" y="674"/>
                  </a:lnTo>
                  <a:lnTo>
                    <a:pt x="743" y="686"/>
                  </a:lnTo>
                  <a:lnTo>
                    <a:pt x="743" y="684"/>
                  </a:lnTo>
                  <a:lnTo>
                    <a:pt x="746" y="713"/>
                  </a:lnTo>
                  <a:lnTo>
                    <a:pt x="746" y="714"/>
                  </a:lnTo>
                  <a:lnTo>
                    <a:pt x="774" y="815"/>
                  </a:lnTo>
                  <a:lnTo>
                    <a:pt x="776" y="833"/>
                  </a:lnTo>
                  <a:lnTo>
                    <a:pt x="760" y="985"/>
                  </a:lnTo>
                  <a:lnTo>
                    <a:pt x="746" y="1036"/>
                  </a:lnTo>
                  <a:lnTo>
                    <a:pt x="735" y="1061"/>
                  </a:lnTo>
                  <a:lnTo>
                    <a:pt x="736" y="1060"/>
                  </a:lnTo>
                  <a:lnTo>
                    <a:pt x="704" y="1107"/>
                  </a:lnTo>
                  <a:lnTo>
                    <a:pt x="703" y="1110"/>
                  </a:lnTo>
                  <a:lnTo>
                    <a:pt x="691" y="1137"/>
                  </a:lnTo>
                  <a:lnTo>
                    <a:pt x="690" y="1139"/>
                  </a:lnTo>
                  <a:lnTo>
                    <a:pt x="675" y="1261"/>
                  </a:lnTo>
                  <a:lnTo>
                    <a:pt x="677" y="1266"/>
                  </a:lnTo>
                  <a:lnTo>
                    <a:pt x="679" y="1269"/>
                  </a:lnTo>
                  <a:lnTo>
                    <a:pt x="678" y="1268"/>
                  </a:lnTo>
                  <a:lnTo>
                    <a:pt x="693" y="1303"/>
                  </a:lnTo>
                  <a:lnTo>
                    <a:pt x="703" y="1338"/>
                  </a:lnTo>
                  <a:lnTo>
                    <a:pt x="703" y="1334"/>
                  </a:lnTo>
                  <a:lnTo>
                    <a:pt x="704" y="1360"/>
                  </a:lnTo>
                  <a:lnTo>
                    <a:pt x="706" y="1357"/>
                  </a:lnTo>
                  <a:lnTo>
                    <a:pt x="704" y="1365"/>
                  </a:lnTo>
                  <a:lnTo>
                    <a:pt x="704" y="1360"/>
                  </a:lnTo>
                  <a:lnTo>
                    <a:pt x="699" y="1366"/>
                  </a:lnTo>
                  <a:lnTo>
                    <a:pt x="687" y="1368"/>
                  </a:lnTo>
                  <a:lnTo>
                    <a:pt x="670" y="1368"/>
                  </a:lnTo>
                  <a:lnTo>
                    <a:pt x="655" y="1371"/>
                  </a:lnTo>
                  <a:lnTo>
                    <a:pt x="653" y="1371"/>
                  </a:lnTo>
                  <a:lnTo>
                    <a:pt x="652" y="1373"/>
                  </a:lnTo>
                  <a:lnTo>
                    <a:pt x="608" y="1408"/>
                  </a:lnTo>
                  <a:lnTo>
                    <a:pt x="604" y="1412"/>
                  </a:lnTo>
                  <a:lnTo>
                    <a:pt x="605" y="1419"/>
                  </a:lnTo>
                  <a:lnTo>
                    <a:pt x="609" y="1431"/>
                  </a:lnTo>
                  <a:lnTo>
                    <a:pt x="633" y="1519"/>
                  </a:lnTo>
                  <a:lnTo>
                    <a:pt x="629" y="1543"/>
                  </a:lnTo>
                  <a:lnTo>
                    <a:pt x="594" y="1612"/>
                  </a:lnTo>
                  <a:lnTo>
                    <a:pt x="537" y="1633"/>
                  </a:lnTo>
                  <a:lnTo>
                    <a:pt x="534" y="1634"/>
                  </a:lnTo>
                  <a:lnTo>
                    <a:pt x="510" y="1647"/>
                  </a:lnTo>
                  <a:lnTo>
                    <a:pt x="507" y="1651"/>
                  </a:lnTo>
                  <a:lnTo>
                    <a:pt x="480" y="1700"/>
                  </a:lnTo>
                  <a:lnTo>
                    <a:pt x="463" y="1709"/>
                  </a:lnTo>
                  <a:lnTo>
                    <a:pt x="464" y="1708"/>
                  </a:lnTo>
                  <a:lnTo>
                    <a:pt x="445" y="1713"/>
                  </a:lnTo>
                  <a:lnTo>
                    <a:pt x="441" y="1711"/>
                  </a:lnTo>
                  <a:lnTo>
                    <a:pt x="390" y="1688"/>
                  </a:lnTo>
                  <a:lnTo>
                    <a:pt x="363" y="1680"/>
                  </a:lnTo>
                  <a:lnTo>
                    <a:pt x="277" y="1663"/>
                  </a:lnTo>
                  <a:lnTo>
                    <a:pt x="274" y="1684"/>
                  </a:lnTo>
                  <a:lnTo>
                    <a:pt x="357" y="1700"/>
                  </a:lnTo>
                  <a:lnTo>
                    <a:pt x="409" y="1719"/>
                  </a:lnTo>
                  <a:lnTo>
                    <a:pt x="441" y="1734"/>
                  </a:lnTo>
                  <a:lnTo>
                    <a:pt x="444" y="1734"/>
                  </a:lnTo>
                  <a:lnTo>
                    <a:pt x="449" y="1735"/>
                  </a:lnTo>
                  <a:lnTo>
                    <a:pt x="470" y="1728"/>
                  </a:lnTo>
                  <a:lnTo>
                    <a:pt x="471" y="1728"/>
                  </a:lnTo>
                  <a:lnTo>
                    <a:pt x="491" y="1717"/>
                  </a:lnTo>
                  <a:lnTo>
                    <a:pt x="496" y="1712"/>
                  </a:lnTo>
                  <a:lnTo>
                    <a:pt x="522" y="1666"/>
                  </a:lnTo>
                  <a:lnTo>
                    <a:pt x="545" y="1651"/>
                  </a:lnTo>
                  <a:lnTo>
                    <a:pt x="543" y="1651"/>
                  </a:lnTo>
                  <a:lnTo>
                    <a:pt x="604" y="1632"/>
                  </a:lnTo>
                  <a:lnTo>
                    <a:pt x="606" y="1630"/>
                  </a:lnTo>
                  <a:lnTo>
                    <a:pt x="609" y="1627"/>
                  </a:lnTo>
                  <a:lnTo>
                    <a:pt x="648" y="1549"/>
                  </a:lnTo>
                  <a:lnTo>
                    <a:pt x="648" y="1547"/>
                  </a:lnTo>
                  <a:lnTo>
                    <a:pt x="648" y="1546"/>
                  </a:lnTo>
                  <a:lnTo>
                    <a:pt x="649" y="1546"/>
                  </a:lnTo>
                  <a:lnTo>
                    <a:pt x="653" y="1520"/>
                  </a:lnTo>
                  <a:lnTo>
                    <a:pt x="653" y="1517"/>
                  </a:lnTo>
                  <a:lnTo>
                    <a:pt x="647" y="1485"/>
                  </a:lnTo>
                  <a:lnTo>
                    <a:pt x="627" y="1419"/>
                  </a:lnTo>
                  <a:lnTo>
                    <a:pt x="664" y="1391"/>
                  </a:lnTo>
                  <a:lnTo>
                    <a:pt x="674" y="1389"/>
                  </a:lnTo>
                  <a:lnTo>
                    <a:pt x="693" y="1389"/>
                  </a:lnTo>
                  <a:lnTo>
                    <a:pt x="707" y="1385"/>
                  </a:lnTo>
                  <a:lnTo>
                    <a:pt x="712" y="1382"/>
                  </a:lnTo>
                  <a:lnTo>
                    <a:pt x="722" y="1370"/>
                  </a:lnTo>
                  <a:lnTo>
                    <a:pt x="723" y="1366"/>
                  </a:lnTo>
                  <a:lnTo>
                    <a:pt x="724" y="1364"/>
                  </a:lnTo>
                  <a:lnTo>
                    <a:pt x="723" y="1331"/>
                  </a:lnTo>
                  <a:lnTo>
                    <a:pt x="700" y="1268"/>
                  </a:lnTo>
                  <a:lnTo>
                    <a:pt x="696" y="1259"/>
                  </a:lnTo>
                  <a:lnTo>
                    <a:pt x="695" y="1258"/>
                  </a:lnTo>
                  <a:lnTo>
                    <a:pt x="695" y="1262"/>
                  </a:lnTo>
                  <a:lnTo>
                    <a:pt x="693" y="1255"/>
                  </a:lnTo>
                  <a:lnTo>
                    <a:pt x="695" y="1258"/>
                  </a:lnTo>
                  <a:lnTo>
                    <a:pt x="710" y="1143"/>
                  </a:lnTo>
                  <a:lnTo>
                    <a:pt x="721" y="1118"/>
                  </a:lnTo>
                  <a:lnTo>
                    <a:pt x="720" y="1119"/>
                  </a:lnTo>
                  <a:lnTo>
                    <a:pt x="753" y="1071"/>
                  </a:lnTo>
                  <a:lnTo>
                    <a:pt x="753" y="1069"/>
                  </a:lnTo>
                  <a:lnTo>
                    <a:pt x="754" y="1069"/>
                  </a:lnTo>
                  <a:lnTo>
                    <a:pt x="766" y="1042"/>
                  </a:lnTo>
                  <a:lnTo>
                    <a:pt x="767" y="1040"/>
                  </a:lnTo>
                  <a:lnTo>
                    <a:pt x="780" y="989"/>
                  </a:lnTo>
                  <a:lnTo>
                    <a:pt x="780" y="987"/>
                  </a:lnTo>
                  <a:lnTo>
                    <a:pt x="796" y="829"/>
                  </a:lnTo>
                  <a:lnTo>
                    <a:pt x="790" y="790"/>
                  </a:lnTo>
                  <a:lnTo>
                    <a:pt x="767" y="709"/>
                  </a:lnTo>
                  <a:lnTo>
                    <a:pt x="767" y="710"/>
                  </a:lnTo>
                  <a:lnTo>
                    <a:pt x="762" y="682"/>
                  </a:lnTo>
                  <a:lnTo>
                    <a:pt x="762" y="680"/>
                  </a:lnTo>
                  <a:lnTo>
                    <a:pt x="759" y="667"/>
                  </a:lnTo>
                  <a:lnTo>
                    <a:pt x="757" y="664"/>
                  </a:lnTo>
                  <a:lnTo>
                    <a:pt x="750" y="655"/>
                  </a:lnTo>
                  <a:lnTo>
                    <a:pt x="747" y="651"/>
                  </a:lnTo>
                  <a:lnTo>
                    <a:pt x="696" y="620"/>
                  </a:lnTo>
                  <a:lnTo>
                    <a:pt x="710" y="542"/>
                  </a:lnTo>
                  <a:lnTo>
                    <a:pt x="709" y="544"/>
                  </a:lnTo>
                  <a:lnTo>
                    <a:pt x="719" y="518"/>
                  </a:lnTo>
                  <a:lnTo>
                    <a:pt x="719" y="516"/>
                  </a:lnTo>
                  <a:lnTo>
                    <a:pt x="724" y="490"/>
                  </a:lnTo>
                  <a:lnTo>
                    <a:pt x="723" y="487"/>
                  </a:lnTo>
                  <a:lnTo>
                    <a:pt x="723" y="484"/>
                  </a:lnTo>
                  <a:lnTo>
                    <a:pt x="710" y="458"/>
                  </a:lnTo>
                  <a:lnTo>
                    <a:pt x="695" y="435"/>
                  </a:lnTo>
                  <a:lnTo>
                    <a:pt x="690" y="408"/>
                  </a:lnTo>
                  <a:lnTo>
                    <a:pt x="681" y="382"/>
                  </a:lnTo>
                  <a:lnTo>
                    <a:pt x="677" y="378"/>
                  </a:lnTo>
                  <a:lnTo>
                    <a:pt x="639" y="347"/>
                  </a:lnTo>
                  <a:lnTo>
                    <a:pt x="635" y="328"/>
                  </a:lnTo>
                  <a:lnTo>
                    <a:pt x="639" y="302"/>
                  </a:lnTo>
                  <a:lnTo>
                    <a:pt x="639" y="297"/>
                  </a:lnTo>
                  <a:lnTo>
                    <a:pt x="637" y="294"/>
                  </a:lnTo>
                  <a:lnTo>
                    <a:pt x="633" y="291"/>
                  </a:lnTo>
                  <a:lnTo>
                    <a:pt x="586" y="271"/>
                  </a:lnTo>
                  <a:lnTo>
                    <a:pt x="560" y="252"/>
                  </a:lnTo>
                  <a:lnTo>
                    <a:pt x="564" y="254"/>
                  </a:lnTo>
                  <a:lnTo>
                    <a:pt x="557" y="242"/>
                  </a:lnTo>
                  <a:lnTo>
                    <a:pt x="551" y="222"/>
                  </a:lnTo>
                  <a:lnTo>
                    <a:pt x="541" y="161"/>
                  </a:lnTo>
                  <a:lnTo>
                    <a:pt x="535" y="153"/>
                  </a:lnTo>
                  <a:lnTo>
                    <a:pt x="527" y="152"/>
                  </a:lnTo>
                  <a:lnTo>
                    <a:pt x="459" y="169"/>
                  </a:lnTo>
                  <a:lnTo>
                    <a:pt x="436" y="164"/>
                  </a:lnTo>
                  <a:lnTo>
                    <a:pt x="412" y="152"/>
                  </a:lnTo>
                  <a:lnTo>
                    <a:pt x="298" y="54"/>
                  </a:lnTo>
                  <a:lnTo>
                    <a:pt x="267" y="32"/>
                  </a:lnTo>
                  <a:lnTo>
                    <a:pt x="266" y="31"/>
                  </a:lnTo>
                  <a:lnTo>
                    <a:pt x="238" y="16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36" name="Freeform 1057"/>
            <p:cNvSpPr>
              <a:spLocks/>
            </p:cNvSpPr>
            <p:nvPr/>
          </p:nvSpPr>
          <p:spPr bwMode="auto">
            <a:xfrm>
              <a:off x="6605588" y="6261100"/>
              <a:ext cx="990600" cy="931863"/>
            </a:xfrm>
            <a:custGeom>
              <a:avLst/>
              <a:gdLst>
                <a:gd name="T0" fmla="*/ 2147483647 w 1873"/>
                <a:gd name="T1" fmla="*/ 0 h 1760"/>
                <a:gd name="T2" fmla="*/ 2147483647 w 1873"/>
                <a:gd name="T3" fmla="*/ 890627550 h 1760"/>
                <a:gd name="T4" fmla="*/ 2147483647 w 1873"/>
                <a:gd name="T5" fmla="*/ 2147483647 h 1760"/>
                <a:gd name="T6" fmla="*/ 2147483647 w 1873"/>
                <a:gd name="T7" fmla="*/ 2147483647 h 1760"/>
                <a:gd name="T8" fmla="*/ 2147483647 w 1873"/>
                <a:gd name="T9" fmla="*/ 2147483647 h 1760"/>
                <a:gd name="T10" fmla="*/ 2147483647 w 1873"/>
                <a:gd name="T11" fmla="*/ 2147483647 h 1760"/>
                <a:gd name="T12" fmla="*/ 2147483647 w 1873"/>
                <a:gd name="T13" fmla="*/ 2147483647 h 1760"/>
                <a:gd name="T14" fmla="*/ 2147483647 w 1873"/>
                <a:gd name="T15" fmla="*/ 2147483647 h 1760"/>
                <a:gd name="T16" fmla="*/ 2147483647 w 1873"/>
                <a:gd name="T17" fmla="*/ 2147483647 h 1760"/>
                <a:gd name="T18" fmla="*/ 2147483647 w 1873"/>
                <a:gd name="T19" fmla="*/ 2147483647 h 1760"/>
                <a:gd name="T20" fmla="*/ 2147483647 w 1873"/>
                <a:gd name="T21" fmla="*/ 2147483647 h 1760"/>
                <a:gd name="T22" fmla="*/ 2147483647 w 1873"/>
                <a:gd name="T23" fmla="*/ 2147483647 h 1760"/>
                <a:gd name="T24" fmla="*/ 2147483647 w 1873"/>
                <a:gd name="T25" fmla="*/ 2147483647 h 1760"/>
                <a:gd name="T26" fmla="*/ 2147483647 w 1873"/>
                <a:gd name="T27" fmla="*/ 2147483647 h 1760"/>
                <a:gd name="T28" fmla="*/ 2147483647 w 1873"/>
                <a:gd name="T29" fmla="*/ 2147483647 h 1760"/>
                <a:gd name="T30" fmla="*/ 2147483647 w 1873"/>
                <a:gd name="T31" fmla="*/ 2147483647 h 1760"/>
                <a:gd name="T32" fmla="*/ 2147483647 w 1873"/>
                <a:gd name="T33" fmla="*/ 2147483647 h 1760"/>
                <a:gd name="T34" fmla="*/ 2147483647 w 1873"/>
                <a:gd name="T35" fmla="*/ 2147483647 h 1760"/>
                <a:gd name="T36" fmla="*/ 2147483647 w 1873"/>
                <a:gd name="T37" fmla="*/ 2147483647 h 1760"/>
                <a:gd name="T38" fmla="*/ 443913104 w 1873"/>
                <a:gd name="T39" fmla="*/ 2147483647 h 1760"/>
                <a:gd name="T40" fmla="*/ 295942466 w 1873"/>
                <a:gd name="T41" fmla="*/ 2147483647 h 1760"/>
                <a:gd name="T42" fmla="*/ 1627401999 w 1873"/>
                <a:gd name="T43" fmla="*/ 2147483647 h 1760"/>
                <a:gd name="T44" fmla="*/ 1923064025 w 1873"/>
                <a:gd name="T45" fmla="*/ 2147483647 h 1760"/>
                <a:gd name="T46" fmla="*/ 2071035192 w 1873"/>
                <a:gd name="T47" fmla="*/ 2147483647 h 1760"/>
                <a:gd name="T48" fmla="*/ 1183488498 w 1873"/>
                <a:gd name="T49" fmla="*/ 2147483647 h 1760"/>
                <a:gd name="T50" fmla="*/ 1627401999 w 1873"/>
                <a:gd name="T51" fmla="*/ 2147483647 h 1760"/>
                <a:gd name="T52" fmla="*/ 2147483647 w 1873"/>
                <a:gd name="T53" fmla="*/ 2147483647 h 1760"/>
                <a:gd name="T54" fmla="*/ 2147483647 w 1873"/>
                <a:gd name="T55" fmla="*/ 2147483647 h 1760"/>
                <a:gd name="T56" fmla="*/ 2147483647 w 1873"/>
                <a:gd name="T57" fmla="*/ 2147483647 h 1760"/>
                <a:gd name="T58" fmla="*/ 2147483647 w 1873"/>
                <a:gd name="T59" fmla="*/ 2147483647 h 1760"/>
                <a:gd name="T60" fmla="*/ 2147483647 w 1873"/>
                <a:gd name="T61" fmla="*/ 2147483647 h 1760"/>
                <a:gd name="T62" fmla="*/ 2147483647 w 1873"/>
                <a:gd name="T63" fmla="*/ 2147483647 h 1760"/>
                <a:gd name="T64" fmla="*/ 2147483647 w 1873"/>
                <a:gd name="T65" fmla="*/ 2147483647 h 1760"/>
                <a:gd name="T66" fmla="*/ 2147483647 w 1873"/>
                <a:gd name="T67" fmla="*/ 2147483647 h 1760"/>
                <a:gd name="T68" fmla="*/ 2147483647 w 1873"/>
                <a:gd name="T69" fmla="*/ 2147483647 h 1760"/>
                <a:gd name="T70" fmla="*/ 2147483647 w 1873"/>
                <a:gd name="T71" fmla="*/ 2147483647 h 1760"/>
                <a:gd name="T72" fmla="*/ 2147483647 w 1873"/>
                <a:gd name="T73" fmla="*/ 2147483647 h 1760"/>
                <a:gd name="T74" fmla="*/ 2147483647 w 1873"/>
                <a:gd name="T75" fmla="*/ 2147483647 h 1760"/>
                <a:gd name="T76" fmla="*/ 2147483647 w 1873"/>
                <a:gd name="T77" fmla="*/ 2147483647 h 1760"/>
                <a:gd name="T78" fmla="*/ 2147483647 w 1873"/>
                <a:gd name="T79" fmla="*/ 2147483647 h 1760"/>
                <a:gd name="T80" fmla="*/ 2147483647 w 1873"/>
                <a:gd name="T81" fmla="*/ 2147483647 h 1760"/>
                <a:gd name="T82" fmla="*/ 2147483647 w 1873"/>
                <a:gd name="T83" fmla="*/ 1038925034 h 1760"/>
                <a:gd name="T84" fmla="*/ 2147483647 w 1873"/>
                <a:gd name="T85" fmla="*/ 2147483647 h 1760"/>
                <a:gd name="T86" fmla="*/ 2147483647 w 1873"/>
                <a:gd name="T87" fmla="*/ 2147483647 h 1760"/>
                <a:gd name="T88" fmla="*/ 2147483647 w 1873"/>
                <a:gd name="T89" fmla="*/ 2147483647 h 1760"/>
                <a:gd name="T90" fmla="*/ 2147483647 w 1873"/>
                <a:gd name="T91" fmla="*/ 2147483647 h 1760"/>
                <a:gd name="T92" fmla="*/ 2147483647 w 1873"/>
                <a:gd name="T93" fmla="*/ 2147483647 h 1760"/>
                <a:gd name="T94" fmla="*/ 2147483647 w 1873"/>
                <a:gd name="T95" fmla="*/ 2147483647 h 1760"/>
                <a:gd name="T96" fmla="*/ 2147483647 w 1873"/>
                <a:gd name="T97" fmla="*/ 2147483647 h 1760"/>
                <a:gd name="T98" fmla="*/ 2147483647 w 1873"/>
                <a:gd name="T99" fmla="*/ 2147483647 h 1760"/>
                <a:gd name="T100" fmla="*/ 2147483647 w 1873"/>
                <a:gd name="T101" fmla="*/ 2147483647 h 1760"/>
                <a:gd name="T102" fmla="*/ 2147483647 w 1873"/>
                <a:gd name="T103" fmla="*/ 2147483647 h 1760"/>
                <a:gd name="T104" fmla="*/ 2147483647 w 1873"/>
                <a:gd name="T105" fmla="*/ 2147483647 h 1760"/>
                <a:gd name="T106" fmla="*/ 2147483647 w 1873"/>
                <a:gd name="T107" fmla="*/ 2147483647 h 1760"/>
                <a:gd name="T108" fmla="*/ 2147483647 w 1873"/>
                <a:gd name="T109" fmla="*/ 2147483647 h 1760"/>
                <a:gd name="T110" fmla="*/ 2147483647 w 1873"/>
                <a:gd name="T111" fmla="*/ 2147483647 h 1760"/>
                <a:gd name="T112" fmla="*/ 2147483647 w 1873"/>
                <a:gd name="T113" fmla="*/ 1484378457 h 176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873"/>
                <a:gd name="T172" fmla="*/ 0 h 1760"/>
                <a:gd name="T173" fmla="*/ 1873 w 1873"/>
                <a:gd name="T174" fmla="*/ 1760 h 176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873" h="1760">
                  <a:moveTo>
                    <a:pt x="1414" y="31"/>
                  </a:moveTo>
                  <a:lnTo>
                    <a:pt x="1390" y="13"/>
                  </a:lnTo>
                  <a:lnTo>
                    <a:pt x="1388" y="12"/>
                  </a:lnTo>
                  <a:lnTo>
                    <a:pt x="1365" y="2"/>
                  </a:lnTo>
                  <a:lnTo>
                    <a:pt x="1361" y="1"/>
                  </a:lnTo>
                  <a:lnTo>
                    <a:pt x="1335" y="0"/>
                  </a:lnTo>
                  <a:lnTo>
                    <a:pt x="1312" y="5"/>
                  </a:lnTo>
                  <a:lnTo>
                    <a:pt x="1310" y="6"/>
                  </a:lnTo>
                  <a:lnTo>
                    <a:pt x="1286" y="18"/>
                  </a:lnTo>
                  <a:lnTo>
                    <a:pt x="1284" y="19"/>
                  </a:lnTo>
                  <a:lnTo>
                    <a:pt x="1230" y="59"/>
                  </a:lnTo>
                  <a:lnTo>
                    <a:pt x="1226" y="62"/>
                  </a:lnTo>
                  <a:lnTo>
                    <a:pt x="1198" y="114"/>
                  </a:lnTo>
                  <a:lnTo>
                    <a:pt x="1164" y="148"/>
                  </a:lnTo>
                  <a:lnTo>
                    <a:pt x="1162" y="151"/>
                  </a:lnTo>
                  <a:lnTo>
                    <a:pt x="1156" y="166"/>
                  </a:lnTo>
                  <a:lnTo>
                    <a:pt x="1155" y="169"/>
                  </a:lnTo>
                  <a:lnTo>
                    <a:pt x="1155" y="190"/>
                  </a:lnTo>
                  <a:lnTo>
                    <a:pt x="1158" y="207"/>
                  </a:lnTo>
                  <a:lnTo>
                    <a:pt x="1167" y="234"/>
                  </a:lnTo>
                  <a:lnTo>
                    <a:pt x="1134" y="246"/>
                  </a:lnTo>
                  <a:lnTo>
                    <a:pt x="1119" y="244"/>
                  </a:lnTo>
                  <a:lnTo>
                    <a:pt x="1102" y="233"/>
                  </a:lnTo>
                  <a:lnTo>
                    <a:pt x="1104" y="236"/>
                  </a:lnTo>
                  <a:lnTo>
                    <a:pt x="1099" y="231"/>
                  </a:lnTo>
                  <a:lnTo>
                    <a:pt x="1102" y="233"/>
                  </a:lnTo>
                  <a:lnTo>
                    <a:pt x="1075" y="182"/>
                  </a:lnTo>
                  <a:lnTo>
                    <a:pt x="1073" y="180"/>
                  </a:lnTo>
                  <a:lnTo>
                    <a:pt x="1070" y="178"/>
                  </a:lnTo>
                  <a:lnTo>
                    <a:pt x="1062" y="175"/>
                  </a:lnTo>
                  <a:lnTo>
                    <a:pt x="1061" y="174"/>
                  </a:lnTo>
                  <a:lnTo>
                    <a:pt x="1046" y="168"/>
                  </a:lnTo>
                  <a:lnTo>
                    <a:pt x="960" y="148"/>
                  </a:lnTo>
                  <a:lnTo>
                    <a:pt x="947" y="143"/>
                  </a:lnTo>
                  <a:lnTo>
                    <a:pt x="941" y="142"/>
                  </a:lnTo>
                  <a:lnTo>
                    <a:pt x="936" y="142"/>
                  </a:lnTo>
                  <a:lnTo>
                    <a:pt x="914" y="149"/>
                  </a:lnTo>
                  <a:lnTo>
                    <a:pt x="910" y="150"/>
                  </a:lnTo>
                  <a:lnTo>
                    <a:pt x="891" y="161"/>
                  </a:lnTo>
                  <a:lnTo>
                    <a:pt x="885" y="167"/>
                  </a:lnTo>
                  <a:lnTo>
                    <a:pt x="881" y="180"/>
                  </a:lnTo>
                  <a:lnTo>
                    <a:pt x="881" y="183"/>
                  </a:lnTo>
                  <a:lnTo>
                    <a:pt x="879" y="211"/>
                  </a:lnTo>
                  <a:lnTo>
                    <a:pt x="879" y="213"/>
                  </a:lnTo>
                  <a:lnTo>
                    <a:pt x="878" y="213"/>
                  </a:lnTo>
                  <a:lnTo>
                    <a:pt x="859" y="214"/>
                  </a:lnTo>
                  <a:lnTo>
                    <a:pt x="834" y="209"/>
                  </a:lnTo>
                  <a:lnTo>
                    <a:pt x="785" y="194"/>
                  </a:lnTo>
                  <a:lnTo>
                    <a:pt x="782" y="194"/>
                  </a:lnTo>
                  <a:lnTo>
                    <a:pt x="655" y="212"/>
                  </a:lnTo>
                  <a:lnTo>
                    <a:pt x="653" y="212"/>
                  </a:lnTo>
                  <a:lnTo>
                    <a:pt x="639" y="217"/>
                  </a:lnTo>
                  <a:lnTo>
                    <a:pt x="638" y="217"/>
                  </a:lnTo>
                  <a:lnTo>
                    <a:pt x="637" y="217"/>
                  </a:lnTo>
                  <a:lnTo>
                    <a:pt x="637" y="218"/>
                  </a:lnTo>
                  <a:lnTo>
                    <a:pt x="613" y="230"/>
                  </a:lnTo>
                  <a:lnTo>
                    <a:pt x="604" y="230"/>
                  </a:lnTo>
                  <a:lnTo>
                    <a:pt x="578" y="215"/>
                  </a:lnTo>
                  <a:lnTo>
                    <a:pt x="530" y="173"/>
                  </a:lnTo>
                  <a:lnTo>
                    <a:pt x="523" y="163"/>
                  </a:lnTo>
                  <a:lnTo>
                    <a:pt x="516" y="160"/>
                  </a:lnTo>
                  <a:lnTo>
                    <a:pt x="511" y="161"/>
                  </a:lnTo>
                  <a:lnTo>
                    <a:pt x="482" y="173"/>
                  </a:lnTo>
                  <a:lnTo>
                    <a:pt x="469" y="176"/>
                  </a:lnTo>
                  <a:lnTo>
                    <a:pt x="472" y="176"/>
                  </a:lnTo>
                  <a:lnTo>
                    <a:pt x="461" y="177"/>
                  </a:lnTo>
                  <a:lnTo>
                    <a:pt x="435" y="170"/>
                  </a:lnTo>
                  <a:lnTo>
                    <a:pt x="387" y="149"/>
                  </a:lnTo>
                  <a:lnTo>
                    <a:pt x="379" y="143"/>
                  </a:lnTo>
                  <a:lnTo>
                    <a:pt x="374" y="142"/>
                  </a:lnTo>
                  <a:lnTo>
                    <a:pt x="371" y="143"/>
                  </a:lnTo>
                  <a:lnTo>
                    <a:pt x="329" y="158"/>
                  </a:lnTo>
                  <a:lnTo>
                    <a:pt x="327" y="160"/>
                  </a:lnTo>
                  <a:lnTo>
                    <a:pt x="321" y="163"/>
                  </a:lnTo>
                  <a:lnTo>
                    <a:pt x="320" y="168"/>
                  </a:lnTo>
                  <a:lnTo>
                    <a:pt x="321" y="173"/>
                  </a:lnTo>
                  <a:lnTo>
                    <a:pt x="324" y="177"/>
                  </a:lnTo>
                  <a:lnTo>
                    <a:pt x="324" y="176"/>
                  </a:lnTo>
                  <a:lnTo>
                    <a:pt x="325" y="177"/>
                  </a:lnTo>
                  <a:lnTo>
                    <a:pt x="325" y="178"/>
                  </a:lnTo>
                  <a:lnTo>
                    <a:pt x="324" y="177"/>
                  </a:lnTo>
                  <a:lnTo>
                    <a:pt x="323" y="180"/>
                  </a:lnTo>
                  <a:lnTo>
                    <a:pt x="324" y="177"/>
                  </a:lnTo>
                  <a:lnTo>
                    <a:pt x="316" y="190"/>
                  </a:lnTo>
                  <a:lnTo>
                    <a:pt x="259" y="252"/>
                  </a:lnTo>
                  <a:lnTo>
                    <a:pt x="232" y="271"/>
                  </a:lnTo>
                  <a:lnTo>
                    <a:pt x="175" y="297"/>
                  </a:lnTo>
                  <a:lnTo>
                    <a:pt x="108" y="280"/>
                  </a:lnTo>
                  <a:lnTo>
                    <a:pt x="109" y="281"/>
                  </a:lnTo>
                  <a:lnTo>
                    <a:pt x="101" y="278"/>
                  </a:lnTo>
                  <a:lnTo>
                    <a:pt x="90" y="269"/>
                  </a:lnTo>
                  <a:lnTo>
                    <a:pt x="88" y="269"/>
                  </a:lnTo>
                  <a:lnTo>
                    <a:pt x="76" y="263"/>
                  </a:lnTo>
                  <a:lnTo>
                    <a:pt x="74" y="262"/>
                  </a:lnTo>
                  <a:lnTo>
                    <a:pt x="71" y="262"/>
                  </a:lnTo>
                  <a:lnTo>
                    <a:pt x="60" y="263"/>
                  </a:lnTo>
                  <a:lnTo>
                    <a:pt x="57" y="264"/>
                  </a:lnTo>
                  <a:lnTo>
                    <a:pt x="24" y="282"/>
                  </a:lnTo>
                  <a:lnTo>
                    <a:pt x="22" y="284"/>
                  </a:lnTo>
                  <a:lnTo>
                    <a:pt x="8" y="297"/>
                  </a:lnTo>
                  <a:lnTo>
                    <a:pt x="5" y="302"/>
                  </a:lnTo>
                  <a:lnTo>
                    <a:pt x="1" y="312"/>
                  </a:lnTo>
                  <a:lnTo>
                    <a:pt x="0" y="316"/>
                  </a:lnTo>
                  <a:lnTo>
                    <a:pt x="1" y="318"/>
                  </a:lnTo>
                  <a:lnTo>
                    <a:pt x="5" y="321"/>
                  </a:lnTo>
                  <a:lnTo>
                    <a:pt x="10" y="328"/>
                  </a:lnTo>
                  <a:lnTo>
                    <a:pt x="23" y="333"/>
                  </a:lnTo>
                  <a:lnTo>
                    <a:pt x="31" y="335"/>
                  </a:lnTo>
                  <a:lnTo>
                    <a:pt x="33" y="335"/>
                  </a:lnTo>
                  <a:lnTo>
                    <a:pt x="33" y="334"/>
                  </a:lnTo>
                  <a:lnTo>
                    <a:pt x="34" y="334"/>
                  </a:lnTo>
                  <a:lnTo>
                    <a:pt x="36" y="334"/>
                  </a:lnTo>
                  <a:lnTo>
                    <a:pt x="36" y="333"/>
                  </a:lnTo>
                  <a:lnTo>
                    <a:pt x="37" y="333"/>
                  </a:lnTo>
                  <a:lnTo>
                    <a:pt x="39" y="333"/>
                  </a:lnTo>
                  <a:lnTo>
                    <a:pt x="39" y="331"/>
                  </a:lnTo>
                  <a:lnTo>
                    <a:pt x="39" y="330"/>
                  </a:lnTo>
                  <a:lnTo>
                    <a:pt x="41" y="330"/>
                  </a:lnTo>
                  <a:lnTo>
                    <a:pt x="43" y="327"/>
                  </a:lnTo>
                  <a:lnTo>
                    <a:pt x="43" y="322"/>
                  </a:lnTo>
                  <a:lnTo>
                    <a:pt x="42" y="319"/>
                  </a:lnTo>
                  <a:lnTo>
                    <a:pt x="38" y="316"/>
                  </a:lnTo>
                  <a:lnTo>
                    <a:pt x="35" y="315"/>
                  </a:lnTo>
                  <a:lnTo>
                    <a:pt x="30" y="313"/>
                  </a:lnTo>
                  <a:lnTo>
                    <a:pt x="24" y="312"/>
                  </a:lnTo>
                  <a:lnTo>
                    <a:pt x="25" y="309"/>
                  </a:lnTo>
                  <a:lnTo>
                    <a:pt x="23" y="310"/>
                  </a:lnTo>
                  <a:lnTo>
                    <a:pt x="25" y="308"/>
                  </a:lnTo>
                  <a:lnTo>
                    <a:pt x="25" y="309"/>
                  </a:lnTo>
                  <a:lnTo>
                    <a:pt x="34" y="301"/>
                  </a:lnTo>
                  <a:lnTo>
                    <a:pt x="67" y="283"/>
                  </a:lnTo>
                  <a:lnTo>
                    <a:pt x="71" y="282"/>
                  </a:lnTo>
                  <a:lnTo>
                    <a:pt x="77" y="285"/>
                  </a:lnTo>
                  <a:lnTo>
                    <a:pt x="88" y="294"/>
                  </a:lnTo>
                  <a:lnTo>
                    <a:pt x="90" y="294"/>
                  </a:lnTo>
                  <a:lnTo>
                    <a:pt x="101" y="300"/>
                  </a:lnTo>
                  <a:lnTo>
                    <a:pt x="102" y="301"/>
                  </a:lnTo>
                  <a:lnTo>
                    <a:pt x="173" y="318"/>
                  </a:lnTo>
                  <a:lnTo>
                    <a:pt x="178" y="317"/>
                  </a:lnTo>
                  <a:lnTo>
                    <a:pt x="215" y="303"/>
                  </a:lnTo>
                  <a:lnTo>
                    <a:pt x="242" y="289"/>
                  </a:lnTo>
                  <a:lnTo>
                    <a:pt x="245" y="288"/>
                  </a:lnTo>
                  <a:lnTo>
                    <a:pt x="289" y="251"/>
                  </a:lnTo>
                  <a:lnTo>
                    <a:pt x="334" y="202"/>
                  </a:lnTo>
                  <a:lnTo>
                    <a:pt x="342" y="187"/>
                  </a:lnTo>
                  <a:lnTo>
                    <a:pt x="343" y="183"/>
                  </a:lnTo>
                  <a:lnTo>
                    <a:pt x="345" y="176"/>
                  </a:lnTo>
                  <a:lnTo>
                    <a:pt x="345" y="175"/>
                  </a:lnTo>
                  <a:lnTo>
                    <a:pt x="373" y="164"/>
                  </a:lnTo>
                  <a:lnTo>
                    <a:pt x="429" y="191"/>
                  </a:lnTo>
                  <a:lnTo>
                    <a:pt x="455" y="198"/>
                  </a:lnTo>
                  <a:lnTo>
                    <a:pt x="459" y="198"/>
                  </a:lnTo>
                  <a:lnTo>
                    <a:pt x="473" y="196"/>
                  </a:lnTo>
                  <a:lnTo>
                    <a:pt x="476" y="196"/>
                  </a:lnTo>
                  <a:lnTo>
                    <a:pt x="513" y="182"/>
                  </a:lnTo>
                  <a:lnTo>
                    <a:pt x="567" y="233"/>
                  </a:lnTo>
                  <a:lnTo>
                    <a:pt x="594" y="249"/>
                  </a:lnTo>
                  <a:lnTo>
                    <a:pt x="599" y="250"/>
                  </a:lnTo>
                  <a:lnTo>
                    <a:pt x="613" y="251"/>
                  </a:lnTo>
                  <a:lnTo>
                    <a:pt x="631" y="244"/>
                  </a:lnTo>
                  <a:lnTo>
                    <a:pt x="646" y="236"/>
                  </a:lnTo>
                  <a:lnTo>
                    <a:pt x="645" y="237"/>
                  </a:lnTo>
                  <a:lnTo>
                    <a:pt x="659" y="232"/>
                  </a:lnTo>
                  <a:lnTo>
                    <a:pt x="657" y="232"/>
                  </a:lnTo>
                  <a:lnTo>
                    <a:pt x="782" y="216"/>
                  </a:lnTo>
                  <a:lnTo>
                    <a:pt x="856" y="234"/>
                  </a:lnTo>
                  <a:lnTo>
                    <a:pt x="859" y="234"/>
                  </a:lnTo>
                  <a:lnTo>
                    <a:pt x="883" y="232"/>
                  </a:lnTo>
                  <a:lnTo>
                    <a:pt x="885" y="231"/>
                  </a:lnTo>
                  <a:lnTo>
                    <a:pt x="891" y="228"/>
                  </a:lnTo>
                  <a:lnTo>
                    <a:pt x="897" y="219"/>
                  </a:lnTo>
                  <a:lnTo>
                    <a:pt x="897" y="217"/>
                  </a:lnTo>
                  <a:lnTo>
                    <a:pt x="899" y="214"/>
                  </a:lnTo>
                  <a:lnTo>
                    <a:pt x="902" y="185"/>
                  </a:lnTo>
                  <a:lnTo>
                    <a:pt x="902" y="187"/>
                  </a:lnTo>
                  <a:lnTo>
                    <a:pt x="905" y="178"/>
                  </a:lnTo>
                  <a:lnTo>
                    <a:pt x="921" y="168"/>
                  </a:lnTo>
                  <a:lnTo>
                    <a:pt x="918" y="168"/>
                  </a:lnTo>
                  <a:lnTo>
                    <a:pt x="940" y="164"/>
                  </a:lnTo>
                  <a:lnTo>
                    <a:pt x="943" y="164"/>
                  </a:lnTo>
                  <a:lnTo>
                    <a:pt x="956" y="168"/>
                  </a:lnTo>
                  <a:lnTo>
                    <a:pt x="1055" y="193"/>
                  </a:lnTo>
                  <a:lnTo>
                    <a:pt x="1054" y="193"/>
                  </a:lnTo>
                  <a:lnTo>
                    <a:pt x="1058" y="195"/>
                  </a:lnTo>
                  <a:lnTo>
                    <a:pt x="1057" y="193"/>
                  </a:lnTo>
                  <a:lnTo>
                    <a:pt x="1061" y="196"/>
                  </a:lnTo>
                  <a:lnTo>
                    <a:pt x="1058" y="195"/>
                  </a:lnTo>
                  <a:lnTo>
                    <a:pt x="1085" y="244"/>
                  </a:lnTo>
                  <a:lnTo>
                    <a:pt x="1088" y="247"/>
                  </a:lnTo>
                  <a:lnTo>
                    <a:pt x="1112" y="263"/>
                  </a:lnTo>
                  <a:lnTo>
                    <a:pt x="1115" y="265"/>
                  </a:lnTo>
                  <a:lnTo>
                    <a:pt x="1135" y="267"/>
                  </a:lnTo>
                  <a:lnTo>
                    <a:pt x="1139" y="266"/>
                  </a:lnTo>
                  <a:lnTo>
                    <a:pt x="1183" y="249"/>
                  </a:lnTo>
                  <a:lnTo>
                    <a:pt x="1185" y="245"/>
                  </a:lnTo>
                  <a:lnTo>
                    <a:pt x="1187" y="243"/>
                  </a:lnTo>
                  <a:lnTo>
                    <a:pt x="1188" y="239"/>
                  </a:lnTo>
                  <a:lnTo>
                    <a:pt x="1188" y="236"/>
                  </a:lnTo>
                  <a:lnTo>
                    <a:pt x="1174" y="186"/>
                  </a:lnTo>
                  <a:lnTo>
                    <a:pt x="1174" y="185"/>
                  </a:lnTo>
                  <a:lnTo>
                    <a:pt x="1175" y="173"/>
                  </a:lnTo>
                  <a:lnTo>
                    <a:pt x="1181" y="162"/>
                  </a:lnTo>
                  <a:lnTo>
                    <a:pt x="1214" y="126"/>
                  </a:lnTo>
                  <a:lnTo>
                    <a:pt x="1216" y="125"/>
                  </a:lnTo>
                  <a:lnTo>
                    <a:pt x="1245" y="73"/>
                  </a:lnTo>
                  <a:lnTo>
                    <a:pt x="1297" y="36"/>
                  </a:lnTo>
                  <a:lnTo>
                    <a:pt x="1319" y="25"/>
                  </a:lnTo>
                  <a:lnTo>
                    <a:pt x="1316" y="25"/>
                  </a:lnTo>
                  <a:lnTo>
                    <a:pt x="1339" y="19"/>
                  </a:lnTo>
                  <a:lnTo>
                    <a:pt x="1359" y="22"/>
                  </a:lnTo>
                  <a:lnTo>
                    <a:pt x="1378" y="30"/>
                  </a:lnTo>
                  <a:lnTo>
                    <a:pt x="1401" y="48"/>
                  </a:lnTo>
                  <a:lnTo>
                    <a:pt x="1426" y="75"/>
                  </a:lnTo>
                  <a:lnTo>
                    <a:pt x="1428" y="76"/>
                  </a:lnTo>
                  <a:lnTo>
                    <a:pt x="1476" y="105"/>
                  </a:lnTo>
                  <a:lnTo>
                    <a:pt x="1475" y="103"/>
                  </a:lnTo>
                  <a:lnTo>
                    <a:pt x="1510" y="142"/>
                  </a:lnTo>
                  <a:lnTo>
                    <a:pt x="1531" y="186"/>
                  </a:lnTo>
                  <a:lnTo>
                    <a:pt x="1544" y="241"/>
                  </a:lnTo>
                  <a:lnTo>
                    <a:pt x="1544" y="239"/>
                  </a:lnTo>
                  <a:lnTo>
                    <a:pt x="1549" y="296"/>
                  </a:lnTo>
                  <a:lnTo>
                    <a:pt x="1545" y="357"/>
                  </a:lnTo>
                  <a:lnTo>
                    <a:pt x="1523" y="477"/>
                  </a:lnTo>
                  <a:lnTo>
                    <a:pt x="1524" y="484"/>
                  </a:lnTo>
                  <a:lnTo>
                    <a:pt x="1600" y="623"/>
                  </a:lnTo>
                  <a:lnTo>
                    <a:pt x="1639" y="729"/>
                  </a:lnTo>
                  <a:lnTo>
                    <a:pt x="1650" y="774"/>
                  </a:lnTo>
                  <a:lnTo>
                    <a:pt x="1652" y="779"/>
                  </a:lnTo>
                  <a:lnTo>
                    <a:pt x="1654" y="780"/>
                  </a:lnTo>
                  <a:lnTo>
                    <a:pt x="1658" y="782"/>
                  </a:lnTo>
                  <a:lnTo>
                    <a:pt x="1742" y="792"/>
                  </a:lnTo>
                  <a:lnTo>
                    <a:pt x="1740" y="792"/>
                  </a:lnTo>
                  <a:lnTo>
                    <a:pt x="1752" y="797"/>
                  </a:lnTo>
                  <a:lnTo>
                    <a:pt x="1756" y="801"/>
                  </a:lnTo>
                  <a:lnTo>
                    <a:pt x="1762" y="820"/>
                  </a:lnTo>
                  <a:lnTo>
                    <a:pt x="1762" y="818"/>
                  </a:lnTo>
                  <a:lnTo>
                    <a:pt x="1807" y="1103"/>
                  </a:lnTo>
                  <a:lnTo>
                    <a:pt x="1819" y="1370"/>
                  </a:lnTo>
                  <a:lnTo>
                    <a:pt x="1783" y="1452"/>
                  </a:lnTo>
                  <a:lnTo>
                    <a:pt x="1756" y="1559"/>
                  </a:lnTo>
                  <a:lnTo>
                    <a:pt x="1751" y="1612"/>
                  </a:lnTo>
                  <a:lnTo>
                    <a:pt x="1753" y="1667"/>
                  </a:lnTo>
                  <a:lnTo>
                    <a:pt x="1766" y="1707"/>
                  </a:lnTo>
                  <a:lnTo>
                    <a:pt x="1768" y="1709"/>
                  </a:lnTo>
                  <a:lnTo>
                    <a:pt x="1793" y="1738"/>
                  </a:lnTo>
                  <a:lnTo>
                    <a:pt x="1796" y="1742"/>
                  </a:lnTo>
                  <a:lnTo>
                    <a:pt x="1813" y="1749"/>
                  </a:lnTo>
                  <a:lnTo>
                    <a:pt x="1815" y="1750"/>
                  </a:lnTo>
                  <a:lnTo>
                    <a:pt x="1870" y="1760"/>
                  </a:lnTo>
                  <a:lnTo>
                    <a:pt x="1873" y="1740"/>
                  </a:lnTo>
                  <a:lnTo>
                    <a:pt x="1836" y="1734"/>
                  </a:lnTo>
                  <a:lnTo>
                    <a:pt x="1820" y="1730"/>
                  </a:lnTo>
                  <a:lnTo>
                    <a:pt x="1821" y="1731"/>
                  </a:lnTo>
                  <a:lnTo>
                    <a:pt x="1809" y="1725"/>
                  </a:lnTo>
                  <a:lnTo>
                    <a:pt x="1785" y="1698"/>
                  </a:lnTo>
                  <a:lnTo>
                    <a:pt x="1774" y="1659"/>
                  </a:lnTo>
                  <a:lnTo>
                    <a:pt x="1774" y="1662"/>
                  </a:lnTo>
                  <a:lnTo>
                    <a:pt x="1770" y="1616"/>
                  </a:lnTo>
                  <a:lnTo>
                    <a:pt x="1777" y="1563"/>
                  </a:lnTo>
                  <a:lnTo>
                    <a:pt x="1803" y="1457"/>
                  </a:lnTo>
                  <a:lnTo>
                    <a:pt x="1838" y="1376"/>
                  </a:lnTo>
                  <a:lnTo>
                    <a:pt x="1839" y="1371"/>
                  </a:lnTo>
                  <a:lnTo>
                    <a:pt x="1828" y="1102"/>
                  </a:lnTo>
                  <a:lnTo>
                    <a:pt x="1782" y="814"/>
                  </a:lnTo>
                  <a:lnTo>
                    <a:pt x="1782" y="813"/>
                  </a:lnTo>
                  <a:lnTo>
                    <a:pt x="1776" y="794"/>
                  </a:lnTo>
                  <a:lnTo>
                    <a:pt x="1774" y="792"/>
                  </a:lnTo>
                  <a:lnTo>
                    <a:pt x="1765" y="781"/>
                  </a:lnTo>
                  <a:lnTo>
                    <a:pt x="1760" y="776"/>
                  </a:lnTo>
                  <a:lnTo>
                    <a:pt x="1746" y="772"/>
                  </a:lnTo>
                  <a:lnTo>
                    <a:pt x="1744" y="772"/>
                  </a:lnTo>
                  <a:lnTo>
                    <a:pt x="1668" y="762"/>
                  </a:lnTo>
                  <a:lnTo>
                    <a:pt x="1648" y="683"/>
                  </a:lnTo>
                  <a:lnTo>
                    <a:pt x="1543" y="476"/>
                  </a:lnTo>
                  <a:lnTo>
                    <a:pt x="1557" y="422"/>
                  </a:lnTo>
                  <a:lnTo>
                    <a:pt x="1566" y="360"/>
                  </a:lnTo>
                  <a:lnTo>
                    <a:pt x="1565" y="236"/>
                  </a:lnTo>
                  <a:lnTo>
                    <a:pt x="1551" y="181"/>
                  </a:lnTo>
                  <a:lnTo>
                    <a:pt x="1550" y="179"/>
                  </a:lnTo>
                  <a:lnTo>
                    <a:pt x="1526" y="131"/>
                  </a:lnTo>
                  <a:lnTo>
                    <a:pt x="1525" y="129"/>
                  </a:lnTo>
                  <a:lnTo>
                    <a:pt x="1525" y="128"/>
                  </a:lnTo>
                  <a:lnTo>
                    <a:pt x="1487" y="87"/>
                  </a:lnTo>
                  <a:lnTo>
                    <a:pt x="1439" y="59"/>
                  </a:lnTo>
                  <a:lnTo>
                    <a:pt x="1414" y="31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37" name="Freeform 1058"/>
            <p:cNvSpPr>
              <a:spLocks/>
            </p:cNvSpPr>
            <p:nvPr/>
          </p:nvSpPr>
          <p:spPr bwMode="auto">
            <a:xfrm>
              <a:off x="7119938" y="6519863"/>
              <a:ext cx="307975" cy="941387"/>
            </a:xfrm>
            <a:custGeom>
              <a:avLst/>
              <a:gdLst>
                <a:gd name="T0" fmla="*/ 2147483647 w 583"/>
                <a:gd name="T1" fmla="*/ 1479346426 h 1780"/>
                <a:gd name="T2" fmla="*/ 2147483647 w 583"/>
                <a:gd name="T3" fmla="*/ 739533592 h 1780"/>
                <a:gd name="T4" fmla="*/ 2147483647 w 583"/>
                <a:gd name="T5" fmla="*/ 2147483647 h 1780"/>
                <a:gd name="T6" fmla="*/ 2147483647 w 583"/>
                <a:gd name="T7" fmla="*/ 2147483647 h 1780"/>
                <a:gd name="T8" fmla="*/ 2147483647 w 583"/>
                <a:gd name="T9" fmla="*/ 2147483647 h 1780"/>
                <a:gd name="T10" fmla="*/ 2147483647 w 583"/>
                <a:gd name="T11" fmla="*/ 2147483647 h 1780"/>
                <a:gd name="T12" fmla="*/ 2147483647 w 583"/>
                <a:gd name="T13" fmla="*/ 2147483647 h 1780"/>
                <a:gd name="T14" fmla="*/ 2147483647 w 583"/>
                <a:gd name="T15" fmla="*/ 2147483647 h 1780"/>
                <a:gd name="T16" fmla="*/ 2147483647 w 583"/>
                <a:gd name="T17" fmla="*/ 2147483647 h 1780"/>
                <a:gd name="T18" fmla="*/ 2147483647 w 583"/>
                <a:gd name="T19" fmla="*/ 2147483647 h 1780"/>
                <a:gd name="T20" fmla="*/ 2147483647 w 583"/>
                <a:gd name="T21" fmla="*/ 2147483647 h 1780"/>
                <a:gd name="T22" fmla="*/ 2147483647 w 583"/>
                <a:gd name="T23" fmla="*/ 2147483647 h 1780"/>
                <a:gd name="T24" fmla="*/ 2147483647 w 583"/>
                <a:gd name="T25" fmla="*/ 2147483647 h 1780"/>
                <a:gd name="T26" fmla="*/ 2147483647 w 583"/>
                <a:gd name="T27" fmla="*/ 2147483647 h 1780"/>
                <a:gd name="T28" fmla="*/ 2147483647 w 583"/>
                <a:gd name="T29" fmla="*/ 2147483647 h 1780"/>
                <a:gd name="T30" fmla="*/ 2147483647 w 583"/>
                <a:gd name="T31" fmla="*/ 2147483647 h 1780"/>
                <a:gd name="T32" fmla="*/ 2147483647 w 583"/>
                <a:gd name="T33" fmla="*/ 2147483647 h 1780"/>
                <a:gd name="T34" fmla="*/ 2147483647 w 583"/>
                <a:gd name="T35" fmla="*/ 2147483647 h 1780"/>
                <a:gd name="T36" fmla="*/ 2147483647 w 583"/>
                <a:gd name="T37" fmla="*/ 2147483647 h 1780"/>
                <a:gd name="T38" fmla="*/ 2147483647 w 583"/>
                <a:gd name="T39" fmla="*/ 2147483647 h 1780"/>
                <a:gd name="T40" fmla="*/ 2147483647 w 583"/>
                <a:gd name="T41" fmla="*/ 2147483647 h 1780"/>
                <a:gd name="T42" fmla="*/ 2147483647 w 583"/>
                <a:gd name="T43" fmla="*/ 2147483647 h 1780"/>
                <a:gd name="T44" fmla="*/ 2147483647 w 583"/>
                <a:gd name="T45" fmla="*/ 2147483647 h 1780"/>
                <a:gd name="T46" fmla="*/ 2147483647 w 583"/>
                <a:gd name="T47" fmla="*/ 2147483647 h 1780"/>
                <a:gd name="T48" fmla="*/ 2147483647 w 583"/>
                <a:gd name="T49" fmla="*/ 2147483647 h 1780"/>
                <a:gd name="T50" fmla="*/ 2147483647 w 583"/>
                <a:gd name="T51" fmla="*/ 2147483647 h 1780"/>
                <a:gd name="T52" fmla="*/ 2147483647 w 583"/>
                <a:gd name="T53" fmla="*/ 2147483647 h 1780"/>
                <a:gd name="T54" fmla="*/ 1326638999 w 583"/>
                <a:gd name="T55" fmla="*/ 2147483647 h 1780"/>
                <a:gd name="T56" fmla="*/ 0 w 583"/>
                <a:gd name="T57" fmla="*/ 2147483647 h 1780"/>
                <a:gd name="T58" fmla="*/ 736990998 w 583"/>
                <a:gd name="T59" fmla="*/ 2147483647 h 1780"/>
                <a:gd name="T60" fmla="*/ 1621602856 w 583"/>
                <a:gd name="T61" fmla="*/ 2147483647 h 1780"/>
                <a:gd name="T62" fmla="*/ 2147483647 w 583"/>
                <a:gd name="T63" fmla="*/ 2147483647 h 1780"/>
                <a:gd name="T64" fmla="*/ 2147483647 w 583"/>
                <a:gd name="T65" fmla="*/ 2147483647 h 1780"/>
                <a:gd name="T66" fmla="*/ 2147483647 w 583"/>
                <a:gd name="T67" fmla="*/ 2147483647 h 1780"/>
                <a:gd name="T68" fmla="*/ 2147483647 w 583"/>
                <a:gd name="T69" fmla="*/ 2147483647 h 1780"/>
                <a:gd name="T70" fmla="*/ 2147483647 w 583"/>
                <a:gd name="T71" fmla="*/ 2147483647 h 1780"/>
                <a:gd name="T72" fmla="*/ 2147483647 w 583"/>
                <a:gd name="T73" fmla="*/ 2147483647 h 1780"/>
                <a:gd name="T74" fmla="*/ 2147483647 w 583"/>
                <a:gd name="T75" fmla="*/ 2147483647 h 1780"/>
                <a:gd name="T76" fmla="*/ 2147483647 w 583"/>
                <a:gd name="T77" fmla="*/ 2147483647 h 1780"/>
                <a:gd name="T78" fmla="*/ 2147483647 w 583"/>
                <a:gd name="T79" fmla="*/ 2147483647 h 1780"/>
                <a:gd name="T80" fmla="*/ 2147483647 w 583"/>
                <a:gd name="T81" fmla="*/ 2147483647 h 1780"/>
                <a:gd name="T82" fmla="*/ 2147483647 w 583"/>
                <a:gd name="T83" fmla="*/ 2147483647 h 1780"/>
                <a:gd name="T84" fmla="*/ 2147483647 w 583"/>
                <a:gd name="T85" fmla="*/ 2147483647 h 1780"/>
                <a:gd name="T86" fmla="*/ 2147483647 w 583"/>
                <a:gd name="T87" fmla="*/ 2147483647 h 1780"/>
                <a:gd name="T88" fmla="*/ 2147483647 w 583"/>
                <a:gd name="T89" fmla="*/ 2147483647 h 1780"/>
                <a:gd name="T90" fmla="*/ 2147483647 w 583"/>
                <a:gd name="T91" fmla="*/ 2147483647 h 1780"/>
                <a:gd name="T92" fmla="*/ 2147483647 w 583"/>
                <a:gd name="T93" fmla="*/ 2147483647 h 1780"/>
                <a:gd name="T94" fmla="*/ 2147483647 w 583"/>
                <a:gd name="T95" fmla="*/ 2147483647 h 1780"/>
                <a:gd name="T96" fmla="*/ 2147483647 w 583"/>
                <a:gd name="T97" fmla="*/ 2147483647 h 1780"/>
                <a:gd name="T98" fmla="*/ 2147483647 w 583"/>
                <a:gd name="T99" fmla="*/ 2147483647 h 1780"/>
                <a:gd name="T100" fmla="*/ 2147483647 w 583"/>
                <a:gd name="T101" fmla="*/ 2147483647 h 1780"/>
                <a:gd name="T102" fmla="*/ 2147483647 w 583"/>
                <a:gd name="T103" fmla="*/ 2147483647 h 1780"/>
                <a:gd name="T104" fmla="*/ 2147483647 w 583"/>
                <a:gd name="T105" fmla="*/ 2147483647 h 1780"/>
                <a:gd name="T106" fmla="*/ 2147483647 w 583"/>
                <a:gd name="T107" fmla="*/ 2147483647 h 1780"/>
                <a:gd name="T108" fmla="*/ 2147483647 w 583"/>
                <a:gd name="T109" fmla="*/ 2147483647 h 1780"/>
                <a:gd name="T110" fmla="*/ 2147483647 w 583"/>
                <a:gd name="T111" fmla="*/ 2147483647 h 17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83"/>
                <a:gd name="T169" fmla="*/ 0 h 1780"/>
                <a:gd name="T170" fmla="*/ 583 w 583"/>
                <a:gd name="T171" fmla="*/ 1780 h 17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83" h="1780">
                  <a:moveTo>
                    <a:pt x="557" y="44"/>
                  </a:moveTo>
                  <a:lnTo>
                    <a:pt x="568" y="29"/>
                  </a:lnTo>
                  <a:lnTo>
                    <a:pt x="567" y="31"/>
                  </a:lnTo>
                  <a:lnTo>
                    <a:pt x="583" y="15"/>
                  </a:lnTo>
                  <a:lnTo>
                    <a:pt x="569" y="0"/>
                  </a:lnTo>
                  <a:lnTo>
                    <a:pt x="553" y="16"/>
                  </a:lnTo>
                  <a:lnTo>
                    <a:pt x="552" y="17"/>
                  </a:lnTo>
                  <a:lnTo>
                    <a:pt x="539" y="35"/>
                  </a:lnTo>
                  <a:lnTo>
                    <a:pt x="495" y="228"/>
                  </a:lnTo>
                  <a:lnTo>
                    <a:pt x="495" y="232"/>
                  </a:lnTo>
                  <a:lnTo>
                    <a:pt x="500" y="259"/>
                  </a:lnTo>
                  <a:lnTo>
                    <a:pt x="501" y="260"/>
                  </a:lnTo>
                  <a:lnTo>
                    <a:pt x="509" y="282"/>
                  </a:lnTo>
                  <a:lnTo>
                    <a:pt x="509" y="280"/>
                  </a:lnTo>
                  <a:lnTo>
                    <a:pt x="510" y="285"/>
                  </a:lnTo>
                  <a:lnTo>
                    <a:pt x="509" y="282"/>
                  </a:lnTo>
                  <a:lnTo>
                    <a:pt x="496" y="328"/>
                  </a:lnTo>
                  <a:lnTo>
                    <a:pt x="495" y="328"/>
                  </a:lnTo>
                  <a:lnTo>
                    <a:pt x="470" y="325"/>
                  </a:lnTo>
                  <a:lnTo>
                    <a:pt x="469" y="325"/>
                  </a:lnTo>
                  <a:lnTo>
                    <a:pt x="443" y="329"/>
                  </a:lnTo>
                  <a:lnTo>
                    <a:pt x="441" y="329"/>
                  </a:lnTo>
                  <a:lnTo>
                    <a:pt x="402" y="341"/>
                  </a:lnTo>
                  <a:lnTo>
                    <a:pt x="400" y="343"/>
                  </a:lnTo>
                  <a:lnTo>
                    <a:pt x="377" y="358"/>
                  </a:lnTo>
                  <a:lnTo>
                    <a:pt x="377" y="359"/>
                  </a:lnTo>
                  <a:lnTo>
                    <a:pt x="356" y="379"/>
                  </a:lnTo>
                  <a:lnTo>
                    <a:pt x="353" y="382"/>
                  </a:lnTo>
                  <a:lnTo>
                    <a:pt x="353" y="386"/>
                  </a:lnTo>
                  <a:lnTo>
                    <a:pt x="354" y="388"/>
                  </a:lnTo>
                  <a:lnTo>
                    <a:pt x="357" y="394"/>
                  </a:lnTo>
                  <a:lnTo>
                    <a:pt x="440" y="449"/>
                  </a:lnTo>
                  <a:lnTo>
                    <a:pt x="445" y="458"/>
                  </a:lnTo>
                  <a:lnTo>
                    <a:pt x="444" y="453"/>
                  </a:lnTo>
                  <a:lnTo>
                    <a:pt x="445" y="459"/>
                  </a:lnTo>
                  <a:lnTo>
                    <a:pt x="445" y="458"/>
                  </a:lnTo>
                  <a:lnTo>
                    <a:pt x="453" y="697"/>
                  </a:lnTo>
                  <a:lnTo>
                    <a:pt x="507" y="911"/>
                  </a:lnTo>
                  <a:lnTo>
                    <a:pt x="467" y="920"/>
                  </a:lnTo>
                  <a:lnTo>
                    <a:pt x="432" y="935"/>
                  </a:lnTo>
                  <a:lnTo>
                    <a:pt x="358" y="976"/>
                  </a:lnTo>
                  <a:lnTo>
                    <a:pt x="361" y="976"/>
                  </a:lnTo>
                  <a:lnTo>
                    <a:pt x="339" y="983"/>
                  </a:lnTo>
                  <a:lnTo>
                    <a:pt x="328" y="986"/>
                  </a:lnTo>
                  <a:lnTo>
                    <a:pt x="326" y="986"/>
                  </a:lnTo>
                  <a:lnTo>
                    <a:pt x="325" y="988"/>
                  </a:lnTo>
                  <a:lnTo>
                    <a:pt x="315" y="994"/>
                  </a:lnTo>
                  <a:lnTo>
                    <a:pt x="313" y="995"/>
                  </a:lnTo>
                  <a:lnTo>
                    <a:pt x="312" y="1000"/>
                  </a:lnTo>
                  <a:lnTo>
                    <a:pt x="302" y="1025"/>
                  </a:lnTo>
                  <a:lnTo>
                    <a:pt x="301" y="1027"/>
                  </a:lnTo>
                  <a:lnTo>
                    <a:pt x="297" y="1053"/>
                  </a:lnTo>
                  <a:lnTo>
                    <a:pt x="297" y="1057"/>
                  </a:lnTo>
                  <a:lnTo>
                    <a:pt x="299" y="1061"/>
                  </a:lnTo>
                  <a:lnTo>
                    <a:pt x="317" y="1087"/>
                  </a:lnTo>
                  <a:lnTo>
                    <a:pt x="315" y="1084"/>
                  </a:lnTo>
                  <a:lnTo>
                    <a:pt x="324" y="1109"/>
                  </a:lnTo>
                  <a:lnTo>
                    <a:pt x="324" y="1106"/>
                  </a:lnTo>
                  <a:lnTo>
                    <a:pt x="325" y="1127"/>
                  </a:lnTo>
                  <a:lnTo>
                    <a:pt x="321" y="1146"/>
                  </a:lnTo>
                  <a:lnTo>
                    <a:pt x="269" y="1238"/>
                  </a:lnTo>
                  <a:lnTo>
                    <a:pt x="272" y="1236"/>
                  </a:lnTo>
                  <a:lnTo>
                    <a:pt x="244" y="1262"/>
                  </a:lnTo>
                  <a:lnTo>
                    <a:pt x="226" y="1287"/>
                  </a:lnTo>
                  <a:lnTo>
                    <a:pt x="225" y="1291"/>
                  </a:lnTo>
                  <a:lnTo>
                    <a:pt x="215" y="1318"/>
                  </a:lnTo>
                  <a:lnTo>
                    <a:pt x="214" y="1320"/>
                  </a:lnTo>
                  <a:lnTo>
                    <a:pt x="209" y="1348"/>
                  </a:lnTo>
                  <a:lnTo>
                    <a:pt x="209" y="1350"/>
                  </a:lnTo>
                  <a:lnTo>
                    <a:pt x="225" y="1476"/>
                  </a:lnTo>
                  <a:lnTo>
                    <a:pt x="191" y="1486"/>
                  </a:lnTo>
                  <a:lnTo>
                    <a:pt x="189" y="1487"/>
                  </a:lnTo>
                  <a:lnTo>
                    <a:pt x="158" y="1501"/>
                  </a:lnTo>
                  <a:lnTo>
                    <a:pt x="154" y="1505"/>
                  </a:lnTo>
                  <a:lnTo>
                    <a:pt x="133" y="1532"/>
                  </a:lnTo>
                  <a:lnTo>
                    <a:pt x="133" y="1533"/>
                  </a:lnTo>
                  <a:lnTo>
                    <a:pt x="122" y="1556"/>
                  </a:lnTo>
                  <a:lnTo>
                    <a:pt x="115" y="1577"/>
                  </a:lnTo>
                  <a:lnTo>
                    <a:pt x="66" y="1586"/>
                  </a:lnTo>
                  <a:lnTo>
                    <a:pt x="65" y="1587"/>
                  </a:lnTo>
                  <a:lnTo>
                    <a:pt x="48" y="1595"/>
                  </a:lnTo>
                  <a:lnTo>
                    <a:pt x="45" y="1597"/>
                  </a:lnTo>
                  <a:lnTo>
                    <a:pt x="28" y="1619"/>
                  </a:lnTo>
                  <a:lnTo>
                    <a:pt x="26" y="1622"/>
                  </a:lnTo>
                  <a:lnTo>
                    <a:pt x="3" y="1695"/>
                  </a:lnTo>
                  <a:lnTo>
                    <a:pt x="3" y="1696"/>
                  </a:lnTo>
                  <a:lnTo>
                    <a:pt x="0" y="1723"/>
                  </a:lnTo>
                  <a:lnTo>
                    <a:pt x="1" y="1728"/>
                  </a:lnTo>
                  <a:lnTo>
                    <a:pt x="13" y="1755"/>
                  </a:lnTo>
                  <a:lnTo>
                    <a:pt x="14" y="1757"/>
                  </a:lnTo>
                  <a:lnTo>
                    <a:pt x="30" y="1780"/>
                  </a:lnTo>
                  <a:lnTo>
                    <a:pt x="47" y="1769"/>
                  </a:lnTo>
                  <a:lnTo>
                    <a:pt x="32" y="1746"/>
                  </a:lnTo>
                  <a:lnTo>
                    <a:pt x="22" y="1723"/>
                  </a:lnTo>
                  <a:lnTo>
                    <a:pt x="23" y="1700"/>
                  </a:lnTo>
                  <a:lnTo>
                    <a:pt x="45" y="1632"/>
                  </a:lnTo>
                  <a:lnTo>
                    <a:pt x="53" y="1619"/>
                  </a:lnTo>
                  <a:lnTo>
                    <a:pt x="59" y="1612"/>
                  </a:lnTo>
                  <a:lnTo>
                    <a:pt x="72" y="1607"/>
                  </a:lnTo>
                  <a:lnTo>
                    <a:pt x="124" y="1597"/>
                  </a:lnTo>
                  <a:lnTo>
                    <a:pt x="133" y="1590"/>
                  </a:lnTo>
                  <a:lnTo>
                    <a:pt x="150" y="1542"/>
                  </a:lnTo>
                  <a:lnTo>
                    <a:pt x="150" y="1544"/>
                  </a:lnTo>
                  <a:lnTo>
                    <a:pt x="169" y="1519"/>
                  </a:lnTo>
                  <a:lnTo>
                    <a:pt x="166" y="1520"/>
                  </a:lnTo>
                  <a:lnTo>
                    <a:pt x="171" y="1517"/>
                  </a:lnTo>
                  <a:lnTo>
                    <a:pt x="169" y="1519"/>
                  </a:lnTo>
                  <a:lnTo>
                    <a:pt x="196" y="1507"/>
                  </a:lnTo>
                  <a:lnTo>
                    <a:pt x="239" y="1494"/>
                  </a:lnTo>
                  <a:lnTo>
                    <a:pt x="240" y="1492"/>
                  </a:lnTo>
                  <a:lnTo>
                    <a:pt x="242" y="1491"/>
                  </a:lnTo>
                  <a:lnTo>
                    <a:pt x="245" y="1488"/>
                  </a:lnTo>
                  <a:lnTo>
                    <a:pt x="245" y="1486"/>
                  </a:lnTo>
                  <a:lnTo>
                    <a:pt x="245" y="1485"/>
                  </a:lnTo>
                  <a:lnTo>
                    <a:pt x="247" y="1485"/>
                  </a:lnTo>
                  <a:lnTo>
                    <a:pt x="247" y="1482"/>
                  </a:lnTo>
                  <a:lnTo>
                    <a:pt x="229" y="1352"/>
                  </a:lnTo>
                  <a:lnTo>
                    <a:pt x="234" y="1322"/>
                  </a:lnTo>
                  <a:lnTo>
                    <a:pt x="234" y="1324"/>
                  </a:lnTo>
                  <a:lnTo>
                    <a:pt x="242" y="1300"/>
                  </a:lnTo>
                  <a:lnTo>
                    <a:pt x="261" y="1274"/>
                  </a:lnTo>
                  <a:lnTo>
                    <a:pt x="288" y="1248"/>
                  </a:lnTo>
                  <a:lnTo>
                    <a:pt x="340" y="1154"/>
                  </a:lnTo>
                  <a:lnTo>
                    <a:pt x="341" y="1152"/>
                  </a:lnTo>
                  <a:lnTo>
                    <a:pt x="344" y="1129"/>
                  </a:lnTo>
                  <a:lnTo>
                    <a:pt x="343" y="1103"/>
                  </a:lnTo>
                  <a:lnTo>
                    <a:pt x="335" y="1078"/>
                  </a:lnTo>
                  <a:lnTo>
                    <a:pt x="333" y="1076"/>
                  </a:lnTo>
                  <a:lnTo>
                    <a:pt x="333" y="1075"/>
                  </a:lnTo>
                  <a:lnTo>
                    <a:pt x="318" y="1053"/>
                  </a:lnTo>
                  <a:lnTo>
                    <a:pt x="321" y="1029"/>
                  </a:lnTo>
                  <a:lnTo>
                    <a:pt x="320" y="1031"/>
                  </a:lnTo>
                  <a:lnTo>
                    <a:pt x="329" y="1009"/>
                  </a:lnTo>
                  <a:lnTo>
                    <a:pt x="333" y="1006"/>
                  </a:lnTo>
                  <a:lnTo>
                    <a:pt x="367" y="995"/>
                  </a:lnTo>
                  <a:lnTo>
                    <a:pt x="368" y="994"/>
                  </a:lnTo>
                  <a:lnTo>
                    <a:pt x="442" y="952"/>
                  </a:lnTo>
                  <a:lnTo>
                    <a:pt x="475" y="939"/>
                  </a:lnTo>
                  <a:lnTo>
                    <a:pt x="521" y="927"/>
                  </a:lnTo>
                  <a:lnTo>
                    <a:pt x="525" y="925"/>
                  </a:lnTo>
                  <a:lnTo>
                    <a:pt x="528" y="923"/>
                  </a:lnTo>
                  <a:lnTo>
                    <a:pt x="529" y="918"/>
                  </a:lnTo>
                  <a:lnTo>
                    <a:pt x="529" y="915"/>
                  </a:lnTo>
                  <a:lnTo>
                    <a:pt x="472" y="691"/>
                  </a:lnTo>
                  <a:lnTo>
                    <a:pt x="465" y="453"/>
                  </a:lnTo>
                  <a:lnTo>
                    <a:pt x="464" y="451"/>
                  </a:lnTo>
                  <a:lnTo>
                    <a:pt x="464" y="450"/>
                  </a:lnTo>
                  <a:lnTo>
                    <a:pt x="464" y="448"/>
                  </a:lnTo>
                  <a:lnTo>
                    <a:pt x="456" y="436"/>
                  </a:lnTo>
                  <a:lnTo>
                    <a:pt x="453" y="432"/>
                  </a:lnTo>
                  <a:lnTo>
                    <a:pt x="379" y="385"/>
                  </a:lnTo>
                  <a:lnTo>
                    <a:pt x="390" y="374"/>
                  </a:lnTo>
                  <a:lnTo>
                    <a:pt x="412" y="359"/>
                  </a:lnTo>
                  <a:lnTo>
                    <a:pt x="409" y="361"/>
                  </a:lnTo>
                  <a:lnTo>
                    <a:pt x="447" y="349"/>
                  </a:lnTo>
                  <a:lnTo>
                    <a:pt x="445" y="349"/>
                  </a:lnTo>
                  <a:lnTo>
                    <a:pt x="471" y="345"/>
                  </a:lnTo>
                  <a:lnTo>
                    <a:pt x="495" y="347"/>
                  </a:lnTo>
                  <a:lnTo>
                    <a:pt x="498" y="347"/>
                  </a:lnTo>
                  <a:lnTo>
                    <a:pt x="504" y="346"/>
                  </a:lnTo>
                  <a:lnTo>
                    <a:pt x="512" y="342"/>
                  </a:lnTo>
                  <a:lnTo>
                    <a:pt x="516" y="335"/>
                  </a:lnTo>
                  <a:lnTo>
                    <a:pt x="517" y="332"/>
                  </a:lnTo>
                  <a:lnTo>
                    <a:pt x="529" y="285"/>
                  </a:lnTo>
                  <a:lnTo>
                    <a:pt x="529" y="279"/>
                  </a:lnTo>
                  <a:lnTo>
                    <a:pt x="519" y="254"/>
                  </a:lnTo>
                  <a:lnTo>
                    <a:pt x="520" y="256"/>
                  </a:lnTo>
                  <a:lnTo>
                    <a:pt x="516" y="232"/>
                  </a:lnTo>
                  <a:lnTo>
                    <a:pt x="557" y="44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38" name="Freeform 1059"/>
            <p:cNvSpPr>
              <a:spLocks/>
            </p:cNvSpPr>
            <p:nvPr/>
          </p:nvSpPr>
          <p:spPr bwMode="auto">
            <a:xfrm>
              <a:off x="6342063" y="4833938"/>
              <a:ext cx="1319212" cy="850900"/>
            </a:xfrm>
            <a:custGeom>
              <a:avLst/>
              <a:gdLst>
                <a:gd name="T0" fmla="*/ 2147483647 w 2495"/>
                <a:gd name="T1" fmla="*/ 2147483647 h 1609"/>
                <a:gd name="T2" fmla="*/ 2147483647 w 2495"/>
                <a:gd name="T3" fmla="*/ 2147483647 h 1609"/>
                <a:gd name="T4" fmla="*/ 2147483647 w 2495"/>
                <a:gd name="T5" fmla="*/ 2147483647 h 1609"/>
                <a:gd name="T6" fmla="*/ 2147483647 w 2495"/>
                <a:gd name="T7" fmla="*/ 2147483647 h 1609"/>
                <a:gd name="T8" fmla="*/ 2147483647 w 2495"/>
                <a:gd name="T9" fmla="*/ 2147483647 h 1609"/>
                <a:gd name="T10" fmla="*/ 2147483647 w 2495"/>
                <a:gd name="T11" fmla="*/ 2147483647 h 1609"/>
                <a:gd name="T12" fmla="*/ 2147483647 w 2495"/>
                <a:gd name="T13" fmla="*/ 2147483647 h 1609"/>
                <a:gd name="T14" fmla="*/ 2147483647 w 2495"/>
                <a:gd name="T15" fmla="*/ 2147483647 h 1609"/>
                <a:gd name="T16" fmla="*/ 2147483647 w 2495"/>
                <a:gd name="T17" fmla="*/ 2147483647 h 1609"/>
                <a:gd name="T18" fmla="*/ 2147483647 w 2495"/>
                <a:gd name="T19" fmla="*/ 2147483647 h 1609"/>
                <a:gd name="T20" fmla="*/ 2147483647 w 2495"/>
                <a:gd name="T21" fmla="*/ 2147483647 h 1609"/>
                <a:gd name="T22" fmla="*/ 2147483647 w 2495"/>
                <a:gd name="T23" fmla="*/ 2147483647 h 1609"/>
                <a:gd name="T24" fmla="*/ 2147483647 w 2495"/>
                <a:gd name="T25" fmla="*/ 2147483647 h 1609"/>
                <a:gd name="T26" fmla="*/ 2147483647 w 2495"/>
                <a:gd name="T27" fmla="*/ 2147483647 h 1609"/>
                <a:gd name="T28" fmla="*/ 2147483647 w 2495"/>
                <a:gd name="T29" fmla="*/ 2147483647 h 1609"/>
                <a:gd name="T30" fmla="*/ 2147483647 w 2495"/>
                <a:gd name="T31" fmla="*/ 2147483647 h 1609"/>
                <a:gd name="T32" fmla="*/ 2147483647 w 2495"/>
                <a:gd name="T33" fmla="*/ 2147483647 h 1609"/>
                <a:gd name="T34" fmla="*/ 2147483647 w 2495"/>
                <a:gd name="T35" fmla="*/ 2147483647 h 1609"/>
                <a:gd name="T36" fmla="*/ 2147483647 w 2495"/>
                <a:gd name="T37" fmla="*/ 2147483647 h 1609"/>
                <a:gd name="T38" fmla="*/ 2147483647 w 2495"/>
                <a:gd name="T39" fmla="*/ 2147483647 h 1609"/>
                <a:gd name="T40" fmla="*/ 2147483647 w 2495"/>
                <a:gd name="T41" fmla="*/ 2147483647 h 1609"/>
                <a:gd name="T42" fmla="*/ 2147483647 w 2495"/>
                <a:gd name="T43" fmla="*/ 2147483647 h 1609"/>
                <a:gd name="T44" fmla="*/ 2147483647 w 2495"/>
                <a:gd name="T45" fmla="*/ 2147483647 h 1609"/>
                <a:gd name="T46" fmla="*/ 2147483647 w 2495"/>
                <a:gd name="T47" fmla="*/ 2147483647 h 1609"/>
                <a:gd name="T48" fmla="*/ 2147483647 w 2495"/>
                <a:gd name="T49" fmla="*/ 2147483647 h 1609"/>
                <a:gd name="T50" fmla="*/ 2147483647 w 2495"/>
                <a:gd name="T51" fmla="*/ 2147483647 h 1609"/>
                <a:gd name="T52" fmla="*/ 2147483647 w 2495"/>
                <a:gd name="T53" fmla="*/ 2147483647 h 1609"/>
                <a:gd name="T54" fmla="*/ 2147483647 w 2495"/>
                <a:gd name="T55" fmla="*/ 2147483647 h 1609"/>
                <a:gd name="T56" fmla="*/ 2147483647 w 2495"/>
                <a:gd name="T57" fmla="*/ 2147483647 h 1609"/>
                <a:gd name="T58" fmla="*/ 2147483647 w 2495"/>
                <a:gd name="T59" fmla="*/ 2147483647 h 1609"/>
                <a:gd name="T60" fmla="*/ 2147483647 w 2495"/>
                <a:gd name="T61" fmla="*/ 2147483647 h 1609"/>
                <a:gd name="T62" fmla="*/ 2147483647 w 2495"/>
                <a:gd name="T63" fmla="*/ 2147483647 h 1609"/>
                <a:gd name="T64" fmla="*/ 2147483647 w 2495"/>
                <a:gd name="T65" fmla="*/ 2147483647 h 1609"/>
                <a:gd name="T66" fmla="*/ 2147483647 w 2495"/>
                <a:gd name="T67" fmla="*/ 2147483647 h 1609"/>
                <a:gd name="T68" fmla="*/ 2147483647 w 2495"/>
                <a:gd name="T69" fmla="*/ 2147483647 h 1609"/>
                <a:gd name="T70" fmla="*/ 2147483647 w 2495"/>
                <a:gd name="T71" fmla="*/ 2147483647 h 1609"/>
                <a:gd name="T72" fmla="*/ 2147483647 w 2495"/>
                <a:gd name="T73" fmla="*/ 2147483647 h 1609"/>
                <a:gd name="T74" fmla="*/ 2147483647 w 2495"/>
                <a:gd name="T75" fmla="*/ 2147483647 h 1609"/>
                <a:gd name="T76" fmla="*/ 2147483647 w 2495"/>
                <a:gd name="T77" fmla="*/ 2147483647 h 1609"/>
                <a:gd name="T78" fmla="*/ 2147483647 w 2495"/>
                <a:gd name="T79" fmla="*/ 2147483647 h 1609"/>
                <a:gd name="T80" fmla="*/ 2147483647 w 2495"/>
                <a:gd name="T81" fmla="*/ 2147483647 h 1609"/>
                <a:gd name="T82" fmla="*/ 2147483647 w 2495"/>
                <a:gd name="T83" fmla="*/ 2147483647 h 1609"/>
                <a:gd name="T84" fmla="*/ 2147483647 w 2495"/>
                <a:gd name="T85" fmla="*/ 2147483647 h 1609"/>
                <a:gd name="T86" fmla="*/ 2147483647 w 2495"/>
                <a:gd name="T87" fmla="*/ 2147483647 h 1609"/>
                <a:gd name="T88" fmla="*/ 2147483647 w 2495"/>
                <a:gd name="T89" fmla="*/ 2147483647 h 1609"/>
                <a:gd name="T90" fmla="*/ 2147483647 w 2495"/>
                <a:gd name="T91" fmla="*/ 2147483647 h 1609"/>
                <a:gd name="T92" fmla="*/ 2147483647 w 2495"/>
                <a:gd name="T93" fmla="*/ 2147483647 h 1609"/>
                <a:gd name="T94" fmla="*/ 2147483647 w 2495"/>
                <a:gd name="T95" fmla="*/ 2147483647 h 1609"/>
                <a:gd name="T96" fmla="*/ 2147483647 w 2495"/>
                <a:gd name="T97" fmla="*/ 2147483647 h 1609"/>
                <a:gd name="T98" fmla="*/ 2147483647 w 2495"/>
                <a:gd name="T99" fmla="*/ 2147483647 h 1609"/>
                <a:gd name="T100" fmla="*/ 2147483647 w 2495"/>
                <a:gd name="T101" fmla="*/ 2147483647 h 1609"/>
                <a:gd name="T102" fmla="*/ 2147483647 w 2495"/>
                <a:gd name="T103" fmla="*/ 2147483647 h 1609"/>
                <a:gd name="T104" fmla="*/ 2147483647 w 2495"/>
                <a:gd name="T105" fmla="*/ 2147483647 h 1609"/>
                <a:gd name="T106" fmla="*/ 2147483647 w 2495"/>
                <a:gd name="T107" fmla="*/ 2147483647 h 1609"/>
                <a:gd name="T108" fmla="*/ 2147483647 w 2495"/>
                <a:gd name="T109" fmla="*/ 2147483647 h 1609"/>
                <a:gd name="T110" fmla="*/ 2147483647 w 2495"/>
                <a:gd name="T111" fmla="*/ 2147483647 h 1609"/>
                <a:gd name="T112" fmla="*/ 2147483647 w 2495"/>
                <a:gd name="T113" fmla="*/ 2147483647 h 160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95"/>
                <a:gd name="T172" fmla="*/ 0 h 1609"/>
                <a:gd name="T173" fmla="*/ 2495 w 2495"/>
                <a:gd name="T174" fmla="*/ 1609 h 160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95" h="1609">
                  <a:moveTo>
                    <a:pt x="2317" y="815"/>
                  </a:moveTo>
                  <a:lnTo>
                    <a:pt x="2312" y="815"/>
                  </a:lnTo>
                  <a:lnTo>
                    <a:pt x="2258" y="828"/>
                  </a:lnTo>
                  <a:lnTo>
                    <a:pt x="2210" y="828"/>
                  </a:lnTo>
                  <a:lnTo>
                    <a:pt x="2157" y="817"/>
                  </a:lnTo>
                  <a:lnTo>
                    <a:pt x="2147" y="814"/>
                  </a:lnTo>
                  <a:lnTo>
                    <a:pt x="2156" y="810"/>
                  </a:lnTo>
                  <a:lnTo>
                    <a:pt x="2166" y="799"/>
                  </a:lnTo>
                  <a:lnTo>
                    <a:pt x="2167" y="794"/>
                  </a:lnTo>
                  <a:lnTo>
                    <a:pt x="2168" y="792"/>
                  </a:lnTo>
                  <a:lnTo>
                    <a:pt x="2169" y="777"/>
                  </a:lnTo>
                  <a:lnTo>
                    <a:pt x="2168" y="775"/>
                  </a:lnTo>
                  <a:lnTo>
                    <a:pt x="2168" y="773"/>
                  </a:lnTo>
                  <a:lnTo>
                    <a:pt x="2162" y="758"/>
                  </a:lnTo>
                  <a:lnTo>
                    <a:pt x="2161" y="756"/>
                  </a:lnTo>
                  <a:lnTo>
                    <a:pt x="2160" y="755"/>
                  </a:lnTo>
                  <a:lnTo>
                    <a:pt x="2138" y="732"/>
                  </a:lnTo>
                  <a:lnTo>
                    <a:pt x="2135" y="730"/>
                  </a:lnTo>
                  <a:lnTo>
                    <a:pt x="2118" y="723"/>
                  </a:lnTo>
                  <a:lnTo>
                    <a:pt x="2116" y="722"/>
                  </a:lnTo>
                  <a:lnTo>
                    <a:pt x="2099" y="717"/>
                  </a:lnTo>
                  <a:lnTo>
                    <a:pt x="2065" y="713"/>
                  </a:lnTo>
                  <a:lnTo>
                    <a:pt x="2063" y="710"/>
                  </a:lnTo>
                  <a:lnTo>
                    <a:pt x="2055" y="700"/>
                  </a:lnTo>
                  <a:lnTo>
                    <a:pt x="2000" y="639"/>
                  </a:lnTo>
                  <a:lnTo>
                    <a:pt x="1989" y="630"/>
                  </a:lnTo>
                  <a:lnTo>
                    <a:pt x="1985" y="628"/>
                  </a:lnTo>
                  <a:lnTo>
                    <a:pt x="1977" y="626"/>
                  </a:lnTo>
                  <a:lnTo>
                    <a:pt x="1973" y="625"/>
                  </a:lnTo>
                  <a:lnTo>
                    <a:pt x="1968" y="628"/>
                  </a:lnTo>
                  <a:lnTo>
                    <a:pt x="1959" y="636"/>
                  </a:lnTo>
                  <a:lnTo>
                    <a:pt x="1949" y="653"/>
                  </a:lnTo>
                  <a:lnTo>
                    <a:pt x="1940" y="677"/>
                  </a:lnTo>
                  <a:lnTo>
                    <a:pt x="1920" y="673"/>
                  </a:lnTo>
                  <a:lnTo>
                    <a:pt x="1897" y="663"/>
                  </a:lnTo>
                  <a:lnTo>
                    <a:pt x="1891" y="653"/>
                  </a:lnTo>
                  <a:lnTo>
                    <a:pt x="1891" y="655"/>
                  </a:lnTo>
                  <a:lnTo>
                    <a:pt x="1881" y="625"/>
                  </a:lnTo>
                  <a:lnTo>
                    <a:pt x="1878" y="621"/>
                  </a:lnTo>
                  <a:lnTo>
                    <a:pt x="1869" y="612"/>
                  </a:lnTo>
                  <a:lnTo>
                    <a:pt x="1861" y="609"/>
                  </a:lnTo>
                  <a:lnTo>
                    <a:pt x="1838" y="611"/>
                  </a:lnTo>
                  <a:lnTo>
                    <a:pt x="1836" y="611"/>
                  </a:lnTo>
                  <a:lnTo>
                    <a:pt x="1750" y="642"/>
                  </a:lnTo>
                  <a:lnTo>
                    <a:pt x="1692" y="604"/>
                  </a:lnTo>
                  <a:lnTo>
                    <a:pt x="1689" y="603"/>
                  </a:lnTo>
                  <a:lnTo>
                    <a:pt x="1688" y="603"/>
                  </a:lnTo>
                  <a:lnTo>
                    <a:pt x="1632" y="587"/>
                  </a:lnTo>
                  <a:lnTo>
                    <a:pt x="1630" y="587"/>
                  </a:lnTo>
                  <a:lnTo>
                    <a:pt x="1481" y="575"/>
                  </a:lnTo>
                  <a:lnTo>
                    <a:pt x="1441" y="559"/>
                  </a:lnTo>
                  <a:lnTo>
                    <a:pt x="1421" y="558"/>
                  </a:lnTo>
                  <a:lnTo>
                    <a:pt x="1333" y="592"/>
                  </a:lnTo>
                  <a:lnTo>
                    <a:pt x="1304" y="634"/>
                  </a:lnTo>
                  <a:lnTo>
                    <a:pt x="1303" y="637"/>
                  </a:lnTo>
                  <a:lnTo>
                    <a:pt x="1300" y="651"/>
                  </a:lnTo>
                  <a:lnTo>
                    <a:pt x="1300" y="655"/>
                  </a:lnTo>
                  <a:lnTo>
                    <a:pt x="1304" y="681"/>
                  </a:lnTo>
                  <a:lnTo>
                    <a:pt x="1306" y="686"/>
                  </a:lnTo>
                  <a:lnTo>
                    <a:pt x="1316" y="701"/>
                  </a:lnTo>
                  <a:lnTo>
                    <a:pt x="1317" y="702"/>
                  </a:lnTo>
                  <a:lnTo>
                    <a:pt x="1310" y="702"/>
                  </a:lnTo>
                  <a:lnTo>
                    <a:pt x="1266" y="712"/>
                  </a:lnTo>
                  <a:lnTo>
                    <a:pt x="1264" y="712"/>
                  </a:lnTo>
                  <a:lnTo>
                    <a:pt x="1262" y="714"/>
                  </a:lnTo>
                  <a:lnTo>
                    <a:pt x="1234" y="735"/>
                  </a:lnTo>
                  <a:lnTo>
                    <a:pt x="1236" y="733"/>
                  </a:lnTo>
                  <a:lnTo>
                    <a:pt x="1219" y="743"/>
                  </a:lnTo>
                  <a:lnTo>
                    <a:pt x="1212" y="744"/>
                  </a:lnTo>
                  <a:lnTo>
                    <a:pt x="1205" y="741"/>
                  </a:lnTo>
                  <a:lnTo>
                    <a:pt x="1170" y="710"/>
                  </a:lnTo>
                  <a:lnTo>
                    <a:pt x="1169" y="710"/>
                  </a:lnTo>
                  <a:lnTo>
                    <a:pt x="1146" y="697"/>
                  </a:lnTo>
                  <a:lnTo>
                    <a:pt x="1144" y="695"/>
                  </a:lnTo>
                  <a:lnTo>
                    <a:pt x="1113" y="685"/>
                  </a:lnTo>
                  <a:lnTo>
                    <a:pt x="1048" y="672"/>
                  </a:lnTo>
                  <a:lnTo>
                    <a:pt x="1018" y="662"/>
                  </a:lnTo>
                  <a:lnTo>
                    <a:pt x="958" y="605"/>
                  </a:lnTo>
                  <a:lnTo>
                    <a:pt x="954" y="602"/>
                  </a:lnTo>
                  <a:lnTo>
                    <a:pt x="953" y="600"/>
                  </a:lnTo>
                  <a:lnTo>
                    <a:pt x="945" y="597"/>
                  </a:lnTo>
                  <a:lnTo>
                    <a:pt x="938" y="600"/>
                  </a:lnTo>
                  <a:lnTo>
                    <a:pt x="935" y="604"/>
                  </a:lnTo>
                  <a:lnTo>
                    <a:pt x="936" y="611"/>
                  </a:lnTo>
                  <a:lnTo>
                    <a:pt x="930" y="609"/>
                  </a:lnTo>
                  <a:lnTo>
                    <a:pt x="905" y="592"/>
                  </a:lnTo>
                  <a:lnTo>
                    <a:pt x="822" y="525"/>
                  </a:lnTo>
                  <a:lnTo>
                    <a:pt x="821" y="524"/>
                  </a:lnTo>
                  <a:lnTo>
                    <a:pt x="795" y="510"/>
                  </a:lnTo>
                  <a:lnTo>
                    <a:pt x="793" y="509"/>
                  </a:lnTo>
                  <a:lnTo>
                    <a:pt x="708" y="490"/>
                  </a:lnTo>
                  <a:lnTo>
                    <a:pt x="687" y="457"/>
                  </a:lnTo>
                  <a:lnTo>
                    <a:pt x="667" y="431"/>
                  </a:lnTo>
                  <a:lnTo>
                    <a:pt x="664" y="428"/>
                  </a:lnTo>
                  <a:lnTo>
                    <a:pt x="643" y="412"/>
                  </a:lnTo>
                  <a:lnTo>
                    <a:pt x="642" y="411"/>
                  </a:lnTo>
                  <a:lnTo>
                    <a:pt x="618" y="401"/>
                  </a:lnTo>
                  <a:lnTo>
                    <a:pt x="617" y="400"/>
                  </a:lnTo>
                  <a:lnTo>
                    <a:pt x="591" y="395"/>
                  </a:lnTo>
                  <a:lnTo>
                    <a:pt x="481" y="387"/>
                  </a:lnTo>
                  <a:lnTo>
                    <a:pt x="463" y="368"/>
                  </a:lnTo>
                  <a:lnTo>
                    <a:pt x="452" y="358"/>
                  </a:lnTo>
                  <a:lnTo>
                    <a:pt x="448" y="356"/>
                  </a:lnTo>
                  <a:lnTo>
                    <a:pt x="437" y="352"/>
                  </a:lnTo>
                  <a:lnTo>
                    <a:pt x="430" y="353"/>
                  </a:lnTo>
                  <a:lnTo>
                    <a:pt x="418" y="358"/>
                  </a:lnTo>
                  <a:lnTo>
                    <a:pt x="416" y="358"/>
                  </a:lnTo>
                  <a:lnTo>
                    <a:pt x="415" y="360"/>
                  </a:lnTo>
                  <a:lnTo>
                    <a:pt x="397" y="381"/>
                  </a:lnTo>
                  <a:lnTo>
                    <a:pt x="397" y="382"/>
                  </a:lnTo>
                  <a:lnTo>
                    <a:pt x="389" y="386"/>
                  </a:lnTo>
                  <a:lnTo>
                    <a:pt x="384" y="386"/>
                  </a:lnTo>
                  <a:lnTo>
                    <a:pt x="357" y="371"/>
                  </a:lnTo>
                  <a:lnTo>
                    <a:pt x="330" y="322"/>
                  </a:lnTo>
                  <a:lnTo>
                    <a:pt x="328" y="320"/>
                  </a:lnTo>
                  <a:lnTo>
                    <a:pt x="305" y="303"/>
                  </a:lnTo>
                  <a:lnTo>
                    <a:pt x="289" y="287"/>
                  </a:lnTo>
                  <a:lnTo>
                    <a:pt x="275" y="238"/>
                  </a:lnTo>
                  <a:lnTo>
                    <a:pt x="251" y="214"/>
                  </a:lnTo>
                  <a:lnTo>
                    <a:pt x="229" y="199"/>
                  </a:lnTo>
                  <a:lnTo>
                    <a:pt x="229" y="200"/>
                  </a:lnTo>
                  <a:lnTo>
                    <a:pt x="203" y="171"/>
                  </a:lnTo>
                  <a:lnTo>
                    <a:pt x="188" y="158"/>
                  </a:lnTo>
                  <a:lnTo>
                    <a:pt x="187" y="156"/>
                  </a:lnTo>
                  <a:lnTo>
                    <a:pt x="170" y="146"/>
                  </a:lnTo>
                  <a:lnTo>
                    <a:pt x="168" y="145"/>
                  </a:lnTo>
                  <a:lnTo>
                    <a:pt x="140" y="137"/>
                  </a:lnTo>
                  <a:lnTo>
                    <a:pt x="58" y="130"/>
                  </a:lnTo>
                  <a:lnTo>
                    <a:pt x="25" y="34"/>
                  </a:lnTo>
                  <a:lnTo>
                    <a:pt x="25" y="35"/>
                  </a:lnTo>
                  <a:lnTo>
                    <a:pt x="19" y="0"/>
                  </a:lnTo>
                  <a:lnTo>
                    <a:pt x="0" y="3"/>
                  </a:lnTo>
                  <a:lnTo>
                    <a:pt x="4" y="39"/>
                  </a:lnTo>
                  <a:lnTo>
                    <a:pt x="4" y="41"/>
                  </a:lnTo>
                  <a:lnTo>
                    <a:pt x="42" y="143"/>
                  </a:lnTo>
                  <a:lnTo>
                    <a:pt x="45" y="147"/>
                  </a:lnTo>
                  <a:lnTo>
                    <a:pt x="51" y="149"/>
                  </a:lnTo>
                  <a:lnTo>
                    <a:pt x="136" y="158"/>
                  </a:lnTo>
                  <a:lnTo>
                    <a:pt x="162" y="166"/>
                  </a:lnTo>
                  <a:lnTo>
                    <a:pt x="176" y="174"/>
                  </a:lnTo>
                  <a:lnTo>
                    <a:pt x="216" y="216"/>
                  </a:lnTo>
                  <a:lnTo>
                    <a:pt x="238" y="231"/>
                  </a:lnTo>
                  <a:lnTo>
                    <a:pt x="238" y="230"/>
                  </a:lnTo>
                  <a:lnTo>
                    <a:pt x="255" y="247"/>
                  </a:lnTo>
                  <a:lnTo>
                    <a:pt x="269" y="296"/>
                  </a:lnTo>
                  <a:lnTo>
                    <a:pt x="271" y="300"/>
                  </a:lnTo>
                  <a:lnTo>
                    <a:pt x="315" y="336"/>
                  </a:lnTo>
                  <a:lnTo>
                    <a:pt x="340" y="383"/>
                  </a:lnTo>
                  <a:lnTo>
                    <a:pt x="344" y="388"/>
                  </a:lnTo>
                  <a:lnTo>
                    <a:pt x="377" y="404"/>
                  </a:lnTo>
                  <a:lnTo>
                    <a:pt x="380" y="406"/>
                  </a:lnTo>
                  <a:lnTo>
                    <a:pt x="390" y="406"/>
                  </a:lnTo>
                  <a:lnTo>
                    <a:pt x="397" y="406"/>
                  </a:lnTo>
                  <a:lnTo>
                    <a:pt x="411" y="396"/>
                  </a:lnTo>
                  <a:lnTo>
                    <a:pt x="429" y="376"/>
                  </a:lnTo>
                  <a:lnTo>
                    <a:pt x="435" y="374"/>
                  </a:lnTo>
                  <a:lnTo>
                    <a:pt x="442" y="376"/>
                  </a:lnTo>
                  <a:lnTo>
                    <a:pt x="440" y="374"/>
                  </a:lnTo>
                  <a:lnTo>
                    <a:pt x="448" y="382"/>
                  </a:lnTo>
                  <a:lnTo>
                    <a:pt x="469" y="403"/>
                  </a:lnTo>
                  <a:lnTo>
                    <a:pt x="470" y="403"/>
                  </a:lnTo>
                  <a:lnTo>
                    <a:pt x="472" y="404"/>
                  </a:lnTo>
                  <a:lnTo>
                    <a:pt x="473" y="404"/>
                  </a:lnTo>
                  <a:lnTo>
                    <a:pt x="475" y="406"/>
                  </a:lnTo>
                  <a:lnTo>
                    <a:pt x="585" y="414"/>
                  </a:lnTo>
                  <a:lnTo>
                    <a:pt x="611" y="421"/>
                  </a:lnTo>
                  <a:lnTo>
                    <a:pt x="609" y="420"/>
                  </a:lnTo>
                  <a:lnTo>
                    <a:pt x="632" y="429"/>
                  </a:lnTo>
                  <a:lnTo>
                    <a:pt x="631" y="428"/>
                  </a:lnTo>
                  <a:lnTo>
                    <a:pt x="633" y="429"/>
                  </a:lnTo>
                  <a:lnTo>
                    <a:pt x="632" y="429"/>
                  </a:lnTo>
                  <a:lnTo>
                    <a:pt x="651" y="445"/>
                  </a:lnTo>
                  <a:lnTo>
                    <a:pt x="650" y="442"/>
                  </a:lnTo>
                  <a:lnTo>
                    <a:pt x="670" y="467"/>
                  </a:lnTo>
                  <a:lnTo>
                    <a:pt x="693" y="504"/>
                  </a:lnTo>
                  <a:lnTo>
                    <a:pt x="696" y="507"/>
                  </a:lnTo>
                  <a:lnTo>
                    <a:pt x="700" y="509"/>
                  </a:lnTo>
                  <a:lnTo>
                    <a:pt x="787" y="529"/>
                  </a:lnTo>
                  <a:lnTo>
                    <a:pt x="811" y="542"/>
                  </a:lnTo>
                  <a:lnTo>
                    <a:pt x="895" y="611"/>
                  </a:lnTo>
                  <a:lnTo>
                    <a:pt x="951" y="640"/>
                  </a:lnTo>
                  <a:lnTo>
                    <a:pt x="954" y="641"/>
                  </a:lnTo>
                  <a:lnTo>
                    <a:pt x="960" y="642"/>
                  </a:lnTo>
                  <a:lnTo>
                    <a:pt x="960" y="641"/>
                  </a:lnTo>
                  <a:lnTo>
                    <a:pt x="961" y="641"/>
                  </a:lnTo>
                  <a:lnTo>
                    <a:pt x="963" y="641"/>
                  </a:lnTo>
                  <a:lnTo>
                    <a:pt x="967" y="641"/>
                  </a:lnTo>
                  <a:lnTo>
                    <a:pt x="1006" y="678"/>
                  </a:lnTo>
                  <a:lnTo>
                    <a:pt x="1011" y="681"/>
                  </a:lnTo>
                  <a:lnTo>
                    <a:pt x="1138" y="716"/>
                  </a:lnTo>
                  <a:lnTo>
                    <a:pt x="1158" y="727"/>
                  </a:lnTo>
                  <a:lnTo>
                    <a:pt x="1157" y="726"/>
                  </a:lnTo>
                  <a:lnTo>
                    <a:pt x="1158" y="727"/>
                  </a:lnTo>
                  <a:lnTo>
                    <a:pt x="1193" y="757"/>
                  </a:lnTo>
                  <a:lnTo>
                    <a:pt x="1196" y="760"/>
                  </a:lnTo>
                  <a:lnTo>
                    <a:pt x="1206" y="764"/>
                  </a:lnTo>
                  <a:lnTo>
                    <a:pt x="1213" y="765"/>
                  </a:lnTo>
                  <a:lnTo>
                    <a:pt x="1225" y="762"/>
                  </a:lnTo>
                  <a:lnTo>
                    <a:pt x="1227" y="761"/>
                  </a:lnTo>
                  <a:lnTo>
                    <a:pt x="1245" y="751"/>
                  </a:lnTo>
                  <a:lnTo>
                    <a:pt x="1247" y="751"/>
                  </a:lnTo>
                  <a:lnTo>
                    <a:pt x="1271" y="732"/>
                  </a:lnTo>
                  <a:lnTo>
                    <a:pt x="1295" y="726"/>
                  </a:lnTo>
                  <a:lnTo>
                    <a:pt x="1347" y="717"/>
                  </a:lnTo>
                  <a:lnTo>
                    <a:pt x="1350" y="716"/>
                  </a:lnTo>
                  <a:lnTo>
                    <a:pt x="1350" y="715"/>
                  </a:lnTo>
                  <a:lnTo>
                    <a:pt x="1351" y="715"/>
                  </a:lnTo>
                  <a:lnTo>
                    <a:pt x="1353" y="715"/>
                  </a:lnTo>
                  <a:lnTo>
                    <a:pt x="1353" y="713"/>
                  </a:lnTo>
                  <a:lnTo>
                    <a:pt x="1353" y="712"/>
                  </a:lnTo>
                  <a:lnTo>
                    <a:pt x="1354" y="712"/>
                  </a:lnTo>
                  <a:lnTo>
                    <a:pt x="1356" y="710"/>
                  </a:lnTo>
                  <a:lnTo>
                    <a:pt x="1356" y="705"/>
                  </a:lnTo>
                  <a:lnTo>
                    <a:pt x="1355" y="702"/>
                  </a:lnTo>
                  <a:lnTo>
                    <a:pt x="1353" y="700"/>
                  </a:lnTo>
                  <a:lnTo>
                    <a:pt x="1350" y="699"/>
                  </a:lnTo>
                  <a:lnTo>
                    <a:pt x="1347" y="697"/>
                  </a:lnTo>
                  <a:lnTo>
                    <a:pt x="1339" y="693"/>
                  </a:lnTo>
                  <a:lnTo>
                    <a:pt x="1341" y="695"/>
                  </a:lnTo>
                  <a:lnTo>
                    <a:pt x="1333" y="689"/>
                  </a:lnTo>
                  <a:lnTo>
                    <a:pt x="1325" y="677"/>
                  </a:lnTo>
                  <a:lnTo>
                    <a:pt x="1321" y="655"/>
                  </a:lnTo>
                  <a:lnTo>
                    <a:pt x="1323" y="643"/>
                  </a:lnTo>
                  <a:lnTo>
                    <a:pt x="1329" y="634"/>
                  </a:lnTo>
                  <a:lnTo>
                    <a:pt x="1347" y="610"/>
                  </a:lnTo>
                  <a:lnTo>
                    <a:pt x="1401" y="585"/>
                  </a:lnTo>
                  <a:lnTo>
                    <a:pt x="1426" y="578"/>
                  </a:lnTo>
                  <a:lnTo>
                    <a:pt x="1436" y="579"/>
                  </a:lnTo>
                  <a:lnTo>
                    <a:pt x="1434" y="579"/>
                  </a:lnTo>
                  <a:lnTo>
                    <a:pt x="1447" y="583"/>
                  </a:lnTo>
                  <a:lnTo>
                    <a:pt x="1477" y="594"/>
                  </a:lnTo>
                  <a:lnTo>
                    <a:pt x="1480" y="596"/>
                  </a:lnTo>
                  <a:lnTo>
                    <a:pt x="1628" y="608"/>
                  </a:lnTo>
                  <a:lnTo>
                    <a:pt x="1682" y="624"/>
                  </a:lnTo>
                  <a:lnTo>
                    <a:pt x="1710" y="638"/>
                  </a:lnTo>
                  <a:lnTo>
                    <a:pt x="1743" y="662"/>
                  </a:lnTo>
                  <a:lnTo>
                    <a:pt x="1747" y="664"/>
                  </a:lnTo>
                  <a:lnTo>
                    <a:pt x="1753" y="663"/>
                  </a:lnTo>
                  <a:lnTo>
                    <a:pt x="1777" y="652"/>
                  </a:lnTo>
                  <a:lnTo>
                    <a:pt x="1841" y="631"/>
                  </a:lnTo>
                  <a:lnTo>
                    <a:pt x="1839" y="631"/>
                  </a:lnTo>
                  <a:lnTo>
                    <a:pt x="1859" y="630"/>
                  </a:lnTo>
                  <a:lnTo>
                    <a:pt x="1861" y="632"/>
                  </a:lnTo>
                  <a:lnTo>
                    <a:pt x="1872" y="662"/>
                  </a:lnTo>
                  <a:lnTo>
                    <a:pt x="1873" y="664"/>
                  </a:lnTo>
                  <a:lnTo>
                    <a:pt x="1881" y="676"/>
                  </a:lnTo>
                  <a:lnTo>
                    <a:pt x="1886" y="680"/>
                  </a:lnTo>
                  <a:lnTo>
                    <a:pt x="1913" y="692"/>
                  </a:lnTo>
                  <a:lnTo>
                    <a:pt x="1914" y="692"/>
                  </a:lnTo>
                  <a:lnTo>
                    <a:pt x="1945" y="699"/>
                  </a:lnTo>
                  <a:lnTo>
                    <a:pt x="1948" y="699"/>
                  </a:lnTo>
                  <a:lnTo>
                    <a:pt x="1952" y="698"/>
                  </a:lnTo>
                  <a:lnTo>
                    <a:pt x="1954" y="695"/>
                  </a:lnTo>
                  <a:lnTo>
                    <a:pt x="1957" y="692"/>
                  </a:lnTo>
                  <a:lnTo>
                    <a:pt x="1967" y="662"/>
                  </a:lnTo>
                  <a:lnTo>
                    <a:pt x="1973" y="652"/>
                  </a:lnTo>
                  <a:lnTo>
                    <a:pt x="1972" y="652"/>
                  </a:lnTo>
                  <a:lnTo>
                    <a:pt x="1974" y="649"/>
                  </a:lnTo>
                  <a:lnTo>
                    <a:pt x="1973" y="652"/>
                  </a:lnTo>
                  <a:lnTo>
                    <a:pt x="1977" y="648"/>
                  </a:lnTo>
                  <a:lnTo>
                    <a:pt x="1978" y="648"/>
                  </a:lnTo>
                  <a:lnTo>
                    <a:pt x="1980" y="649"/>
                  </a:lnTo>
                  <a:lnTo>
                    <a:pt x="1978" y="649"/>
                  </a:lnTo>
                  <a:lnTo>
                    <a:pt x="1988" y="655"/>
                  </a:lnTo>
                  <a:lnTo>
                    <a:pt x="2039" y="712"/>
                  </a:lnTo>
                  <a:lnTo>
                    <a:pt x="2051" y="728"/>
                  </a:lnTo>
                  <a:lnTo>
                    <a:pt x="2052" y="729"/>
                  </a:lnTo>
                  <a:lnTo>
                    <a:pt x="2054" y="731"/>
                  </a:lnTo>
                  <a:lnTo>
                    <a:pt x="2055" y="731"/>
                  </a:lnTo>
                  <a:lnTo>
                    <a:pt x="2058" y="732"/>
                  </a:lnTo>
                  <a:lnTo>
                    <a:pt x="2112" y="742"/>
                  </a:lnTo>
                  <a:lnTo>
                    <a:pt x="2126" y="749"/>
                  </a:lnTo>
                  <a:lnTo>
                    <a:pt x="2143" y="767"/>
                  </a:lnTo>
                  <a:lnTo>
                    <a:pt x="2150" y="781"/>
                  </a:lnTo>
                  <a:lnTo>
                    <a:pt x="2150" y="787"/>
                  </a:lnTo>
                  <a:lnTo>
                    <a:pt x="2143" y="793"/>
                  </a:lnTo>
                  <a:lnTo>
                    <a:pt x="2132" y="795"/>
                  </a:lnTo>
                  <a:lnTo>
                    <a:pt x="2101" y="799"/>
                  </a:lnTo>
                  <a:lnTo>
                    <a:pt x="2096" y="799"/>
                  </a:lnTo>
                  <a:lnTo>
                    <a:pt x="2093" y="801"/>
                  </a:lnTo>
                  <a:lnTo>
                    <a:pt x="2091" y="803"/>
                  </a:lnTo>
                  <a:lnTo>
                    <a:pt x="2091" y="807"/>
                  </a:lnTo>
                  <a:lnTo>
                    <a:pt x="2090" y="811"/>
                  </a:lnTo>
                  <a:lnTo>
                    <a:pt x="2092" y="814"/>
                  </a:lnTo>
                  <a:lnTo>
                    <a:pt x="2094" y="816"/>
                  </a:lnTo>
                  <a:lnTo>
                    <a:pt x="2099" y="818"/>
                  </a:lnTo>
                  <a:lnTo>
                    <a:pt x="2205" y="849"/>
                  </a:lnTo>
                  <a:lnTo>
                    <a:pt x="2263" y="849"/>
                  </a:lnTo>
                  <a:lnTo>
                    <a:pt x="2315" y="837"/>
                  </a:lnTo>
                  <a:lnTo>
                    <a:pt x="2332" y="841"/>
                  </a:lnTo>
                  <a:lnTo>
                    <a:pt x="2350" y="851"/>
                  </a:lnTo>
                  <a:lnTo>
                    <a:pt x="2347" y="846"/>
                  </a:lnTo>
                  <a:lnTo>
                    <a:pt x="2352" y="852"/>
                  </a:lnTo>
                  <a:lnTo>
                    <a:pt x="2350" y="851"/>
                  </a:lnTo>
                  <a:lnTo>
                    <a:pt x="2358" y="871"/>
                  </a:lnTo>
                  <a:lnTo>
                    <a:pt x="2360" y="900"/>
                  </a:lnTo>
                  <a:lnTo>
                    <a:pt x="2360" y="901"/>
                  </a:lnTo>
                  <a:lnTo>
                    <a:pt x="2369" y="931"/>
                  </a:lnTo>
                  <a:lnTo>
                    <a:pt x="2378" y="942"/>
                  </a:lnTo>
                  <a:lnTo>
                    <a:pt x="2379" y="944"/>
                  </a:lnTo>
                  <a:lnTo>
                    <a:pt x="2393" y="954"/>
                  </a:lnTo>
                  <a:lnTo>
                    <a:pt x="2397" y="955"/>
                  </a:lnTo>
                  <a:lnTo>
                    <a:pt x="2408" y="956"/>
                  </a:lnTo>
                  <a:lnTo>
                    <a:pt x="2414" y="955"/>
                  </a:lnTo>
                  <a:lnTo>
                    <a:pt x="2426" y="951"/>
                  </a:lnTo>
                  <a:lnTo>
                    <a:pt x="2438" y="944"/>
                  </a:lnTo>
                  <a:lnTo>
                    <a:pt x="2458" y="980"/>
                  </a:lnTo>
                  <a:lnTo>
                    <a:pt x="2470" y="1010"/>
                  </a:lnTo>
                  <a:lnTo>
                    <a:pt x="2473" y="1030"/>
                  </a:lnTo>
                  <a:lnTo>
                    <a:pt x="2470" y="1033"/>
                  </a:lnTo>
                  <a:lnTo>
                    <a:pt x="2460" y="1040"/>
                  </a:lnTo>
                  <a:lnTo>
                    <a:pt x="2446" y="1046"/>
                  </a:lnTo>
                  <a:lnTo>
                    <a:pt x="2444" y="1048"/>
                  </a:lnTo>
                  <a:lnTo>
                    <a:pt x="2434" y="1058"/>
                  </a:lnTo>
                  <a:lnTo>
                    <a:pt x="2432" y="1059"/>
                  </a:lnTo>
                  <a:lnTo>
                    <a:pt x="2431" y="1063"/>
                  </a:lnTo>
                  <a:lnTo>
                    <a:pt x="2421" y="1097"/>
                  </a:lnTo>
                  <a:lnTo>
                    <a:pt x="2417" y="1133"/>
                  </a:lnTo>
                  <a:lnTo>
                    <a:pt x="2417" y="1140"/>
                  </a:lnTo>
                  <a:lnTo>
                    <a:pt x="2419" y="1142"/>
                  </a:lnTo>
                  <a:lnTo>
                    <a:pt x="2425" y="1145"/>
                  </a:lnTo>
                  <a:lnTo>
                    <a:pt x="2446" y="1149"/>
                  </a:lnTo>
                  <a:lnTo>
                    <a:pt x="2456" y="1154"/>
                  </a:lnTo>
                  <a:lnTo>
                    <a:pt x="2461" y="1158"/>
                  </a:lnTo>
                  <a:lnTo>
                    <a:pt x="2474" y="1190"/>
                  </a:lnTo>
                  <a:lnTo>
                    <a:pt x="2472" y="1219"/>
                  </a:lnTo>
                  <a:lnTo>
                    <a:pt x="2473" y="1217"/>
                  </a:lnTo>
                  <a:lnTo>
                    <a:pt x="2472" y="1221"/>
                  </a:lnTo>
                  <a:lnTo>
                    <a:pt x="2472" y="1219"/>
                  </a:lnTo>
                  <a:lnTo>
                    <a:pt x="2461" y="1244"/>
                  </a:lnTo>
                  <a:lnTo>
                    <a:pt x="2435" y="1263"/>
                  </a:lnTo>
                  <a:lnTo>
                    <a:pt x="2438" y="1261"/>
                  </a:lnTo>
                  <a:lnTo>
                    <a:pt x="2418" y="1269"/>
                  </a:lnTo>
                  <a:lnTo>
                    <a:pt x="2420" y="1269"/>
                  </a:lnTo>
                  <a:lnTo>
                    <a:pt x="2355" y="1279"/>
                  </a:lnTo>
                  <a:lnTo>
                    <a:pt x="2347" y="1283"/>
                  </a:lnTo>
                  <a:lnTo>
                    <a:pt x="2345" y="1285"/>
                  </a:lnTo>
                  <a:lnTo>
                    <a:pt x="2345" y="1288"/>
                  </a:lnTo>
                  <a:lnTo>
                    <a:pt x="2347" y="1293"/>
                  </a:lnTo>
                  <a:lnTo>
                    <a:pt x="2376" y="1346"/>
                  </a:lnTo>
                  <a:lnTo>
                    <a:pt x="2379" y="1349"/>
                  </a:lnTo>
                  <a:lnTo>
                    <a:pt x="2414" y="1372"/>
                  </a:lnTo>
                  <a:lnTo>
                    <a:pt x="2417" y="1377"/>
                  </a:lnTo>
                  <a:lnTo>
                    <a:pt x="2418" y="1385"/>
                  </a:lnTo>
                  <a:lnTo>
                    <a:pt x="2415" y="1396"/>
                  </a:lnTo>
                  <a:lnTo>
                    <a:pt x="2404" y="1422"/>
                  </a:lnTo>
                  <a:lnTo>
                    <a:pt x="2403" y="1427"/>
                  </a:lnTo>
                  <a:lnTo>
                    <a:pt x="2404" y="1434"/>
                  </a:lnTo>
                  <a:lnTo>
                    <a:pt x="2413" y="1465"/>
                  </a:lnTo>
                  <a:lnTo>
                    <a:pt x="2445" y="1558"/>
                  </a:lnTo>
                  <a:lnTo>
                    <a:pt x="2445" y="1578"/>
                  </a:lnTo>
                  <a:lnTo>
                    <a:pt x="2441" y="1584"/>
                  </a:lnTo>
                  <a:lnTo>
                    <a:pt x="2430" y="1585"/>
                  </a:lnTo>
                  <a:lnTo>
                    <a:pt x="2432" y="1585"/>
                  </a:lnTo>
                  <a:lnTo>
                    <a:pt x="2402" y="1588"/>
                  </a:lnTo>
                  <a:lnTo>
                    <a:pt x="2341" y="1569"/>
                  </a:lnTo>
                  <a:lnTo>
                    <a:pt x="2343" y="1569"/>
                  </a:lnTo>
                  <a:lnTo>
                    <a:pt x="2322" y="1557"/>
                  </a:lnTo>
                  <a:lnTo>
                    <a:pt x="2315" y="1538"/>
                  </a:lnTo>
                  <a:lnTo>
                    <a:pt x="2311" y="1510"/>
                  </a:lnTo>
                  <a:lnTo>
                    <a:pt x="2309" y="1509"/>
                  </a:lnTo>
                  <a:lnTo>
                    <a:pt x="2299" y="1481"/>
                  </a:lnTo>
                  <a:lnTo>
                    <a:pt x="2299" y="1478"/>
                  </a:lnTo>
                  <a:lnTo>
                    <a:pt x="2252" y="1403"/>
                  </a:lnTo>
                  <a:lnTo>
                    <a:pt x="2252" y="1405"/>
                  </a:lnTo>
                  <a:lnTo>
                    <a:pt x="2211" y="1253"/>
                  </a:lnTo>
                  <a:lnTo>
                    <a:pt x="2191" y="1257"/>
                  </a:lnTo>
                  <a:lnTo>
                    <a:pt x="2218" y="1375"/>
                  </a:lnTo>
                  <a:lnTo>
                    <a:pt x="2235" y="1412"/>
                  </a:lnTo>
                  <a:lnTo>
                    <a:pt x="2235" y="1414"/>
                  </a:lnTo>
                  <a:lnTo>
                    <a:pt x="2279" y="1487"/>
                  </a:lnTo>
                  <a:lnTo>
                    <a:pt x="2290" y="1515"/>
                  </a:lnTo>
                  <a:lnTo>
                    <a:pt x="2290" y="1513"/>
                  </a:lnTo>
                  <a:lnTo>
                    <a:pt x="2294" y="1542"/>
                  </a:lnTo>
                  <a:lnTo>
                    <a:pt x="2295" y="1545"/>
                  </a:lnTo>
                  <a:lnTo>
                    <a:pt x="2305" y="1569"/>
                  </a:lnTo>
                  <a:lnTo>
                    <a:pt x="2306" y="1570"/>
                  </a:lnTo>
                  <a:lnTo>
                    <a:pt x="2309" y="1573"/>
                  </a:lnTo>
                  <a:lnTo>
                    <a:pt x="2332" y="1587"/>
                  </a:lnTo>
                  <a:lnTo>
                    <a:pt x="2334" y="1587"/>
                  </a:lnTo>
                  <a:lnTo>
                    <a:pt x="2395" y="1609"/>
                  </a:lnTo>
                  <a:lnTo>
                    <a:pt x="2401" y="1609"/>
                  </a:lnTo>
                  <a:lnTo>
                    <a:pt x="2433" y="1605"/>
                  </a:lnTo>
                  <a:lnTo>
                    <a:pt x="2435" y="1605"/>
                  </a:lnTo>
                  <a:lnTo>
                    <a:pt x="2450" y="1602"/>
                  </a:lnTo>
                  <a:lnTo>
                    <a:pt x="2452" y="1601"/>
                  </a:lnTo>
                  <a:lnTo>
                    <a:pt x="2455" y="1599"/>
                  </a:lnTo>
                  <a:lnTo>
                    <a:pt x="2464" y="1587"/>
                  </a:lnTo>
                  <a:lnTo>
                    <a:pt x="2466" y="1581"/>
                  </a:lnTo>
                  <a:lnTo>
                    <a:pt x="2466" y="1551"/>
                  </a:lnTo>
                  <a:lnTo>
                    <a:pt x="2458" y="1526"/>
                  </a:lnTo>
                  <a:lnTo>
                    <a:pt x="2436" y="1475"/>
                  </a:lnTo>
                  <a:lnTo>
                    <a:pt x="2429" y="1443"/>
                  </a:lnTo>
                  <a:lnTo>
                    <a:pt x="2425" y="1430"/>
                  </a:lnTo>
                  <a:lnTo>
                    <a:pt x="2425" y="1426"/>
                  </a:lnTo>
                  <a:lnTo>
                    <a:pt x="2438" y="1392"/>
                  </a:lnTo>
                  <a:lnTo>
                    <a:pt x="2438" y="1387"/>
                  </a:lnTo>
                  <a:lnTo>
                    <a:pt x="2436" y="1375"/>
                  </a:lnTo>
                  <a:lnTo>
                    <a:pt x="2435" y="1373"/>
                  </a:lnTo>
                  <a:lnTo>
                    <a:pt x="2435" y="1372"/>
                  </a:lnTo>
                  <a:lnTo>
                    <a:pt x="2435" y="1370"/>
                  </a:lnTo>
                  <a:lnTo>
                    <a:pt x="2428" y="1358"/>
                  </a:lnTo>
                  <a:lnTo>
                    <a:pt x="2427" y="1356"/>
                  </a:lnTo>
                  <a:lnTo>
                    <a:pt x="2425" y="1356"/>
                  </a:lnTo>
                  <a:lnTo>
                    <a:pt x="2390" y="1333"/>
                  </a:lnTo>
                  <a:lnTo>
                    <a:pt x="2394" y="1335"/>
                  </a:lnTo>
                  <a:lnTo>
                    <a:pt x="2372" y="1297"/>
                  </a:lnTo>
                  <a:lnTo>
                    <a:pt x="2422" y="1289"/>
                  </a:lnTo>
                  <a:lnTo>
                    <a:pt x="2425" y="1288"/>
                  </a:lnTo>
                  <a:lnTo>
                    <a:pt x="2445" y="1281"/>
                  </a:lnTo>
                  <a:lnTo>
                    <a:pt x="2447" y="1280"/>
                  </a:lnTo>
                  <a:lnTo>
                    <a:pt x="2474" y="1258"/>
                  </a:lnTo>
                  <a:lnTo>
                    <a:pt x="2478" y="1255"/>
                  </a:lnTo>
                  <a:lnTo>
                    <a:pt x="2492" y="1225"/>
                  </a:lnTo>
                  <a:lnTo>
                    <a:pt x="2492" y="1223"/>
                  </a:lnTo>
                  <a:lnTo>
                    <a:pt x="2492" y="1222"/>
                  </a:lnTo>
                  <a:lnTo>
                    <a:pt x="2493" y="1222"/>
                  </a:lnTo>
                  <a:lnTo>
                    <a:pt x="2495" y="1188"/>
                  </a:lnTo>
                  <a:lnTo>
                    <a:pt x="2494" y="1186"/>
                  </a:lnTo>
                  <a:lnTo>
                    <a:pt x="2494" y="1185"/>
                  </a:lnTo>
                  <a:lnTo>
                    <a:pt x="2494" y="1183"/>
                  </a:lnTo>
                  <a:lnTo>
                    <a:pt x="2479" y="1147"/>
                  </a:lnTo>
                  <a:lnTo>
                    <a:pt x="2477" y="1144"/>
                  </a:lnTo>
                  <a:lnTo>
                    <a:pt x="2468" y="1136"/>
                  </a:lnTo>
                  <a:lnTo>
                    <a:pt x="2466" y="1135"/>
                  </a:lnTo>
                  <a:lnTo>
                    <a:pt x="2464" y="1134"/>
                  </a:lnTo>
                  <a:lnTo>
                    <a:pt x="2439" y="1127"/>
                  </a:lnTo>
                  <a:lnTo>
                    <a:pt x="2442" y="1101"/>
                  </a:lnTo>
                  <a:lnTo>
                    <a:pt x="2442" y="1102"/>
                  </a:lnTo>
                  <a:lnTo>
                    <a:pt x="2452" y="1070"/>
                  </a:lnTo>
                  <a:lnTo>
                    <a:pt x="2457" y="1064"/>
                  </a:lnTo>
                  <a:lnTo>
                    <a:pt x="2481" y="1052"/>
                  </a:lnTo>
                  <a:lnTo>
                    <a:pt x="2484" y="1048"/>
                  </a:lnTo>
                  <a:lnTo>
                    <a:pt x="2492" y="1038"/>
                  </a:lnTo>
                  <a:lnTo>
                    <a:pt x="2494" y="1030"/>
                  </a:lnTo>
                  <a:lnTo>
                    <a:pt x="2491" y="1006"/>
                  </a:lnTo>
                  <a:lnTo>
                    <a:pt x="2490" y="1004"/>
                  </a:lnTo>
                  <a:lnTo>
                    <a:pt x="2477" y="971"/>
                  </a:lnTo>
                  <a:lnTo>
                    <a:pt x="2451" y="924"/>
                  </a:lnTo>
                  <a:lnTo>
                    <a:pt x="2446" y="920"/>
                  </a:lnTo>
                  <a:lnTo>
                    <a:pt x="2444" y="919"/>
                  </a:lnTo>
                  <a:lnTo>
                    <a:pt x="2436" y="920"/>
                  </a:lnTo>
                  <a:lnTo>
                    <a:pt x="2415" y="932"/>
                  </a:lnTo>
                  <a:lnTo>
                    <a:pt x="2405" y="937"/>
                  </a:lnTo>
                  <a:lnTo>
                    <a:pt x="2404" y="937"/>
                  </a:lnTo>
                  <a:lnTo>
                    <a:pt x="2392" y="928"/>
                  </a:lnTo>
                  <a:lnTo>
                    <a:pt x="2394" y="929"/>
                  </a:lnTo>
                  <a:lnTo>
                    <a:pt x="2388" y="920"/>
                  </a:lnTo>
                  <a:lnTo>
                    <a:pt x="2388" y="922"/>
                  </a:lnTo>
                  <a:lnTo>
                    <a:pt x="2387" y="919"/>
                  </a:lnTo>
                  <a:lnTo>
                    <a:pt x="2388" y="920"/>
                  </a:lnTo>
                  <a:lnTo>
                    <a:pt x="2381" y="895"/>
                  </a:lnTo>
                  <a:lnTo>
                    <a:pt x="2378" y="868"/>
                  </a:lnTo>
                  <a:lnTo>
                    <a:pt x="2378" y="865"/>
                  </a:lnTo>
                  <a:lnTo>
                    <a:pt x="2366" y="838"/>
                  </a:lnTo>
                  <a:lnTo>
                    <a:pt x="2362" y="833"/>
                  </a:lnTo>
                  <a:lnTo>
                    <a:pt x="2342" y="821"/>
                  </a:lnTo>
                  <a:lnTo>
                    <a:pt x="2339" y="820"/>
                  </a:lnTo>
                  <a:lnTo>
                    <a:pt x="2317" y="815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39" name="Freeform 1060"/>
            <p:cNvSpPr>
              <a:spLocks/>
            </p:cNvSpPr>
            <p:nvPr/>
          </p:nvSpPr>
          <p:spPr bwMode="auto">
            <a:xfrm>
              <a:off x="6289675" y="6389688"/>
              <a:ext cx="809625" cy="1392237"/>
            </a:xfrm>
            <a:custGeom>
              <a:avLst/>
              <a:gdLst>
                <a:gd name="T0" fmla="*/ 2147483647 w 1528"/>
                <a:gd name="T1" fmla="*/ 2147483647 h 2632"/>
                <a:gd name="T2" fmla="*/ 2147483647 w 1528"/>
                <a:gd name="T3" fmla="*/ 2147483647 h 2632"/>
                <a:gd name="T4" fmla="*/ 2147483647 w 1528"/>
                <a:gd name="T5" fmla="*/ 2147483647 h 2632"/>
                <a:gd name="T6" fmla="*/ 2147483647 w 1528"/>
                <a:gd name="T7" fmla="*/ 2147483647 h 2632"/>
                <a:gd name="T8" fmla="*/ 2147483647 w 1528"/>
                <a:gd name="T9" fmla="*/ 2147483647 h 2632"/>
                <a:gd name="T10" fmla="*/ 2147483647 w 1528"/>
                <a:gd name="T11" fmla="*/ 2147483647 h 2632"/>
                <a:gd name="T12" fmla="*/ 2147483647 w 1528"/>
                <a:gd name="T13" fmla="*/ 2147483647 h 2632"/>
                <a:gd name="T14" fmla="*/ 2147483647 w 1528"/>
                <a:gd name="T15" fmla="*/ 2147483647 h 2632"/>
                <a:gd name="T16" fmla="*/ 2147483647 w 1528"/>
                <a:gd name="T17" fmla="*/ 2147483647 h 2632"/>
                <a:gd name="T18" fmla="*/ 1041304848 w 1528"/>
                <a:gd name="T19" fmla="*/ 2147483647 h 2632"/>
                <a:gd name="T20" fmla="*/ 148797755 w 1528"/>
                <a:gd name="T21" fmla="*/ 2147483647 h 2632"/>
                <a:gd name="T22" fmla="*/ 594911253 w 1528"/>
                <a:gd name="T23" fmla="*/ 2147483647 h 2632"/>
                <a:gd name="T24" fmla="*/ 2147483647 w 1528"/>
                <a:gd name="T25" fmla="*/ 2147483647 h 2632"/>
                <a:gd name="T26" fmla="*/ 2147483647 w 1528"/>
                <a:gd name="T27" fmla="*/ 2147483647 h 2632"/>
                <a:gd name="T28" fmla="*/ 2147483647 w 1528"/>
                <a:gd name="T29" fmla="*/ 2147483647 h 2632"/>
                <a:gd name="T30" fmla="*/ 743708942 w 1528"/>
                <a:gd name="T31" fmla="*/ 2147483647 h 2632"/>
                <a:gd name="T32" fmla="*/ 2147483647 w 1528"/>
                <a:gd name="T33" fmla="*/ 2147483647 h 2632"/>
                <a:gd name="T34" fmla="*/ 2147483647 w 1528"/>
                <a:gd name="T35" fmla="*/ 2147483647 h 2632"/>
                <a:gd name="T36" fmla="*/ 2147483647 w 1528"/>
                <a:gd name="T37" fmla="*/ 2147483647 h 2632"/>
                <a:gd name="T38" fmla="*/ 2147483647 w 1528"/>
                <a:gd name="T39" fmla="*/ 2147483647 h 2632"/>
                <a:gd name="T40" fmla="*/ 2147483647 w 1528"/>
                <a:gd name="T41" fmla="*/ 2147483647 h 2632"/>
                <a:gd name="T42" fmla="*/ 2147483647 w 1528"/>
                <a:gd name="T43" fmla="*/ 2147483647 h 2632"/>
                <a:gd name="T44" fmla="*/ 2147483647 w 1528"/>
                <a:gd name="T45" fmla="*/ 2147483647 h 2632"/>
                <a:gd name="T46" fmla="*/ 2147483647 w 1528"/>
                <a:gd name="T47" fmla="*/ 2147483647 h 2632"/>
                <a:gd name="T48" fmla="*/ 2147483647 w 1528"/>
                <a:gd name="T49" fmla="*/ 2147483647 h 2632"/>
                <a:gd name="T50" fmla="*/ 2147483647 w 1528"/>
                <a:gd name="T51" fmla="*/ 2147483647 h 2632"/>
                <a:gd name="T52" fmla="*/ 2147483647 w 1528"/>
                <a:gd name="T53" fmla="*/ 2147483647 h 2632"/>
                <a:gd name="T54" fmla="*/ 2147483647 w 1528"/>
                <a:gd name="T55" fmla="*/ 2147483647 h 2632"/>
                <a:gd name="T56" fmla="*/ 2147483647 w 1528"/>
                <a:gd name="T57" fmla="*/ 2147483647 h 2632"/>
                <a:gd name="T58" fmla="*/ 2147483647 w 1528"/>
                <a:gd name="T59" fmla="*/ 2147483647 h 2632"/>
                <a:gd name="T60" fmla="*/ 2147483647 w 1528"/>
                <a:gd name="T61" fmla="*/ 2147483647 h 2632"/>
                <a:gd name="T62" fmla="*/ 2147483647 w 1528"/>
                <a:gd name="T63" fmla="*/ 2147483647 h 2632"/>
                <a:gd name="T64" fmla="*/ 2147483647 w 1528"/>
                <a:gd name="T65" fmla="*/ 2147483647 h 2632"/>
                <a:gd name="T66" fmla="*/ 2147483647 w 1528"/>
                <a:gd name="T67" fmla="*/ 2147483647 h 2632"/>
                <a:gd name="T68" fmla="*/ 2147483647 w 1528"/>
                <a:gd name="T69" fmla="*/ 2147483647 h 2632"/>
                <a:gd name="T70" fmla="*/ 2147483647 w 1528"/>
                <a:gd name="T71" fmla="*/ 2147483647 h 2632"/>
                <a:gd name="T72" fmla="*/ 2147483647 w 1528"/>
                <a:gd name="T73" fmla="*/ 2147483647 h 2632"/>
                <a:gd name="T74" fmla="*/ 2147483647 w 1528"/>
                <a:gd name="T75" fmla="*/ 2147483647 h 2632"/>
                <a:gd name="T76" fmla="*/ 2147483647 w 1528"/>
                <a:gd name="T77" fmla="*/ 2147483647 h 2632"/>
                <a:gd name="T78" fmla="*/ 2147483647 w 1528"/>
                <a:gd name="T79" fmla="*/ 2147483647 h 2632"/>
                <a:gd name="T80" fmla="*/ 2147483647 w 1528"/>
                <a:gd name="T81" fmla="*/ 2147483647 h 2632"/>
                <a:gd name="T82" fmla="*/ 2147483647 w 1528"/>
                <a:gd name="T83" fmla="*/ 2147483647 h 2632"/>
                <a:gd name="T84" fmla="*/ 2147483647 w 1528"/>
                <a:gd name="T85" fmla="*/ 2147483647 h 2632"/>
                <a:gd name="T86" fmla="*/ 2147483647 w 1528"/>
                <a:gd name="T87" fmla="*/ 2147483647 h 2632"/>
                <a:gd name="T88" fmla="*/ 2147483647 w 1528"/>
                <a:gd name="T89" fmla="*/ 2147483647 h 2632"/>
                <a:gd name="T90" fmla="*/ 2147483647 w 1528"/>
                <a:gd name="T91" fmla="*/ 2147483647 h 2632"/>
                <a:gd name="T92" fmla="*/ 2147483647 w 1528"/>
                <a:gd name="T93" fmla="*/ 2147483647 h 2632"/>
                <a:gd name="T94" fmla="*/ 2147483647 w 1528"/>
                <a:gd name="T95" fmla="*/ 2147483647 h 2632"/>
                <a:gd name="T96" fmla="*/ 2147483647 w 1528"/>
                <a:gd name="T97" fmla="*/ 2147483647 h 2632"/>
                <a:gd name="T98" fmla="*/ 2147483647 w 1528"/>
                <a:gd name="T99" fmla="*/ 2147483647 h 2632"/>
                <a:gd name="T100" fmla="*/ 2147483647 w 1528"/>
                <a:gd name="T101" fmla="*/ 2147483647 h 2632"/>
                <a:gd name="T102" fmla="*/ 2147483647 w 1528"/>
                <a:gd name="T103" fmla="*/ 2147483647 h 2632"/>
                <a:gd name="T104" fmla="*/ 2147483647 w 1528"/>
                <a:gd name="T105" fmla="*/ 2147483647 h 2632"/>
                <a:gd name="T106" fmla="*/ 2147483647 w 1528"/>
                <a:gd name="T107" fmla="*/ 2147483647 h 2632"/>
                <a:gd name="T108" fmla="*/ 2147483647 w 1528"/>
                <a:gd name="T109" fmla="*/ 2147483647 h 2632"/>
                <a:gd name="T110" fmla="*/ 2147483647 w 1528"/>
                <a:gd name="T111" fmla="*/ 2147483647 h 2632"/>
                <a:gd name="T112" fmla="*/ 2147483647 w 1528"/>
                <a:gd name="T113" fmla="*/ 2147483647 h 2632"/>
                <a:gd name="T114" fmla="*/ 2147483647 w 1528"/>
                <a:gd name="T115" fmla="*/ 2147483647 h 2632"/>
                <a:gd name="T116" fmla="*/ 2147483647 w 1528"/>
                <a:gd name="T117" fmla="*/ 2147483647 h 26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528"/>
                <a:gd name="T178" fmla="*/ 0 h 2632"/>
                <a:gd name="T179" fmla="*/ 1528 w 1528"/>
                <a:gd name="T180" fmla="*/ 2632 h 263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528" h="2632">
                  <a:moveTo>
                    <a:pt x="502" y="28"/>
                  </a:moveTo>
                  <a:lnTo>
                    <a:pt x="469" y="0"/>
                  </a:lnTo>
                  <a:lnTo>
                    <a:pt x="455" y="14"/>
                  </a:lnTo>
                  <a:lnTo>
                    <a:pt x="487" y="43"/>
                  </a:lnTo>
                  <a:lnTo>
                    <a:pt x="505" y="76"/>
                  </a:lnTo>
                  <a:lnTo>
                    <a:pt x="541" y="162"/>
                  </a:lnTo>
                  <a:lnTo>
                    <a:pt x="543" y="165"/>
                  </a:lnTo>
                  <a:lnTo>
                    <a:pt x="608" y="225"/>
                  </a:lnTo>
                  <a:lnTo>
                    <a:pt x="666" y="293"/>
                  </a:lnTo>
                  <a:lnTo>
                    <a:pt x="715" y="373"/>
                  </a:lnTo>
                  <a:lnTo>
                    <a:pt x="714" y="371"/>
                  </a:lnTo>
                  <a:lnTo>
                    <a:pt x="747" y="462"/>
                  </a:lnTo>
                  <a:lnTo>
                    <a:pt x="721" y="514"/>
                  </a:lnTo>
                  <a:lnTo>
                    <a:pt x="705" y="561"/>
                  </a:lnTo>
                  <a:lnTo>
                    <a:pt x="702" y="617"/>
                  </a:lnTo>
                  <a:lnTo>
                    <a:pt x="714" y="678"/>
                  </a:lnTo>
                  <a:lnTo>
                    <a:pt x="716" y="684"/>
                  </a:lnTo>
                  <a:lnTo>
                    <a:pt x="741" y="708"/>
                  </a:lnTo>
                  <a:lnTo>
                    <a:pt x="761" y="734"/>
                  </a:lnTo>
                  <a:lnTo>
                    <a:pt x="772" y="758"/>
                  </a:lnTo>
                  <a:lnTo>
                    <a:pt x="781" y="786"/>
                  </a:lnTo>
                  <a:lnTo>
                    <a:pt x="781" y="812"/>
                  </a:lnTo>
                  <a:lnTo>
                    <a:pt x="777" y="844"/>
                  </a:lnTo>
                  <a:lnTo>
                    <a:pt x="777" y="843"/>
                  </a:lnTo>
                  <a:lnTo>
                    <a:pt x="752" y="908"/>
                  </a:lnTo>
                  <a:lnTo>
                    <a:pt x="697" y="934"/>
                  </a:lnTo>
                  <a:lnTo>
                    <a:pt x="695" y="935"/>
                  </a:lnTo>
                  <a:lnTo>
                    <a:pt x="644" y="971"/>
                  </a:lnTo>
                  <a:lnTo>
                    <a:pt x="598" y="1021"/>
                  </a:lnTo>
                  <a:lnTo>
                    <a:pt x="596" y="1022"/>
                  </a:lnTo>
                  <a:lnTo>
                    <a:pt x="558" y="1083"/>
                  </a:lnTo>
                  <a:lnTo>
                    <a:pt x="562" y="1081"/>
                  </a:lnTo>
                  <a:lnTo>
                    <a:pt x="305" y="1280"/>
                  </a:lnTo>
                  <a:lnTo>
                    <a:pt x="287" y="1299"/>
                  </a:lnTo>
                  <a:lnTo>
                    <a:pt x="276" y="1314"/>
                  </a:lnTo>
                  <a:lnTo>
                    <a:pt x="275" y="1316"/>
                  </a:lnTo>
                  <a:lnTo>
                    <a:pt x="261" y="1342"/>
                  </a:lnTo>
                  <a:lnTo>
                    <a:pt x="256" y="1356"/>
                  </a:lnTo>
                  <a:lnTo>
                    <a:pt x="255" y="1359"/>
                  </a:lnTo>
                  <a:lnTo>
                    <a:pt x="249" y="1356"/>
                  </a:lnTo>
                  <a:lnTo>
                    <a:pt x="243" y="1351"/>
                  </a:lnTo>
                  <a:lnTo>
                    <a:pt x="230" y="1330"/>
                  </a:lnTo>
                  <a:lnTo>
                    <a:pt x="211" y="1306"/>
                  </a:lnTo>
                  <a:lnTo>
                    <a:pt x="208" y="1303"/>
                  </a:lnTo>
                  <a:lnTo>
                    <a:pt x="183" y="1288"/>
                  </a:lnTo>
                  <a:lnTo>
                    <a:pt x="179" y="1287"/>
                  </a:lnTo>
                  <a:lnTo>
                    <a:pt x="161" y="1284"/>
                  </a:lnTo>
                  <a:lnTo>
                    <a:pt x="84" y="1287"/>
                  </a:lnTo>
                  <a:lnTo>
                    <a:pt x="36" y="1294"/>
                  </a:lnTo>
                  <a:lnTo>
                    <a:pt x="20" y="1299"/>
                  </a:lnTo>
                  <a:lnTo>
                    <a:pt x="19" y="1300"/>
                  </a:lnTo>
                  <a:lnTo>
                    <a:pt x="9" y="1305"/>
                  </a:lnTo>
                  <a:lnTo>
                    <a:pt x="6" y="1306"/>
                  </a:lnTo>
                  <a:lnTo>
                    <a:pt x="5" y="1310"/>
                  </a:lnTo>
                  <a:lnTo>
                    <a:pt x="2" y="1315"/>
                  </a:lnTo>
                  <a:lnTo>
                    <a:pt x="0" y="1318"/>
                  </a:lnTo>
                  <a:lnTo>
                    <a:pt x="0" y="1323"/>
                  </a:lnTo>
                  <a:lnTo>
                    <a:pt x="1" y="1325"/>
                  </a:lnTo>
                  <a:lnTo>
                    <a:pt x="6" y="1328"/>
                  </a:lnTo>
                  <a:lnTo>
                    <a:pt x="11" y="1331"/>
                  </a:lnTo>
                  <a:lnTo>
                    <a:pt x="13" y="1331"/>
                  </a:lnTo>
                  <a:lnTo>
                    <a:pt x="63" y="1354"/>
                  </a:lnTo>
                  <a:lnTo>
                    <a:pt x="61" y="1352"/>
                  </a:lnTo>
                  <a:lnTo>
                    <a:pt x="65" y="1355"/>
                  </a:lnTo>
                  <a:lnTo>
                    <a:pt x="63" y="1354"/>
                  </a:lnTo>
                  <a:lnTo>
                    <a:pt x="85" y="1381"/>
                  </a:lnTo>
                  <a:lnTo>
                    <a:pt x="86" y="1398"/>
                  </a:lnTo>
                  <a:lnTo>
                    <a:pt x="87" y="1400"/>
                  </a:lnTo>
                  <a:lnTo>
                    <a:pt x="165" y="1564"/>
                  </a:lnTo>
                  <a:lnTo>
                    <a:pt x="172" y="1600"/>
                  </a:lnTo>
                  <a:lnTo>
                    <a:pt x="169" y="1628"/>
                  </a:lnTo>
                  <a:lnTo>
                    <a:pt x="134" y="1647"/>
                  </a:lnTo>
                  <a:lnTo>
                    <a:pt x="133" y="1650"/>
                  </a:lnTo>
                  <a:lnTo>
                    <a:pt x="99" y="1683"/>
                  </a:lnTo>
                  <a:lnTo>
                    <a:pt x="75" y="1722"/>
                  </a:lnTo>
                  <a:lnTo>
                    <a:pt x="75" y="1723"/>
                  </a:lnTo>
                  <a:lnTo>
                    <a:pt x="57" y="1768"/>
                  </a:lnTo>
                  <a:lnTo>
                    <a:pt x="57" y="1770"/>
                  </a:lnTo>
                  <a:lnTo>
                    <a:pt x="16" y="1973"/>
                  </a:lnTo>
                  <a:lnTo>
                    <a:pt x="16" y="1978"/>
                  </a:lnTo>
                  <a:lnTo>
                    <a:pt x="19" y="1982"/>
                  </a:lnTo>
                  <a:lnTo>
                    <a:pt x="39" y="2052"/>
                  </a:lnTo>
                  <a:lnTo>
                    <a:pt x="87" y="2174"/>
                  </a:lnTo>
                  <a:lnTo>
                    <a:pt x="88" y="2175"/>
                  </a:lnTo>
                  <a:lnTo>
                    <a:pt x="91" y="2178"/>
                  </a:lnTo>
                  <a:lnTo>
                    <a:pt x="211" y="2238"/>
                  </a:lnTo>
                  <a:lnTo>
                    <a:pt x="210" y="2237"/>
                  </a:lnTo>
                  <a:lnTo>
                    <a:pt x="233" y="2256"/>
                  </a:lnTo>
                  <a:lnTo>
                    <a:pt x="253" y="2278"/>
                  </a:lnTo>
                  <a:lnTo>
                    <a:pt x="292" y="2339"/>
                  </a:lnTo>
                  <a:lnTo>
                    <a:pt x="281" y="2346"/>
                  </a:lnTo>
                  <a:lnTo>
                    <a:pt x="259" y="2358"/>
                  </a:lnTo>
                  <a:lnTo>
                    <a:pt x="120" y="2412"/>
                  </a:lnTo>
                  <a:lnTo>
                    <a:pt x="119" y="2412"/>
                  </a:lnTo>
                  <a:lnTo>
                    <a:pt x="108" y="2419"/>
                  </a:lnTo>
                  <a:lnTo>
                    <a:pt x="106" y="2422"/>
                  </a:lnTo>
                  <a:lnTo>
                    <a:pt x="85" y="2452"/>
                  </a:lnTo>
                  <a:lnTo>
                    <a:pt x="84" y="2453"/>
                  </a:lnTo>
                  <a:lnTo>
                    <a:pt x="72" y="2480"/>
                  </a:lnTo>
                  <a:lnTo>
                    <a:pt x="71" y="2482"/>
                  </a:lnTo>
                  <a:lnTo>
                    <a:pt x="65" y="2505"/>
                  </a:lnTo>
                  <a:lnTo>
                    <a:pt x="65" y="2509"/>
                  </a:lnTo>
                  <a:lnTo>
                    <a:pt x="68" y="2529"/>
                  </a:lnTo>
                  <a:lnTo>
                    <a:pt x="69" y="2535"/>
                  </a:lnTo>
                  <a:lnTo>
                    <a:pt x="90" y="2570"/>
                  </a:lnTo>
                  <a:lnTo>
                    <a:pt x="124" y="2594"/>
                  </a:lnTo>
                  <a:lnTo>
                    <a:pt x="126" y="2595"/>
                  </a:lnTo>
                  <a:lnTo>
                    <a:pt x="169" y="2613"/>
                  </a:lnTo>
                  <a:lnTo>
                    <a:pt x="171" y="2613"/>
                  </a:lnTo>
                  <a:lnTo>
                    <a:pt x="269" y="2632"/>
                  </a:lnTo>
                  <a:lnTo>
                    <a:pt x="272" y="2631"/>
                  </a:lnTo>
                  <a:lnTo>
                    <a:pt x="276" y="2631"/>
                  </a:lnTo>
                  <a:lnTo>
                    <a:pt x="343" y="2601"/>
                  </a:lnTo>
                  <a:lnTo>
                    <a:pt x="414" y="2556"/>
                  </a:lnTo>
                  <a:lnTo>
                    <a:pt x="539" y="2459"/>
                  </a:lnTo>
                  <a:lnTo>
                    <a:pt x="578" y="2403"/>
                  </a:lnTo>
                  <a:lnTo>
                    <a:pt x="576" y="2404"/>
                  </a:lnTo>
                  <a:lnTo>
                    <a:pt x="589" y="2396"/>
                  </a:lnTo>
                  <a:lnTo>
                    <a:pt x="595" y="2396"/>
                  </a:lnTo>
                  <a:lnTo>
                    <a:pt x="631" y="2416"/>
                  </a:lnTo>
                  <a:lnTo>
                    <a:pt x="633" y="2416"/>
                  </a:lnTo>
                  <a:lnTo>
                    <a:pt x="634" y="2416"/>
                  </a:lnTo>
                  <a:lnTo>
                    <a:pt x="637" y="2417"/>
                  </a:lnTo>
                  <a:lnTo>
                    <a:pt x="643" y="2415"/>
                  </a:lnTo>
                  <a:lnTo>
                    <a:pt x="777" y="2327"/>
                  </a:lnTo>
                  <a:lnTo>
                    <a:pt x="797" y="2309"/>
                  </a:lnTo>
                  <a:lnTo>
                    <a:pt x="818" y="2285"/>
                  </a:lnTo>
                  <a:lnTo>
                    <a:pt x="821" y="2284"/>
                  </a:lnTo>
                  <a:lnTo>
                    <a:pt x="834" y="2277"/>
                  </a:lnTo>
                  <a:lnTo>
                    <a:pt x="966" y="2224"/>
                  </a:lnTo>
                  <a:lnTo>
                    <a:pt x="967" y="2225"/>
                  </a:lnTo>
                  <a:lnTo>
                    <a:pt x="982" y="2235"/>
                  </a:lnTo>
                  <a:lnTo>
                    <a:pt x="1095" y="2322"/>
                  </a:lnTo>
                  <a:lnTo>
                    <a:pt x="1116" y="2346"/>
                  </a:lnTo>
                  <a:lnTo>
                    <a:pt x="1123" y="2368"/>
                  </a:lnTo>
                  <a:lnTo>
                    <a:pt x="1125" y="2426"/>
                  </a:lnTo>
                  <a:lnTo>
                    <a:pt x="1133" y="2453"/>
                  </a:lnTo>
                  <a:lnTo>
                    <a:pt x="1146" y="2472"/>
                  </a:lnTo>
                  <a:lnTo>
                    <a:pt x="1163" y="2484"/>
                  </a:lnTo>
                  <a:lnTo>
                    <a:pt x="1165" y="2486"/>
                  </a:lnTo>
                  <a:lnTo>
                    <a:pt x="1200" y="2495"/>
                  </a:lnTo>
                  <a:lnTo>
                    <a:pt x="1202" y="2495"/>
                  </a:lnTo>
                  <a:lnTo>
                    <a:pt x="1279" y="2503"/>
                  </a:lnTo>
                  <a:lnTo>
                    <a:pt x="1285" y="2503"/>
                  </a:lnTo>
                  <a:lnTo>
                    <a:pt x="1287" y="2502"/>
                  </a:lnTo>
                  <a:lnTo>
                    <a:pt x="1390" y="2460"/>
                  </a:lnTo>
                  <a:lnTo>
                    <a:pt x="1442" y="2427"/>
                  </a:lnTo>
                  <a:lnTo>
                    <a:pt x="1444" y="2425"/>
                  </a:lnTo>
                  <a:lnTo>
                    <a:pt x="1449" y="2419"/>
                  </a:lnTo>
                  <a:lnTo>
                    <a:pt x="1451" y="2412"/>
                  </a:lnTo>
                  <a:lnTo>
                    <a:pt x="1452" y="2412"/>
                  </a:lnTo>
                  <a:lnTo>
                    <a:pt x="1528" y="2394"/>
                  </a:lnTo>
                  <a:lnTo>
                    <a:pt x="1523" y="2375"/>
                  </a:lnTo>
                  <a:lnTo>
                    <a:pt x="1437" y="2394"/>
                  </a:lnTo>
                  <a:lnTo>
                    <a:pt x="1431" y="2394"/>
                  </a:lnTo>
                  <a:lnTo>
                    <a:pt x="1428" y="2396"/>
                  </a:lnTo>
                  <a:lnTo>
                    <a:pt x="1422" y="2399"/>
                  </a:lnTo>
                  <a:lnTo>
                    <a:pt x="1420" y="2406"/>
                  </a:lnTo>
                  <a:lnTo>
                    <a:pt x="1422" y="2411"/>
                  </a:lnTo>
                  <a:lnTo>
                    <a:pt x="1425" y="2415"/>
                  </a:lnTo>
                  <a:lnTo>
                    <a:pt x="1419" y="2418"/>
                  </a:lnTo>
                  <a:lnTo>
                    <a:pt x="1317" y="2468"/>
                  </a:lnTo>
                  <a:lnTo>
                    <a:pt x="1279" y="2482"/>
                  </a:lnTo>
                  <a:lnTo>
                    <a:pt x="1203" y="2476"/>
                  </a:lnTo>
                  <a:lnTo>
                    <a:pt x="1207" y="2476"/>
                  </a:lnTo>
                  <a:lnTo>
                    <a:pt x="1172" y="2465"/>
                  </a:lnTo>
                  <a:lnTo>
                    <a:pt x="1174" y="2467"/>
                  </a:lnTo>
                  <a:lnTo>
                    <a:pt x="1161" y="2459"/>
                  </a:lnTo>
                  <a:lnTo>
                    <a:pt x="1152" y="2446"/>
                  </a:lnTo>
                  <a:lnTo>
                    <a:pt x="1145" y="2421"/>
                  </a:lnTo>
                  <a:lnTo>
                    <a:pt x="1144" y="2362"/>
                  </a:lnTo>
                  <a:lnTo>
                    <a:pt x="1134" y="2335"/>
                  </a:lnTo>
                  <a:lnTo>
                    <a:pt x="1110" y="2308"/>
                  </a:lnTo>
                  <a:lnTo>
                    <a:pt x="1109" y="2305"/>
                  </a:lnTo>
                  <a:lnTo>
                    <a:pt x="1025" y="2247"/>
                  </a:lnTo>
                  <a:lnTo>
                    <a:pt x="994" y="2219"/>
                  </a:lnTo>
                  <a:lnTo>
                    <a:pt x="980" y="2209"/>
                  </a:lnTo>
                  <a:lnTo>
                    <a:pt x="974" y="2203"/>
                  </a:lnTo>
                  <a:lnTo>
                    <a:pt x="968" y="2201"/>
                  </a:lnTo>
                  <a:lnTo>
                    <a:pt x="963" y="2202"/>
                  </a:lnTo>
                  <a:lnTo>
                    <a:pt x="812" y="2265"/>
                  </a:lnTo>
                  <a:lnTo>
                    <a:pt x="806" y="2267"/>
                  </a:lnTo>
                  <a:lnTo>
                    <a:pt x="803" y="2270"/>
                  </a:lnTo>
                  <a:lnTo>
                    <a:pt x="762" y="2312"/>
                  </a:lnTo>
                  <a:lnTo>
                    <a:pt x="637" y="2394"/>
                  </a:lnTo>
                  <a:lnTo>
                    <a:pt x="615" y="2383"/>
                  </a:lnTo>
                  <a:lnTo>
                    <a:pt x="602" y="2377"/>
                  </a:lnTo>
                  <a:lnTo>
                    <a:pt x="597" y="2376"/>
                  </a:lnTo>
                  <a:lnTo>
                    <a:pt x="585" y="2375"/>
                  </a:lnTo>
                  <a:lnTo>
                    <a:pt x="582" y="2375"/>
                  </a:lnTo>
                  <a:lnTo>
                    <a:pt x="579" y="2377"/>
                  </a:lnTo>
                  <a:lnTo>
                    <a:pt x="563" y="2388"/>
                  </a:lnTo>
                  <a:lnTo>
                    <a:pt x="562" y="2390"/>
                  </a:lnTo>
                  <a:lnTo>
                    <a:pt x="525" y="2444"/>
                  </a:lnTo>
                  <a:lnTo>
                    <a:pt x="526" y="2442"/>
                  </a:lnTo>
                  <a:lnTo>
                    <a:pt x="402" y="2540"/>
                  </a:lnTo>
                  <a:lnTo>
                    <a:pt x="268" y="2613"/>
                  </a:lnTo>
                  <a:lnTo>
                    <a:pt x="175" y="2593"/>
                  </a:lnTo>
                  <a:lnTo>
                    <a:pt x="177" y="2594"/>
                  </a:lnTo>
                  <a:lnTo>
                    <a:pt x="137" y="2578"/>
                  </a:lnTo>
                  <a:lnTo>
                    <a:pt x="107" y="2556"/>
                  </a:lnTo>
                  <a:lnTo>
                    <a:pt x="88" y="2526"/>
                  </a:lnTo>
                  <a:lnTo>
                    <a:pt x="88" y="2528"/>
                  </a:lnTo>
                  <a:lnTo>
                    <a:pt x="87" y="2524"/>
                  </a:lnTo>
                  <a:lnTo>
                    <a:pt x="88" y="2526"/>
                  </a:lnTo>
                  <a:lnTo>
                    <a:pt x="87" y="2510"/>
                  </a:lnTo>
                  <a:lnTo>
                    <a:pt x="90" y="2487"/>
                  </a:lnTo>
                  <a:lnTo>
                    <a:pt x="90" y="2489"/>
                  </a:lnTo>
                  <a:lnTo>
                    <a:pt x="102" y="2462"/>
                  </a:lnTo>
                  <a:lnTo>
                    <a:pt x="101" y="2463"/>
                  </a:lnTo>
                  <a:lnTo>
                    <a:pt x="121" y="2436"/>
                  </a:lnTo>
                  <a:lnTo>
                    <a:pt x="129" y="2429"/>
                  </a:lnTo>
                  <a:lnTo>
                    <a:pt x="128" y="2430"/>
                  </a:lnTo>
                  <a:lnTo>
                    <a:pt x="292" y="2363"/>
                  </a:lnTo>
                  <a:lnTo>
                    <a:pt x="292" y="2362"/>
                  </a:lnTo>
                  <a:lnTo>
                    <a:pt x="311" y="2350"/>
                  </a:lnTo>
                  <a:lnTo>
                    <a:pt x="315" y="2343"/>
                  </a:lnTo>
                  <a:lnTo>
                    <a:pt x="315" y="2339"/>
                  </a:lnTo>
                  <a:lnTo>
                    <a:pt x="315" y="2336"/>
                  </a:lnTo>
                  <a:lnTo>
                    <a:pt x="269" y="2266"/>
                  </a:lnTo>
                  <a:lnTo>
                    <a:pt x="222" y="2220"/>
                  </a:lnTo>
                  <a:lnTo>
                    <a:pt x="104" y="2162"/>
                  </a:lnTo>
                  <a:lnTo>
                    <a:pt x="94" y="2139"/>
                  </a:lnTo>
                  <a:lnTo>
                    <a:pt x="38" y="1972"/>
                  </a:lnTo>
                  <a:lnTo>
                    <a:pt x="76" y="1774"/>
                  </a:lnTo>
                  <a:lnTo>
                    <a:pt x="75" y="1777"/>
                  </a:lnTo>
                  <a:lnTo>
                    <a:pt x="94" y="1732"/>
                  </a:lnTo>
                  <a:lnTo>
                    <a:pt x="94" y="1733"/>
                  </a:lnTo>
                  <a:lnTo>
                    <a:pt x="117" y="1694"/>
                  </a:lnTo>
                  <a:lnTo>
                    <a:pt x="115" y="1695"/>
                  </a:lnTo>
                  <a:lnTo>
                    <a:pt x="145" y="1666"/>
                  </a:lnTo>
                  <a:lnTo>
                    <a:pt x="183" y="1643"/>
                  </a:lnTo>
                  <a:lnTo>
                    <a:pt x="188" y="1635"/>
                  </a:lnTo>
                  <a:lnTo>
                    <a:pt x="191" y="1601"/>
                  </a:lnTo>
                  <a:lnTo>
                    <a:pt x="191" y="1597"/>
                  </a:lnTo>
                  <a:lnTo>
                    <a:pt x="185" y="1561"/>
                  </a:lnTo>
                  <a:lnTo>
                    <a:pt x="184" y="1559"/>
                  </a:lnTo>
                  <a:lnTo>
                    <a:pt x="115" y="1418"/>
                  </a:lnTo>
                  <a:lnTo>
                    <a:pt x="107" y="1395"/>
                  </a:lnTo>
                  <a:lnTo>
                    <a:pt x="106" y="1376"/>
                  </a:lnTo>
                  <a:lnTo>
                    <a:pt x="104" y="1374"/>
                  </a:lnTo>
                  <a:lnTo>
                    <a:pt x="103" y="1372"/>
                  </a:lnTo>
                  <a:lnTo>
                    <a:pt x="103" y="1370"/>
                  </a:lnTo>
                  <a:lnTo>
                    <a:pt x="77" y="1340"/>
                  </a:lnTo>
                  <a:lnTo>
                    <a:pt x="73" y="1337"/>
                  </a:lnTo>
                  <a:lnTo>
                    <a:pt x="43" y="1322"/>
                  </a:lnTo>
                  <a:lnTo>
                    <a:pt x="33" y="1318"/>
                  </a:lnTo>
                  <a:lnTo>
                    <a:pt x="41" y="1315"/>
                  </a:lnTo>
                  <a:lnTo>
                    <a:pt x="138" y="1304"/>
                  </a:lnTo>
                  <a:lnTo>
                    <a:pt x="158" y="1304"/>
                  </a:lnTo>
                  <a:lnTo>
                    <a:pt x="174" y="1308"/>
                  </a:lnTo>
                  <a:lnTo>
                    <a:pt x="197" y="1322"/>
                  </a:lnTo>
                  <a:lnTo>
                    <a:pt x="195" y="1318"/>
                  </a:lnTo>
                  <a:lnTo>
                    <a:pt x="198" y="1322"/>
                  </a:lnTo>
                  <a:lnTo>
                    <a:pt x="197" y="1322"/>
                  </a:lnTo>
                  <a:lnTo>
                    <a:pt x="229" y="1365"/>
                  </a:lnTo>
                  <a:lnTo>
                    <a:pt x="230" y="1366"/>
                  </a:lnTo>
                  <a:lnTo>
                    <a:pt x="238" y="1374"/>
                  </a:lnTo>
                  <a:lnTo>
                    <a:pt x="242" y="1376"/>
                  </a:lnTo>
                  <a:lnTo>
                    <a:pt x="250" y="1379"/>
                  </a:lnTo>
                  <a:lnTo>
                    <a:pt x="259" y="1378"/>
                  </a:lnTo>
                  <a:lnTo>
                    <a:pt x="268" y="1373"/>
                  </a:lnTo>
                  <a:lnTo>
                    <a:pt x="272" y="1368"/>
                  </a:lnTo>
                  <a:lnTo>
                    <a:pt x="273" y="1366"/>
                  </a:lnTo>
                  <a:lnTo>
                    <a:pt x="292" y="1325"/>
                  </a:lnTo>
                  <a:lnTo>
                    <a:pt x="292" y="1326"/>
                  </a:lnTo>
                  <a:lnTo>
                    <a:pt x="303" y="1311"/>
                  </a:lnTo>
                  <a:lnTo>
                    <a:pt x="574" y="1097"/>
                  </a:lnTo>
                  <a:lnTo>
                    <a:pt x="614" y="1033"/>
                  </a:lnTo>
                  <a:lnTo>
                    <a:pt x="613" y="1035"/>
                  </a:lnTo>
                  <a:lnTo>
                    <a:pt x="657" y="987"/>
                  </a:lnTo>
                  <a:lnTo>
                    <a:pt x="656" y="987"/>
                  </a:lnTo>
                  <a:lnTo>
                    <a:pt x="707" y="951"/>
                  </a:lnTo>
                  <a:lnTo>
                    <a:pt x="764" y="924"/>
                  </a:lnTo>
                  <a:lnTo>
                    <a:pt x="765" y="922"/>
                  </a:lnTo>
                  <a:lnTo>
                    <a:pt x="768" y="920"/>
                  </a:lnTo>
                  <a:lnTo>
                    <a:pt x="797" y="849"/>
                  </a:lnTo>
                  <a:lnTo>
                    <a:pt x="797" y="847"/>
                  </a:lnTo>
                  <a:lnTo>
                    <a:pt x="802" y="816"/>
                  </a:lnTo>
                  <a:lnTo>
                    <a:pt x="800" y="782"/>
                  </a:lnTo>
                  <a:lnTo>
                    <a:pt x="793" y="753"/>
                  </a:lnTo>
                  <a:lnTo>
                    <a:pt x="792" y="752"/>
                  </a:lnTo>
                  <a:lnTo>
                    <a:pt x="779" y="723"/>
                  </a:lnTo>
                  <a:lnTo>
                    <a:pt x="778" y="721"/>
                  </a:lnTo>
                  <a:lnTo>
                    <a:pt x="757" y="695"/>
                  </a:lnTo>
                  <a:lnTo>
                    <a:pt x="733" y="671"/>
                  </a:lnTo>
                  <a:lnTo>
                    <a:pt x="722" y="615"/>
                  </a:lnTo>
                  <a:lnTo>
                    <a:pt x="724" y="568"/>
                  </a:lnTo>
                  <a:lnTo>
                    <a:pt x="741" y="520"/>
                  </a:lnTo>
                  <a:lnTo>
                    <a:pt x="768" y="465"/>
                  </a:lnTo>
                  <a:lnTo>
                    <a:pt x="768" y="457"/>
                  </a:lnTo>
                  <a:lnTo>
                    <a:pt x="733" y="364"/>
                  </a:lnTo>
                  <a:lnTo>
                    <a:pt x="733" y="363"/>
                  </a:lnTo>
                  <a:lnTo>
                    <a:pt x="684" y="282"/>
                  </a:lnTo>
                  <a:lnTo>
                    <a:pt x="683" y="281"/>
                  </a:lnTo>
                  <a:lnTo>
                    <a:pt x="625" y="212"/>
                  </a:lnTo>
                  <a:lnTo>
                    <a:pt x="559" y="153"/>
                  </a:lnTo>
                  <a:lnTo>
                    <a:pt x="502" y="28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40" name="Freeform 1061"/>
            <p:cNvSpPr>
              <a:spLocks/>
            </p:cNvSpPr>
            <p:nvPr/>
          </p:nvSpPr>
          <p:spPr bwMode="auto">
            <a:xfrm>
              <a:off x="6199188" y="3587750"/>
              <a:ext cx="58737" cy="284163"/>
            </a:xfrm>
            <a:custGeom>
              <a:avLst/>
              <a:gdLst>
                <a:gd name="T0" fmla="*/ 2147483647 w 110"/>
                <a:gd name="T1" fmla="*/ 0 h 536"/>
                <a:gd name="T2" fmla="*/ 2147483647 w 110"/>
                <a:gd name="T3" fmla="*/ 148963969 h 536"/>
                <a:gd name="T4" fmla="*/ 2147483647 w 110"/>
                <a:gd name="T5" fmla="*/ 2147483647 h 536"/>
                <a:gd name="T6" fmla="*/ 2147483647 w 110"/>
                <a:gd name="T7" fmla="*/ 2147483647 h 536"/>
                <a:gd name="T8" fmla="*/ 2147483647 w 110"/>
                <a:gd name="T9" fmla="*/ 2147483647 h 536"/>
                <a:gd name="T10" fmla="*/ 2147483647 w 110"/>
                <a:gd name="T11" fmla="*/ 2147483647 h 536"/>
                <a:gd name="T12" fmla="*/ 2147483647 w 110"/>
                <a:gd name="T13" fmla="*/ 2147483647 h 536"/>
                <a:gd name="T14" fmla="*/ 2147483647 w 110"/>
                <a:gd name="T15" fmla="*/ 2147483647 h 536"/>
                <a:gd name="T16" fmla="*/ 1674835431 w 110"/>
                <a:gd name="T17" fmla="*/ 2147483647 h 536"/>
                <a:gd name="T18" fmla="*/ 1674835431 w 110"/>
                <a:gd name="T19" fmla="*/ 2147483647 h 536"/>
                <a:gd name="T20" fmla="*/ 1522577422 w 110"/>
                <a:gd name="T21" fmla="*/ 2147483647 h 536"/>
                <a:gd name="T22" fmla="*/ 1674835431 w 110"/>
                <a:gd name="T23" fmla="*/ 2147483647 h 536"/>
                <a:gd name="T24" fmla="*/ 2147483647 w 110"/>
                <a:gd name="T25" fmla="*/ 2147483647 h 536"/>
                <a:gd name="T26" fmla="*/ 2131608390 w 110"/>
                <a:gd name="T27" fmla="*/ 2147483647 h 536"/>
                <a:gd name="T28" fmla="*/ 1979350381 w 110"/>
                <a:gd name="T29" fmla="*/ 2147483647 h 536"/>
                <a:gd name="T30" fmla="*/ 1370319413 w 110"/>
                <a:gd name="T31" fmla="*/ 2147483647 h 536"/>
                <a:gd name="T32" fmla="*/ 0 w 110"/>
                <a:gd name="T33" fmla="*/ 2147483647 h 536"/>
                <a:gd name="T34" fmla="*/ 0 w 110"/>
                <a:gd name="T35" fmla="*/ 2147483647 h 536"/>
                <a:gd name="T36" fmla="*/ 152257542 w 110"/>
                <a:gd name="T37" fmla="*/ 2147483647 h 536"/>
                <a:gd name="T38" fmla="*/ 152257542 w 110"/>
                <a:gd name="T39" fmla="*/ 2147483647 h 536"/>
                <a:gd name="T40" fmla="*/ 456773093 w 110"/>
                <a:gd name="T41" fmla="*/ 2147483647 h 536"/>
                <a:gd name="T42" fmla="*/ 1065804195 w 110"/>
                <a:gd name="T43" fmla="*/ 2147483647 h 536"/>
                <a:gd name="T44" fmla="*/ 2131608390 w 110"/>
                <a:gd name="T45" fmla="*/ 2147483647 h 536"/>
                <a:gd name="T46" fmla="*/ 1522577422 w 110"/>
                <a:gd name="T47" fmla="*/ 2147483647 h 536"/>
                <a:gd name="T48" fmla="*/ 1522577422 w 110"/>
                <a:gd name="T49" fmla="*/ 2147483647 h 536"/>
                <a:gd name="T50" fmla="*/ 1522577422 w 110"/>
                <a:gd name="T51" fmla="*/ 2147483647 h 536"/>
                <a:gd name="T52" fmla="*/ 1218062471 w 110"/>
                <a:gd name="T53" fmla="*/ 2147483647 h 536"/>
                <a:gd name="T54" fmla="*/ 1065804195 w 110"/>
                <a:gd name="T55" fmla="*/ 2147483647 h 536"/>
                <a:gd name="T56" fmla="*/ 1522577422 w 110"/>
                <a:gd name="T57" fmla="*/ 2147483647 h 536"/>
                <a:gd name="T58" fmla="*/ 2147483647 w 110"/>
                <a:gd name="T59" fmla="*/ 2147483647 h 536"/>
                <a:gd name="T60" fmla="*/ 2147483647 w 110"/>
                <a:gd name="T61" fmla="*/ 2147483647 h 536"/>
                <a:gd name="T62" fmla="*/ 2147483647 w 110"/>
                <a:gd name="T63" fmla="*/ 2147483647 h 536"/>
                <a:gd name="T64" fmla="*/ 2147483647 w 110"/>
                <a:gd name="T65" fmla="*/ 2147483647 h 536"/>
                <a:gd name="T66" fmla="*/ 2147483647 w 110"/>
                <a:gd name="T67" fmla="*/ 2147483647 h 536"/>
                <a:gd name="T68" fmla="*/ 2147483647 w 110"/>
                <a:gd name="T69" fmla="*/ 2147483647 h 536"/>
                <a:gd name="T70" fmla="*/ 2147483647 w 110"/>
                <a:gd name="T71" fmla="*/ 2147483647 h 536"/>
                <a:gd name="T72" fmla="*/ 2147483647 w 110"/>
                <a:gd name="T73" fmla="*/ 2147483647 h 536"/>
                <a:gd name="T74" fmla="*/ 2147483647 w 110"/>
                <a:gd name="T75" fmla="*/ 2147483647 h 536"/>
                <a:gd name="T76" fmla="*/ 2147483647 w 110"/>
                <a:gd name="T77" fmla="*/ 2147483647 h 536"/>
                <a:gd name="T78" fmla="*/ 2147483647 w 110"/>
                <a:gd name="T79" fmla="*/ 2147483647 h 536"/>
                <a:gd name="T80" fmla="*/ 2147483647 w 110"/>
                <a:gd name="T81" fmla="*/ 2147483647 h 536"/>
                <a:gd name="T82" fmla="*/ 2147483647 w 110"/>
                <a:gd name="T83" fmla="*/ 2147483647 h 536"/>
                <a:gd name="T84" fmla="*/ 2147483647 w 110"/>
                <a:gd name="T85" fmla="*/ 2147483647 h 536"/>
                <a:gd name="T86" fmla="*/ 2147483647 w 110"/>
                <a:gd name="T87" fmla="*/ 2147483647 h 536"/>
                <a:gd name="T88" fmla="*/ 2147483647 w 110"/>
                <a:gd name="T89" fmla="*/ 2147483647 h 536"/>
                <a:gd name="T90" fmla="*/ 2147483647 w 110"/>
                <a:gd name="T91" fmla="*/ 2147483647 h 536"/>
                <a:gd name="T92" fmla="*/ 2147483647 w 110"/>
                <a:gd name="T93" fmla="*/ 2147483647 h 536"/>
                <a:gd name="T94" fmla="*/ 2147483647 w 110"/>
                <a:gd name="T95" fmla="*/ 2147483647 h 536"/>
                <a:gd name="T96" fmla="*/ 2147483647 w 110"/>
                <a:gd name="T97" fmla="*/ 2147483647 h 536"/>
                <a:gd name="T98" fmla="*/ 2147483647 w 110"/>
                <a:gd name="T99" fmla="*/ 2147483647 h 536"/>
                <a:gd name="T100" fmla="*/ 2147483647 w 110"/>
                <a:gd name="T101" fmla="*/ 0 h 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0"/>
                <a:gd name="T154" fmla="*/ 0 h 536"/>
                <a:gd name="T155" fmla="*/ 110 w 110"/>
                <a:gd name="T156" fmla="*/ 536 h 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0" h="536">
                  <a:moveTo>
                    <a:pt x="91" y="0"/>
                  </a:moveTo>
                  <a:lnTo>
                    <a:pt x="70" y="2"/>
                  </a:lnTo>
                  <a:lnTo>
                    <a:pt x="76" y="62"/>
                  </a:lnTo>
                  <a:lnTo>
                    <a:pt x="76" y="64"/>
                  </a:lnTo>
                  <a:lnTo>
                    <a:pt x="88" y="111"/>
                  </a:lnTo>
                  <a:lnTo>
                    <a:pt x="59" y="114"/>
                  </a:lnTo>
                  <a:lnTo>
                    <a:pt x="55" y="115"/>
                  </a:lnTo>
                  <a:lnTo>
                    <a:pt x="44" y="123"/>
                  </a:lnTo>
                  <a:lnTo>
                    <a:pt x="34" y="141"/>
                  </a:lnTo>
                  <a:lnTo>
                    <a:pt x="33" y="145"/>
                  </a:lnTo>
                  <a:lnTo>
                    <a:pt x="31" y="165"/>
                  </a:lnTo>
                  <a:lnTo>
                    <a:pt x="33" y="216"/>
                  </a:lnTo>
                  <a:lnTo>
                    <a:pt x="50" y="296"/>
                  </a:lnTo>
                  <a:lnTo>
                    <a:pt x="41" y="319"/>
                  </a:lnTo>
                  <a:lnTo>
                    <a:pt x="40" y="322"/>
                  </a:lnTo>
                  <a:lnTo>
                    <a:pt x="26" y="346"/>
                  </a:lnTo>
                  <a:lnTo>
                    <a:pt x="1" y="400"/>
                  </a:lnTo>
                  <a:lnTo>
                    <a:pt x="0" y="405"/>
                  </a:lnTo>
                  <a:lnTo>
                    <a:pt x="3" y="423"/>
                  </a:lnTo>
                  <a:lnTo>
                    <a:pt x="4" y="426"/>
                  </a:lnTo>
                  <a:lnTo>
                    <a:pt x="10" y="441"/>
                  </a:lnTo>
                  <a:lnTo>
                    <a:pt x="20" y="536"/>
                  </a:lnTo>
                  <a:lnTo>
                    <a:pt x="41" y="532"/>
                  </a:lnTo>
                  <a:lnTo>
                    <a:pt x="31" y="438"/>
                  </a:lnTo>
                  <a:lnTo>
                    <a:pt x="30" y="436"/>
                  </a:lnTo>
                  <a:lnTo>
                    <a:pt x="30" y="435"/>
                  </a:lnTo>
                  <a:lnTo>
                    <a:pt x="24" y="419"/>
                  </a:lnTo>
                  <a:lnTo>
                    <a:pt x="21" y="405"/>
                  </a:lnTo>
                  <a:lnTo>
                    <a:pt x="31" y="380"/>
                  </a:lnTo>
                  <a:lnTo>
                    <a:pt x="59" y="330"/>
                  </a:lnTo>
                  <a:lnTo>
                    <a:pt x="59" y="328"/>
                  </a:lnTo>
                  <a:lnTo>
                    <a:pt x="69" y="300"/>
                  </a:lnTo>
                  <a:lnTo>
                    <a:pt x="69" y="298"/>
                  </a:lnTo>
                  <a:lnTo>
                    <a:pt x="69" y="296"/>
                  </a:lnTo>
                  <a:lnTo>
                    <a:pt x="69" y="295"/>
                  </a:lnTo>
                  <a:lnTo>
                    <a:pt x="70" y="295"/>
                  </a:lnTo>
                  <a:lnTo>
                    <a:pt x="54" y="212"/>
                  </a:lnTo>
                  <a:lnTo>
                    <a:pt x="51" y="167"/>
                  </a:lnTo>
                  <a:lnTo>
                    <a:pt x="54" y="148"/>
                  </a:lnTo>
                  <a:lnTo>
                    <a:pt x="58" y="140"/>
                  </a:lnTo>
                  <a:lnTo>
                    <a:pt x="65" y="134"/>
                  </a:lnTo>
                  <a:lnTo>
                    <a:pt x="63" y="134"/>
                  </a:lnTo>
                  <a:lnTo>
                    <a:pt x="67" y="132"/>
                  </a:lnTo>
                  <a:lnTo>
                    <a:pt x="65" y="134"/>
                  </a:lnTo>
                  <a:lnTo>
                    <a:pt x="76" y="132"/>
                  </a:lnTo>
                  <a:lnTo>
                    <a:pt x="101" y="131"/>
                  </a:lnTo>
                  <a:lnTo>
                    <a:pt x="104" y="129"/>
                  </a:lnTo>
                  <a:lnTo>
                    <a:pt x="109" y="126"/>
                  </a:lnTo>
                  <a:lnTo>
                    <a:pt x="110" y="118"/>
                  </a:lnTo>
                  <a:lnTo>
                    <a:pt x="96" y="59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3333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41" name="Rectangle 1064"/>
            <p:cNvSpPr>
              <a:spLocks noChangeArrowheads="1"/>
            </p:cNvSpPr>
            <p:nvPr/>
          </p:nvSpPr>
          <p:spPr bwMode="auto">
            <a:xfrm>
              <a:off x="2549526" y="3716338"/>
              <a:ext cx="229619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Ярославль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342" name="Rectangle 1065"/>
            <p:cNvSpPr>
              <a:spLocks noChangeArrowheads="1"/>
            </p:cNvSpPr>
            <p:nvPr/>
          </p:nvSpPr>
          <p:spPr bwMode="auto">
            <a:xfrm>
              <a:off x="2740026" y="3529013"/>
              <a:ext cx="179797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Вологда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343" name="Rectangle 1086"/>
            <p:cNvSpPr>
              <a:spLocks noChangeArrowheads="1"/>
            </p:cNvSpPr>
            <p:nvPr/>
          </p:nvSpPr>
          <p:spPr bwMode="auto">
            <a:xfrm>
              <a:off x="11385550" y="8210550"/>
              <a:ext cx="251281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Партизанск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344" name="Rectangle 1089"/>
            <p:cNvSpPr>
              <a:spLocks noChangeArrowheads="1"/>
            </p:cNvSpPr>
            <p:nvPr/>
          </p:nvSpPr>
          <p:spPr bwMode="auto">
            <a:xfrm>
              <a:off x="11460164" y="4332288"/>
              <a:ext cx="331432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Петропавловск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345" name="Rectangle 1090"/>
            <p:cNvSpPr>
              <a:spLocks noChangeArrowheads="1"/>
            </p:cNvSpPr>
            <p:nvPr/>
          </p:nvSpPr>
          <p:spPr bwMode="auto">
            <a:xfrm>
              <a:off x="11899900" y="4332288"/>
              <a:ext cx="15165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-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346" name="Rectangle 1091"/>
            <p:cNvSpPr>
              <a:spLocks noChangeArrowheads="1"/>
            </p:cNvSpPr>
            <p:nvPr/>
          </p:nvSpPr>
          <p:spPr bwMode="auto">
            <a:xfrm>
              <a:off x="11925300" y="4332288"/>
              <a:ext cx="255614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Камчатский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347" name="Freeform 1102"/>
            <p:cNvSpPr>
              <a:spLocks/>
            </p:cNvSpPr>
            <p:nvPr/>
          </p:nvSpPr>
          <p:spPr bwMode="auto">
            <a:xfrm>
              <a:off x="9548813" y="6257925"/>
              <a:ext cx="33337" cy="42863"/>
            </a:xfrm>
            <a:custGeom>
              <a:avLst/>
              <a:gdLst>
                <a:gd name="T0" fmla="*/ 0 w 64"/>
                <a:gd name="T1" fmla="*/ 2074416546 h 81"/>
                <a:gd name="T2" fmla="*/ 0 w 64"/>
                <a:gd name="T3" fmla="*/ 2147483647 h 81"/>
                <a:gd name="T4" fmla="*/ 141361379 w 64"/>
                <a:gd name="T5" fmla="*/ 2147483647 h 81"/>
                <a:gd name="T6" fmla="*/ 141361379 w 64"/>
                <a:gd name="T7" fmla="*/ 2147483647 h 81"/>
                <a:gd name="T8" fmla="*/ 424084072 w 64"/>
                <a:gd name="T9" fmla="*/ 2147483647 h 81"/>
                <a:gd name="T10" fmla="*/ 989258074 w 64"/>
                <a:gd name="T11" fmla="*/ 2147483647 h 81"/>
                <a:gd name="T12" fmla="*/ 1130619128 w 64"/>
                <a:gd name="T13" fmla="*/ 2147483647 h 81"/>
                <a:gd name="T14" fmla="*/ 1554703070 w 64"/>
                <a:gd name="T15" fmla="*/ 2147483647 h 81"/>
                <a:gd name="T16" fmla="*/ 1837425698 w 64"/>
                <a:gd name="T17" fmla="*/ 2147483647 h 81"/>
                <a:gd name="T18" fmla="*/ 2119877463 w 64"/>
                <a:gd name="T19" fmla="*/ 2147483647 h 81"/>
                <a:gd name="T20" fmla="*/ 2147483647 w 64"/>
                <a:gd name="T21" fmla="*/ 2147483647 h 81"/>
                <a:gd name="T22" fmla="*/ 2147483647 w 64"/>
                <a:gd name="T23" fmla="*/ 2147483647 h 81"/>
                <a:gd name="T24" fmla="*/ 2147483647 w 64"/>
                <a:gd name="T25" fmla="*/ 2147483647 h 81"/>
                <a:gd name="T26" fmla="*/ 2147483647 w 64"/>
                <a:gd name="T27" fmla="*/ 2147483647 h 81"/>
                <a:gd name="T28" fmla="*/ 2147483647 w 64"/>
                <a:gd name="T29" fmla="*/ 2147483647 h 81"/>
                <a:gd name="T30" fmla="*/ 2147483647 w 64"/>
                <a:gd name="T31" fmla="*/ 2147483647 h 81"/>
                <a:gd name="T32" fmla="*/ 2147483647 w 64"/>
                <a:gd name="T33" fmla="*/ 2147483647 h 81"/>
                <a:gd name="T34" fmla="*/ 2147483647 w 64"/>
                <a:gd name="T35" fmla="*/ 2147483647 h 81"/>
                <a:gd name="T36" fmla="*/ 2147483647 w 64"/>
                <a:gd name="T37" fmla="*/ 2074416546 h 81"/>
                <a:gd name="T38" fmla="*/ 2147483647 w 64"/>
                <a:gd name="T39" fmla="*/ 1185340893 h 81"/>
                <a:gd name="T40" fmla="*/ 2147483647 w 64"/>
                <a:gd name="T41" fmla="*/ 592810677 h 81"/>
                <a:gd name="T42" fmla="*/ 2119877463 w 64"/>
                <a:gd name="T43" fmla="*/ 148132422 h 81"/>
                <a:gd name="T44" fmla="*/ 1696064384 w 64"/>
                <a:gd name="T45" fmla="*/ 0 h 81"/>
                <a:gd name="T46" fmla="*/ 1554703070 w 64"/>
                <a:gd name="T47" fmla="*/ 0 h 81"/>
                <a:gd name="T48" fmla="*/ 989258074 w 64"/>
                <a:gd name="T49" fmla="*/ 148132422 h 81"/>
                <a:gd name="T50" fmla="*/ 424084072 w 64"/>
                <a:gd name="T51" fmla="*/ 592810677 h 81"/>
                <a:gd name="T52" fmla="*/ 141361379 w 64"/>
                <a:gd name="T53" fmla="*/ 1185340893 h 81"/>
                <a:gd name="T54" fmla="*/ 0 w 64"/>
                <a:gd name="T55" fmla="*/ 2074416546 h 8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4"/>
                <a:gd name="T85" fmla="*/ 0 h 81"/>
                <a:gd name="T86" fmla="*/ 64 w 64"/>
                <a:gd name="T87" fmla="*/ 81 h 8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4" h="81">
                  <a:moveTo>
                    <a:pt x="0" y="41"/>
                  </a:moveTo>
                  <a:lnTo>
                    <a:pt x="0" y="47"/>
                  </a:lnTo>
                  <a:lnTo>
                    <a:pt x="2" y="55"/>
                  </a:lnTo>
                  <a:lnTo>
                    <a:pt x="4" y="61"/>
                  </a:lnTo>
                  <a:lnTo>
                    <a:pt x="10" y="69"/>
                  </a:lnTo>
                  <a:lnTo>
                    <a:pt x="20" y="77"/>
                  </a:lnTo>
                  <a:lnTo>
                    <a:pt x="25" y="80"/>
                  </a:lnTo>
                  <a:lnTo>
                    <a:pt x="33" y="81"/>
                  </a:lnTo>
                  <a:lnTo>
                    <a:pt x="39" y="80"/>
                  </a:lnTo>
                  <a:lnTo>
                    <a:pt x="46" y="77"/>
                  </a:lnTo>
                  <a:lnTo>
                    <a:pt x="50" y="74"/>
                  </a:lnTo>
                  <a:lnTo>
                    <a:pt x="55" y="70"/>
                  </a:lnTo>
                  <a:lnTo>
                    <a:pt x="59" y="63"/>
                  </a:lnTo>
                  <a:lnTo>
                    <a:pt x="62" y="57"/>
                  </a:lnTo>
                  <a:lnTo>
                    <a:pt x="62" y="53"/>
                  </a:lnTo>
                  <a:lnTo>
                    <a:pt x="62" y="50"/>
                  </a:lnTo>
                  <a:lnTo>
                    <a:pt x="62" y="49"/>
                  </a:lnTo>
                  <a:lnTo>
                    <a:pt x="63" y="49"/>
                  </a:lnTo>
                  <a:lnTo>
                    <a:pt x="64" y="41"/>
                  </a:lnTo>
                  <a:lnTo>
                    <a:pt x="62" y="24"/>
                  </a:lnTo>
                  <a:lnTo>
                    <a:pt x="55" y="12"/>
                  </a:lnTo>
                  <a:lnTo>
                    <a:pt x="45" y="3"/>
                  </a:lnTo>
                  <a:lnTo>
                    <a:pt x="38" y="0"/>
                  </a:lnTo>
                  <a:lnTo>
                    <a:pt x="33" y="0"/>
                  </a:lnTo>
                  <a:lnTo>
                    <a:pt x="20" y="3"/>
                  </a:lnTo>
                  <a:lnTo>
                    <a:pt x="10" y="12"/>
                  </a:lnTo>
                  <a:lnTo>
                    <a:pt x="2" y="24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48" name="Freeform 1103"/>
            <p:cNvSpPr>
              <a:spLocks noEditPoints="1"/>
            </p:cNvSpPr>
            <p:nvPr/>
          </p:nvSpPr>
          <p:spPr bwMode="auto">
            <a:xfrm>
              <a:off x="9544050" y="6253163"/>
              <a:ext cx="44450" cy="52387"/>
            </a:xfrm>
            <a:custGeom>
              <a:avLst/>
              <a:gdLst>
                <a:gd name="T0" fmla="*/ 2147483647 w 84"/>
                <a:gd name="T1" fmla="*/ 718758065 h 100"/>
                <a:gd name="T2" fmla="*/ 2147483647 w 84"/>
                <a:gd name="T3" fmla="*/ 287613055 h 100"/>
                <a:gd name="T4" fmla="*/ 2147483647 w 84"/>
                <a:gd name="T5" fmla="*/ 143806528 h 100"/>
                <a:gd name="T6" fmla="*/ 2147483647 w 84"/>
                <a:gd name="T7" fmla="*/ 0 h 100"/>
                <a:gd name="T8" fmla="*/ 1926238463 w 84"/>
                <a:gd name="T9" fmla="*/ 0 h 100"/>
                <a:gd name="T10" fmla="*/ 1333722295 w 84"/>
                <a:gd name="T11" fmla="*/ 143806528 h 100"/>
                <a:gd name="T12" fmla="*/ 1185313324 w 84"/>
                <a:gd name="T13" fmla="*/ 143806528 h 100"/>
                <a:gd name="T14" fmla="*/ 1037184017 w 84"/>
                <a:gd name="T15" fmla="*/ 287613055 h 100"/>
                <a:gd name="T16" fmla="*/ 444387258 w 84"/>
                <a:gd name="T17" fmla="*/ 862564003 h 100"/>
                <a:gd name="T18" fmla="*/ 0 w 84"/>
                <a:gd name="T19" fmla="*/ 2147483647 h 100"/>
                <a:gd name="T20" fmla="*/ 0 w 84"/>
                <a:gd name="T21" fmla="*/ 2147483647 h 100"/>
                <a:gd name="T22" fmla="*/ 444387258 w 84"/>
                <a:gd name="T23" fmla="*/ 2147483647 h 100"/>
                <a:gd name="T24" fmla="*/ 592796891 w 84"/>
                <a:gd name="T25" fmla="*/ 2147483647 h 100"/>
                <a:gd name="T26" fmla="*/ 1037184017 w 84"/>
                <a:gd name="T27" fmla="*/ 2147483647 h 100"/>
                <a:gd name="T28" fmla="*/ 1333722295 w 84"/>
                <a:gd name="T29" fmla="*/ 2147483647 h 100"/>
                <a:gd name="T30" fmla="*/ 1926238463 w 84"/>
                <a:gd name="T31" fmla="*/ 2147483647 h 100"/>
                <a:gd name="T32" fmla="*/ 2147483647 w 84"/>
                <a:gd name="T33" fmla="*/ 2147483647 h 100"/>
                <a:gd name="T34" fmla="*/ 2147483647 w 84"/>
                <a:gd name="T35" fmla="*/ 2147483647 h 100"/>
                <a:gd name="T36" fmla="*/ 2147483647 w 84"/>
                <a:gd name="T37" fmla="*/ 2147483647 h 100"/>
                <a:gd name="T38" fmla="*/ 2147483647 w 84"/>
                <a:gd name="T39" fmla="*/ 2147483647 h 100"/>
                <a:gd name="T40" fmla="*/ 2147483647 w 84"/>
                <a:gd name="T41" fmla="*/ 2147483647 h 100"/>
                <a:gd name="T42" fmla="*/ 2147483647 w 84"/>
                <a:gd name="T43" fmla="*/ 2147483647 h 100"/>
                <a:gd name="T44" fmla="*/ 2147483647 w 84"/>
                <a:gd name="T45" fmla="*/ 2147483647 h 100"/>
                <a:gd name="T46" fmla="*/ 2147483647 w 84"/>
                <a:gd name="T47" fmla="*/ 862564003 h 100"/>
                <a:gd name="T48" fmla="*/ 2147483647 w 84"/>
                <a:gd name="T49" fmla="*/ 718758065 h 100"/>
                <a:gd name="T50" fmla="*/ 1481851866 w 84"/>
                <a:gd name="T51" fmla="*/ 1293983127 h 100"/>
                <a:gd name="T52" fmla="*/ 1629980379 w 84"/>
                <a:gd name="T53" fmla="*/ 1150177713 h 100"/>
                <a:gd name="T54" fmla="*/ 2074368034 w 84"/>
                <a:gd name="T55" fmla="*/ 1006370465 h 100"/>
                <a:gd name="T56" fmla="*/ 2147483647 w 84"/>
                <a:gd name="T57" fmla="*/ 1150177713 h 100"/>
                <a:gd name="T58" fmla="*/ 2147483647 w 84"/>
                <a:gd name="T59" fmla="*/ 1293983127 h 100"/>
                <a:gd name="T60" fmla="*/ 2147483647 w 84"/>
                <a:gd name="T61" fmla="*/ 2147483647 h 100"/>
                <a:gd name="T62" fmla="*/ 2147483647 w 84"/>
                <a:gd name="T63" fmla="*/ 2147483647 h 100"/>
                <a:gd name="T64" fmla="*/ 2147483647 w 84"/>
                <a:gd name="T65" fmla="*/ 2147483647 h 100"/>
                <a:gd name="T66" fmla="*/ 2074368034 w 84"/>
                <a:gd name="T67" fmla="*/ 2147483647 h 100"/>
                <a:gd name="T68" fmla="*/ 2147483647 w 84"/>
                <a:gd name="T69" fmla="*/ 2147483647 h 100"/>
                <a:gd name="T70" fmla="*/ 1926238463 w 84"/>
                <a:gd name="T71" fmla="*/ 2147483647 h 100"/>
                <a:gd name="T72" fmla="*/ 2074368034 w 84"/>
                <a:gd name="T73" fmla="*/ 2147483647 h 100"/>
                <a:gd name="T74" fmla="*/ 1629980379 w 84"/>
                <a:gd name="T75" fmla="*/ 2147483647 h 100"/>
                <a:gd name="T76" fmla="*/ 1481851866 w 84"/>
                <a:gd name="T77" fmla="*/ 2147483647 h 100"/>
                <a:gd name="T78" fmla="*/ 1037184017 w 84"/>
                <a:gd name="T79" fmla="*/ 2147483647 h 100"/>
                <a:gd name="T80" fmla="*/ 1037184017 w 84"/>
                <a:gd name="T81" fmla="*/ 2147483647 h 100"/>
                <a:gd name="T82" fmla="*/ 1037184017 w 84"/>
                <a:gd name="T83" fmla="*/ 2147483647 h 100"/>
                <a:gd name="T84" fmla="*/ 1037184017 w 84"/>
                <a:gd name="T85" fmla="*/ 2147483647 h 100"/>
                <a:gd name="T86" fmla="*/ 1481851866 w 84"/>
                <a:gd name="T87" fmla="*/ 1293983127 h 10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84"/>
                <a:gd name="T133" fmla="*/ 0 h 100"/>
                <a:gd name="T134" fmla="*/ 84 w 84"/>
                <a:gd name="T135" fmla="*/ 100 h 10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84" h="100">
                  <a:moveTo>
                    <a:pt x="71" y="14"/>
                  </a:moveTo>
                  <a:lnTo>
                    <a:pt x="60" y="5"/>
                  </a:lnTo>
                  <a:lnTo>
                    <a:pt x="57" y="3"/>
                  </a:lnTo>
                  <a:lnTo>
                    <a:pt x="44" y="0"/>
                  </a:lnTo>
                  <a:lnTo>
                    <a:pt x="39" y="0"/>
                  </a:lnTo>
                  <a:lnTo>
                    <a:pt x="26" y="3"/>
                  </a:lnTo>
                  <a:lnTo>
                    <a:pt x="24" y="3"/>
                  </a:lnTo>
                  <a:lnTo>
                    <a:pt x="22" y="6"/>
                  </a:lnTo>
                  <a:lnTo>
                    <a:pt x="9" y="18"/>
                  </a:lnTo>
                  <a:lnTo>
                    <a:pt x="0" y="47"/>
                  </a:lnTo>
                  <a:lnTo>
                    <a:pt x="0" y="54"/>
                  </a:lnTo>
                  <a:lnTo>
                    <a:pt x="9" y="82"/>
                  </a:lnTo>
                  <a:lnTo>
                    <a:pt x="12" y="85"/>
                  </a:lnTo>
                  <a:lnTo>
                    <a:pt x="22" y="94"/>
                  </a:lnTo>
                  <a:lnTo>
                    <a:pt x="26" y="97"/>
                  </a:lnTo>
                  <a:lnTo>
                    <a:pt x="39" y="100"/>
                  </a:lnTo>
                  <a:lnTo>
                    <a:pt x="44" y="100"/>
                  </a:lnTo>
                  <a:lnTo>
                    <a:pt x="57" y="97"/>
                  </a:lnTo>
                  <a:lnTo>
                    <a:pt x="60" y="95"/>
                  </a:lnTo>
                  <a:lnTo>
                    <a:pt x="71" y="86"/>
                  </a:lnTo>
                  <a:lnTo>
                    <a:pt x="75" y="82"/>
                  </a:lnTo>
                  <a:lnTo>
                    <a:pt x="84" y="54"/>
                  </a:lnTo>
                  <a:lnTo>
                    <a:pt x="84" y="47"/>
                  </a:lnTo>
                  <a:lnTo>
                    <a:pt x="75" y="18"/>
                  </a:lnTo>
                  <a:lnTo>
                    <a:pt x="71" y="14"/>
                  </a:lnTo>
                  <a:close/>
                  <a:moveTo>
                    <a:pt x="30" y="27"/>
                  </a:moveTo>
                  <a:lnTo>
                    <a:pt x="33" y="24"/>
                  </a:lnTo>
                  <a:lnTo>
                    <a:pt x="42" y="21"/>
                  </a:lnTo>
                  <a:lnTo>
                    <a:pt x="50" y="24"/>
                  </a:lnTo>
                  <a:lnTo>
                    <a:pt x="56" y="28"/>
                  </a:lnTo>
                  <a:lnTo>
                    <a:pt x="62" y="51"/>
                  </a:lnTo>
                  <a:lnTo>
                    <a:pt x="56" y="73"/>
                  </a:lnTo>
                  <a:lnTo>
                    <a:pt x="50" y="77"/>
                  </a:lnTo>
                  <a:lnTo>
                    <a:pt x="42" y="80"/>
                  </a:lnTo>
                  <a:lnTo>
                    <a:pt x="44" y="80"/>
                  </a:lnTo>
                  <a:lnTo>
                    <a:pt x="39" y="80"/>
                  </a:lnTo>
                  <a:lnTo>
                    <a:pt x="42" y="80"/>
                  </a:lnTo>
                  <a:lnTo>
                    <a:pt x="33" y="77"/>
                  </a:lnTo>
                  <a:lnTo>
                    <a:pt x="30" y="75"/>
                  </a:lnTo>
                  <a:lnTo>
                    <a:pt x="21" y="51"/>
                  </a:lnTo>
                  <a:lnTo>
                    <a:pt x="20" y="54"/>
                  </a:lnTo>
                  <a:lnTo>
                    <a:pt x="20" y="47"/>
                  </a:lnTo>
                  <a:lnTo>
                    <a:pt x="21" y="51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49" name="Freeform 1111"/>
            <p:cNvSpPr>
              <a:spLocks/>
            </p:cNvSpPr>
            <p:nvPr/>
          </p:nvSpPr>
          <p:spPr bwMode="auto">
            <a:xfrm>
              <a:off x="9240838" y="5721350"/>
              <a:ext cx="33337" cy="42863"/>
            </a:xfrm>
            <a:custGeom>
              <a:avLst/>
              <a:gdLst>
                <a:gd name="T0" fmla="*/ 0 w 64"/>
                <a:gd name="T1" fmla="*/ 1926284190 h 81"/>
                <a:gd name="T2" fmla="*/ 0 w 64"/>
                <a:gd name="T3" fmla="*/ 2147483647 h 81"/>
                <a:gd name="T4" fmla="*/ 141361379 w 64"/>
                <a:gd name="T5" fmla="*/ 2147483647 h 81"/>
                <a:gd name="T6" fmla="*/ 141361379 w 64"/>
                <a:gd name="T7" fmla="*/ 2147483647 h 81"/>
                <a:gd name="T8" fmla="*/ 424084072 w 64"/>
                <a:gd name="T9" fmla="*/ 2147483647 h 81"/>
                <a:gd name="T10" fmla="*/ 847896760 w 64"/>
                <a:gd name="T11" fmla="*/ 2147483647 h 81"/>
                <a:gd name="T12" fmla="*/ 1130619128 w 64"/>
                <a:gd name="T13" fmla="*/ 2147483647 h 81"/>
                <a:gd name="T14" fmla="*/ 1554703070 w 64"/>
                <a:gd name="T15" fmla="*/ 2147483647 h 81"/>
                <a:gd name="T16" fmla="*/ 1554703070 w 64"/>
                <a:gd name="T17" fmla="*/ 2147483647 h 81"/>
                <a:gd name="T18" fmla="*/ 1696064384 w 64"/>
                <a:gd name="T19" fmla="*/ 2147483647 h 81"/>
                <a:gd name="T20" fmla="*/ 2119877463 w 64"/>
                <a:gd name="T21" fmla="*/ 2147483647 h 81"/>
                <a:gd name="T22" fmla="*/ 2147483647 w 64"/>
                <a:gd name="T23" fmla="*/ 2147483647 h 81"/>
                <a:gd name="T24" fmla="*/ 2147483647 w 64"/>
                <a:gd name="T25" fmla="*/ 2147483647 h 81"/>
                <a:gd name="T26" fmla="*/ 2147483647 w 64"/>
                <a:gd name="T27" fmla="*/ 2147483647 h 81"/>
                <a:gd name="T28" fmla="*/ 2147483647 w 64"/>
                <a:gd name="T29" fmla="*/ 2147483647 h 81"/>
                <a:gd name="T30" fmla="*/ 2147483647 w 64"/>
                <a:gd name="T31" fmla="*/ 2147483647 h 81"/>
                <a:gd name="T32" fmla="*/ 2147483647 w 64"/>
                <a:gd name="T33" fmla="*/ 2147483647 h 81"/>
                <a:gd name="T34" fmla="*/ 2147483647 w 64"/>
                <a:gd name="T35" fmla="*/ 1926284190 h 81"/>
                <a:gd name="T36" fmla="*/ 2147483647 w 64"/>
                <a:gd name="T37" fmla="*/ 1630018421 h 81"/>
                <a:gd name="T38" fmla="*/ 2147483647 w 64"/>
                <a:gd name="T39" fmla="*/ 1185340893 h 81"/>
                <a:gd name="T40" fmla="*/ 2147483647 w 64"/>
                <a:gd name="T41" fmla="*/ 592810677 h 81"/>
                <a:gd name="T42" fmla="*/ 1978516149 w 64"/>
                <a:gd name="T43" fmla="*/ 148132422 h 81"/>
                <a:gd name="T44" fmla="*/ 1554703070 w 64"/>
                <a:gd name="T45" fmla="*/ 0 h 81"/>
                <a:gd name="T46" fmla="*/ 847896760 w 64"/>
                <a:gd name="T47" fmla="*/ 148132422 h 81"/>
                <a:gd name="T48" fmla="*/ 424084072 w 64"/>
                <a:gd name="T49" fmla="*/ 592810677 h 81"/>
                <a:gd name="T50" fmla="*/ 141361379 w 64"/>
                <a:gd name="T51" fmla="*/ 1185340893 h 81"/>
                <a:gd name="T52" fmla="*/ 0 w 64"/>
                <a:gd name="T53" fmla="*/ 1926284190 h 8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4"/>
                <a:gd name="T82" fmla="*/ 0 h 81"/>
                <a:gd name="T83" fmla="*/ 64 w 64"/>
                <a:gd name="T84" fmla="*/ 81 h 8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4" h="81">
                  <a:moveTo>
                    <a:pt x="0" y="40"/>
                  </a:moveTo>
                  <a:lnTo>
                    <a:pt x="0" y="47"/>
                  </a:lnTo>
                  <a:lnTo>
                    <a:pt x="2" y="55"/>
                  </a:lnTo>
                  <a:lnTo>
                    <a:pt x="4" y="61"/>
                  </a:lnTo>
                  <a:lnTo>
                    <a:pt x="9" y="69"/>
                  </a:lnTo>
                  <a:lnTo>
                    <a:pt x="18" y="77"/>
                  </a:lnTo>
                  <a:lnTo>
                    <a:pt x="25" y="80"/>
                  </a:lnTo>
                  <a:lnTo>
                    <a:pt x="33" y="81"/>
                  </a:lnTo>
                  <a:lnTo>
                    <a:pt x="35" y="80"/>
                  </a:lnTo>
                  <a:lnTo>
                    <a:pt x="38" y="80"/>
                  </a:lnTo>
                  <a:lnTo>
                    <a:pt x="45" y="77"/>
                  </a:lnTo>
                  <a:lnTo>
                    <a:pt x="49" y="73"/>
                  </a:lnTo>
                  <a:lnTo>
                    <a:pt x="54" y="69"/>
                  </a:lnTo>
                  <a:lnTo>
                    <a:pt x="55" y="64"/>
                  </a:lnTo>
                  <a:lnTo>
                    <a:pt x="58" y="61"/>
                  </a:lnTo>
                  <a:lnTo>
                    <a:pt x="61" y="55"/>
                  </a:lnTo>
                  <a:lnTo>
                    <a:pt x="63" y="47"/>
                  </a:lnTo>
                  <a:lnTo>
                    <a:pt x="64" y="40"/>
                  </a:lnTo>
                  <a:lnTo>
                    <a:pt x="63" y="32"/>
                  </a:lnTo>
                  <a:lnTo>
                    <a:pt x="61" y="24"/>
                  </a:lnTo>
                  <a:lnTo>
                    <a:pt x="54" y="12"/>
                  </a:lnTo>
                  <a:lnTo>
                    <a:pt x="43" y="2"/>
                  </a:lnTo>
                  <a:lnTo>
                    <a:pt x="33" y="0"/>
                  </a:lnTo>
                  <a:lnTo>
                    <a:pt x="18" y="2"/>
                  </a:lnTo>
                  <a:lnTo>
                    <a:pt x="9" y="12"/>
                  </a:lnTo>
                  <a:lnTo>
                    <a:pt x="2" y="24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50" name="Freeform 1112"/>
            <p:cNvSpPr>
              <a:spLocks noEditPoints="1"/>
            </p:cNvSpPr>
            <p:nvPr/>
          </p:nvSpPr>
          <p:spPr bwMode="auto">
            <a:xfrm>
              <a:off x="9236075" y="5716588"/>
              <a:ext cx="44450" cy="52387"/>
            </a:xfrm>
            <a:custGeom>
              <a:avLst/>
              <a:gdLst>
                <a:gd name="T0" fmla="*/ 572094043 w 85"/>
                <a:gd name="T1" fmla="*/ 592785445 h 99"/>
                <a:gd name="T2" fmla="*/ 429070597 w 85"/>
                <a:gd name="T3" fmla="*/ 889038072 h 99"/>
                <a:gd name="T4" fmla="*/ 0 w 85"/>
                <a:gd name="T5" fmla="*/ 2147483647 h 99"/>
                <a:gd name="T6" fmla="*/ 0 w 85"/>
                <a:gd name="T7" fmla="*/ 2147483647 h 99"/>
                <a:gd name="T8" fmla="*/ 429070597 w 85"/>
                <a:gd name="T9" fmla="*/ 2147483647 h 99"/>
                <a:gd name="T10" fmla="*/ 572094043 w 85"/>
                <a:gd name="T11" fmla="*/ 2147483647 h 99"/>
                <a:gd name="T12" fmla="*/ 1144188085 w 85"/>
                <a:gd name="T13" fmla="*/ 2147483647 h 99"/>
                <a:gd name="T14" fmla="*/ 1286937379 w 85"/>
                <a:gd name="T15" fmla="*/ 2147483647 h 99"/>
                <a:gd name="T16" fmla="*/ 1859031683 w 85"/>
                <a:gd name="T17" fmla="*/ 2147483647 h 99"/>
                <a:gd name="T18" fmla="*/ 2145078312 w 85"/>
                <a:gd name="T19" fmla="*/ 2147483647 h 99"/>
                <a:gd name="T20" fmla="*/ 2147483647 w 85"/>
                <a:gd name="T21" fmla="*/ 2147483647 h 99"/>
                <a:gd name="T22" fmla="*/ 2147483647 w 85"/>
                <a:gd name="T23" fmla="*/ 2147483647 h 99"/>
                <a:gd name="T24" fmla="*/ 2147483647 w 85"/>
                <a:gd name="T25" fmla="*/ 2147483647 h 99"/>
                <a:gd name="T26" fmla="*/ 2147483647 w 85"/>
                <a:gd name="T27" fmla="*/ 2147483647 h 99"/>
                <a:gd name="T28" fmla="*/ 2147483647 w 85"/>
                <a:gd name="T29" fmla="*/ 2147483647 h 99"/>
                <a:gd name="T30" fmla="*/ 2147483647 w 85"/>
                <a:gd name="T31" fmla="*/ 889038072 h 99"/>
                <a:gd name="T32" fmla="*/ 2147483647 w 85"/>
                <a:gd name="T33" fmla="*/ 740912023 h 99"/>
                <a:gd name="T34" fmla="*/ 2147483647 w 85"/>
                <a:gd name="T35" fmla="*/ 740912023 h 99"/>
                <a:gd name="T36" fmla="*/ 2147483647 w 85"/>
                <a:gd name="T37" fmla="*/ 296252759 h 99"/>
                <a:gd name="T38" fmla="*/ 2147483647 w 85"/>
                <a:gd name="T39" fmla="*/ 148126644 h 99"/>
                <a:gd name="T40" fmla="*/ 2145078312 w 85"/>
                <a:gd name="T41" fmla="*/ 0 h 99"/>
                <a:gd name="T42" fmla="*/ 1859031683 w 85"/>
                <a:gd name="T43" fmla="*/ 0 h 99"/>
                <a:gd name="T44" fmla="*/ 1286937379 w 85"/>
                <a:gd name="T45" fmla="*/ 148126644 h 99"/>
                <a:gd name="T46" fmla="*/ 1144188085 w 85"/>
                <a:gd name="T47" fmla="*/ 148126644 h 99"/>
                <a:gd name="T48" fmla="*/ 1144188085 w 85"/>
                <a:gd name="T49" fmla="*/ 148126644 h 99"/>
                <a:gd name="T50" fmla="*/ 572094043 w 85"/>
                <a:gd name="T51" fmla="*/ 592785445 h 99"/>
                <a:gd name="T52" fmla="*/ 1859031683 w 85"/>
                <a:gd name="T53" fmla="*/ 889038072 h 99"/>
                <a:gd name="T54" fmla="*/ 2145078312 w 85"/>
                <a:gd name="T55" fmla="*/ 889038072 h 99"/>
                <a:gd name="T56" fmla="*/ 2002054997 w 85"/>
                <a:gd name="T57" fmla="*/ 1037164650 h 99"/>
                <a:gd name="T58" fmla="*/ 2147483647 w 85"/>
                <a:gd name="T59" fmla="*/ 1037164650 h 99"/>
                <a:gd name="T60" fmla="*/ 2147483647 w 85"/>
                <a:gd name="T61" fmla="*/ 1333417542 h 99"/>
                <a:gd name="T62" fmla="*/ 2147483647 w 85"/>
                <a:gd name="T63" fmla="*/ 2147483647 h 99"/>
                <a:gd name="T64" fmla="*/ 2147483647 w 85"/>
                <a:gd name="T65" fmla="*/ 2147483647 h 99"/>
                <a:gd name="T66" fmla="*/ 2147483647 w 85"/>
                <a:gd name="T67" fmla="*/ 2147483647 h 99"/>
                <a:gd name="T68" fmla="*/ 2002054997 w 85"/>
                <a:gd name="T69" fmla="*/ 2147483647 h 99"/>
                <a:gd name="T70" fmla="*/ 1572985053 w 85"/>
                <a:gd name="T71" fmla="*/ 2147483647 h 99"/>
                <a:gd name="T72" fmla="*/ 1286937379 w 85"/>
                <a:gd name="T73" fmla="*/ 2147483647 h 99"/>
                <a:gd name="T74" fmla="*/ 1429960693 w 85"/>
                <a:gd name="T75" fmla="*/ 2147483647 h 99"/>
                <a:gd name="T76" fmla="*/ 1286937379 w 85"/>
                <a:gd name="T77" fmla="*/ 2147483647 h 99"/>
                <a:gd name="T78" fmla="*/ 1286937379 w 85"/>
                <a:gd name="T79" fmla="*/ 2147483647 h 99"/>
                <a:gd name="T80" fmla="*/ 1001163986 w 85"/>
                <a:gd name="T81" fmla="*/ 2147483647 h 99"/>
                <a:gd name="T82" fmla="*/ 1429960693 w 85"/>
                <a:gd name="T83" fmla="*/ 1333417542 h 99"/>
                <a:gd name="T84" fmla="*/ 1572985053 w 85"/>
                <a:gd name="T85" fmla="*/ 1037164650 h 99"/>
                <a:gd name="T86" fmla="*/ 1572985053 w 85"/>
                <a:gd name="T87" fmla="*/ 1037164650 h 99"/>
                <a:gd name="T88" fmla="*/ 1716008368 w 85"/>
                <a:gd name="T89" fmla="*/ 1037164650 h 99"/>
                <a:gd name="T90" fmla="*/ 1572985053 w 85"/>
                <a:gd name="T91" fmla="*/ 1037164650 h 99"/>
                <a:gd name="T92" fmla="*/ 2002054997 w 85"/>
                <a:gd name="T93" fmla="*/ 1037164650 h 99"/>
                <a:gd name="T94" fmla="*/ 1859031683 w 85"/>
                <a:gd name="T95" fmla="*/ 889038072 h 9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5"/>
                <a:gd name="T145" fmla="*/ 0 h 99"/>
                <a:gd name="T146" fmla="*/ 85 w 85"/>
                <a:gd name="T147" fmla="*/ 99 h 9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5" h="99">
                  <a:moveTo>
                    <a:pt x="13" y="13"/>
                  </a:moveTo>
                  <a:lnTo>
                    <a:pt x="10" y="17"/>
                  </a:lnTo>
                  <a:lnTo>
                    <a:pt x="0" y="45"/>
                  </a:lnTo>
                  <a:lnTo>
                    <a:pt x="0" y="52"/>
                  </a:lnTo>
                  <a:lnTo>
                    <a:pt x="10" y="81"/>
                  </a:lnTo>
                  <a:lnTo>
                    <a:pt x="13" y="85"/>
                  </a:lnTo>
                  <a:lnTo>
                    <a:pt x="24" y="94"/>
                  </a:lnTo>
                  <a:lnTo>
                    <a:pt x="27" y="96"/>
                  </a:lnTo>
                  <a:lnTo>
                    <a:pt x="40" y="99"/>
                  </a:lnTo>
                  <a:lnTo>
                    <a:pt x="45" y="99"/>
                  </a:lnTo>
                  <a:lnTo>
                    <a:pt x="58" y="96"/>
                  </a:lnTo>
                  <a:lnTo>
                    <a:pt x="62" y="93"/>
                  </a:lnTo>
                  <a:lnTo>
                    <a:pt x="75" y="81"/>
                  </a:lnTo>
                  <a:lnTo>
                    <a:pt x="85" y="52"/>
                  </a:lnTo>
                  <a:lnTo>
                    <a:pt x="85" y="45"/>
                  </a:lnTo>
                  <a:lnTo>
                    <a:pt x="75" y="17"/>
                  </a:lnTo>
                  <a:lnTo>
                    <a:pt x="73" y="15"/>
                  </a:lnTo>
                  <a:lnTo>
                    <a:pt x="72" y="14"/>
                  </a:lnTo>
                  <a:lnTo>
                    <a:pt x="62" y="5"/>
                  </a:lnTo>
                  <a:lnTo>
                    <a:pt x="58" y="2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27" y="2"/>
                  </a:lnTo>
                  <a:lnTo>
                    <a:pt x="25" y="2"/>
                  </a:lnTo>
                  <a:lnTo>
                    <a:pt x="24" y="4"/>
                  </a:lnTo>
                  <a:lnTo>
                    <a:pt x="13" y="13"/>
                  </a:lnTo>
                  <a:close/>
                  <a:moveTo>
                    <a:pt x="40" y="19"/>
                  </a:moveTo>
                  <a:lnTo>
                    <a:pt x="45" y="19"/>
                  </a:lnTo>
                  <a:lnTo>
                    <a:pt x="43" y="20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63" y="48"/>
                  </a:lnTo>
                  <a:lnTo>
                    <a:pt x="56" y="72"/>
                  </a:lnTo>
                  <a:lnTo>
                    <a:pt x="51" y="77"/>
                  </a:lnTo>
                  <a:lnTo>
                    <a:pt x="43" y="79"/>
                  </a:lnTo>
                  <a:lnTo>
                    <a:pt x="34" y="77"/>
                  </a:lnTo>
                  <a:lnTo>
                    <a:pt x="28" y="71"/>
                  </a:lnTo>
                  <a:lnTo>
                    <a:pt x="30" y="74"/>
                  </a:lnTo>
                  <a:lnTo>
                    <a:pt x="26" y="69"/>
                  </a:lnTo>
                  <a:lnTo>
                    <a:pt x="28" y="71"/>
                  </a:lnTo>
                  <a:lnTo>
                    <a:pt x="21" y="48"/>
                  </a:lnTo>
                  <a:lnTo>
                    <a:pt x="30" y="27"/>
                  </a:lnTo>
                  <a:lnTo>
                    <a:pt x="34" y="22"/>
                  </a:lnTo>
                  <a:lnTo>
                    <a:pt x="33" y="22"/>
                  </a:lnTo>
                  <a:lnTo>
                    <a:pt x="36" y="20"/>
                  </a:lnTo>
                  <a:lnTo>
                    <a:pt x="34" y="22"/>
                  </a:lnTo>
                  <a:lnTo>
                    <a:pt x="43" y="20"/>
                  </a:lnTo>
                  <a:lnTo>
                    <a:pt x="40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51" name="Freeform 1131"/>
            <p:cNvSpPr>
              <a:spLocks/>
            </p:cNvSpPr>
            <p:nvPr/>
          </p:nvSpPr>
          <p:spPr bwMode="auto">
            <a:xfrm>
              <a:off x="11669713" y="6573838"/>
              <a:ext cx="33337" cy="41275"/>
            </a:xfrm>
            <a:custGeom>
              <a:avLst/>
              <a:gdLst>
                <a:gd name="T0" fmla="*/ 0 w 64"/>
                <a:gd name="T1" fmla="*/ 1854033099 h 79"/>
                <a:gd name="T2" fmla="*/ 0 w 64"/>
                <a:gd name="T3" fmla="*/ 2139290261 h 79"/>
                <a:gd name="T4" fmla="*/ 141361379 w 64"/>
                <a:gd name="T5" fmla="*/ 2147483647 h 79"/>
                <a:gd name="T6" fmla="*/ 141361379 w 64"/>
                <a:gd name="T7" fmla="*/ 2147483647 h 79"/>
                <a:gd name="T8" fmla="*/ 424084072 w 64"/>
                <a:gd name="T9" fmla="*/ 2147483647 h 79"/>
                <a:gd name="T10" fmla="*/ 847896760 w 64"/>
                <a:gd name="T11" fmla="*/ 2147483647 h 79"/>
                <a:gd name="T12" fmla="*/ 1130619128 w 64"/>
                <a:gd name="T13" fmla="*/ 2147483647 h 79"/>
                <a:gd name="T14" fmla="*/ 1413341756 w 64"/>
                <a:gd name="T15" fmla="*/ 2147483647 h 79"/>
                <a:gd name="T16" fmla="*/ 1554703070 w 64"/>
                <a:gd name="T17" fmla="*/ 2147483647 h 79"/>
                <a:gd name="T18" fmla="*/ 1696064384 w 64"/>
                <a:gd name="T19" fmla="*/ 2147483647 h 79"/>
                <a:gd name="T20" fmla="*/ 1978516149 w 64"/>
                <a:gd name="T21" fmla="*/ 2147483647 h 79"/>
                <a:gd name="T22" fmla="*/ 2147483647 w 64"/>
                <a:gd name="T23" fmla="*/ 2147483647 h 79"/>
                <a:gd name="T24" fmla="*/ 2147483647 w 64"/>
                <a:gd name="T25" fmla="*/ 2147483647 h 79"/>
                <a:gd name="T26" fmla="*/ 2147483647 w 64"/>
                <a:gd name="T27" fmla="*/ 2147483647 h 79"/>
                <a:gd name="T28" fmla="*/ 2147483647 w 64"/>
                <a:gd name="T29" fmla="*/ 2147483647 h 79"/>
                <a:gd name="T30" fmla="*/ 2147483647 w 64"/>
                <a:gd name="T31" fmla="*/ 2147483647 h 79"/>
                <a:gd name="T32" fmla="*/ 2147483647 w 64"/>
                <a:gd name="T33" fmla="*/ 2139290261 h 79"/>
                <a:gd name="T34" fmla="*/ 2147483647 w 64"/>
                <a:gd name="T35" fmla="*/ 1854033099 h 79"/>
                <a:gd name="T36" fmla="*/ 2147483647 w 64"/>
                <a:gd name="T37" fmla="*/ 1426284242 h 79"/>
                <a:gd name="T38" fmla="*/ 2147483647 w 64"/>
                <a:gd name="T39" fmla="*/ 998262919 h 79"/>
                <a:gd name="T40" fmla="*/ 2147483647 w 64"/>
                <a:gd name="T41" fmla="*/ 427748987 h 79"/>
                <a:gd name="T42" fmla="*/ 2147483647 w 64"/>
                <a:gd name="T43" fmla="*/ 285256770 h 79"/>
                <a:gd name="T44" fmla="*/ 1978516149 w 64"/>
                <a:gd name="T45" fmla="*/ 142492282 h 79"/>
                <a:gd name="T46" fmla="*/ 1696064384 w 64"/>
                <a:gd name="T47" fmla="*/ 0 h 79"/>
                <a:gd name="T48" fmla="*/ 1413341756 w 64"/>
                <a:gd name="T49" fmla="*/ 0 h 79"/>
                <a:gd name="T50" fmla="*/ 847896760 w 64"/>
                <a:gd name="T51" fmla="*/ 142492282 h 79"/>
                <a:gd name="T52" fmla="*/ 424084072 w 64"/>
                <a:gd name="T53" fmla="*/ 427748987 h 79"/>
                <a:gd name="T54" fmla="*/ 141361379 w 64"/>
                <a:gd name="T55" fmla="*/ 998262919 h 79"/>
                <a:gd name="T56" fmla="*/ 0 w 64"/>
                <a:gd name="T57" fmla="*/ 1854033099 h 7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4"/>
                <a:gd name="T88" fmla="*/ 0 h 79"/>
                <a:gd name="T89" fmla="*/ 64 w 64"/>
                <a:gd name="T90" fmla="*/ 79 h 7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4" h="79">
                  <a:moveTo>
                    <a:pt x="0" y="39"/>
                  </a:moveTo>
                  <a:lnTo>
                    <a:pt x="0" y="45"/>
                  </a:lnTo>
                  <a:lnTo>
                    <a:pt x="2" y="53"/>
                  </a:lnTo>
                  <a:lnTo>
                    <a:pt x="4" y="59"/>
                  </a:lnTo>
                  <a:lnTo>
                    <a:pt x="10" y="67"/>
                  </a:lnTo>
                  <a:lnTo>
                    <a:pt x="19" y="76"/>
                  </a:lnTo>
                  <a:lnTo>
                    <a:pt x="25" y="78"/>
                  </a:lnTo>
                  <a:lnTo>
                    <a:pt x="31" y="79"/>
                  </a:lnTo>
                  <a:lnTo>
                    <a:pt x="33" y="78"/>
                  </a:lnTo>
                  <a:lnTo>
                    <a:pt x="37" y="78"/>
                  </a:lnTo>
                  <a:lnTo>
                    <a:pt x="43" y="76"/>
                  </a:lnTo>
                  <a:lnTo>
                    <a:pt x="49" y="71"/>
                  </a:lnTo>
                  <a:lnTo>
                    <a:pt x="54" y="67"/>
                  </a:lnTo>
                  <a:lnTo>
                    <a:pt x="55" y="63"/>
                  </a:lnTo>
                  <a:lnTo>
                    <a:pt x="57" y="59"/>
                  </a:lnTo>
                  <a:lnTo>
                    <a:pt x="61" y="53"/>
                  </a:lnTo>
                  <a:lnTo>
                    <a:pt x="63" y="45"/>
                  </a:lnTo>
                  <a:lnTo>
                    <a:pt x="64" y="39"/>
                  </a:lnTo>
                  <a:lnTo>
                    <a:pt x="63" y="30"/>
                  </a:lnTo>
                  <a:lnTo>
                    <a:pt x="61" y="22"/>
                  </a:lnTo>
                  <a:lnTo>
                    <a:pt x="54" y="10"/>
                  </a:lnTo>
                  <a:lnTo>
                    <a:pt x="49" y="5"/>
                  </a:lnTo>
                  <a:lnTo>
                    <a:pt x="43" y="2"/>
                  </a:lnTo>
                  <a:lnTo>
                    <a:pt x="37" y="0"/>
                  </a:lnTo>
                  <a:lnTo>
                    <a:pt x="31" y="0"/>
                  </a:lnTo>
                  <a:lnTo>
                    <a:pt x="19" y="2"/>
                  </a:lnTo>
                  <a:lnTo>
                    <a:pt x="10" y="10"/>
                  </a:lnTo>
                  <a:lnTo>
                    <a:pt x="2" y="22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52" name="Freeform 1132"/>
            <p:cNvSpPr>
              <a:spLocks noEditPoints="1"/>
            </p:cNvSpPr>
            <p:nvPr/>
          </p:nvSpPr>
          <p:spPr bwMode="auto">
            <a:xfrm>
              <a:off x="11663363" y="6567488"/>
              <a:ext cx="46037" cy="53975"/>
            </a:xfrm>
            <a:custGeom>
              <a:avLst/>
              <a:gdLst>
                <a:gd name="T0" fmla="*/ 2065429765 w 85"/>
                <a:gd name="T1" fmla="*/ 0 h 100"/>
                <a:gd name="T2" fmla="*/ 1430047901 w 85"/>
                <a:gd name="T3" fmla="*/ 157318253 h 100"/>
                <a:gd name="T4" fmla="*/ 1271056741 w 85"/>
                <a:gd name="T5" fmla="*/ 157318253 h 100"/>
                <a:gd name="T6" fmla="*/ 1271056741 w 85"/>
                <a:gd name="T7" fmla="*/ 314636506 h 100"/>
                <a:gd name="T8" fmla="*/ 476682769 w 85"/>
                <a:gd name="T9" fmla="*/ 943617919 h 100"/>
                <a:gd name="T10" fmla="*/ 0 w 85"/>
                <a:gd name="T11" fmla="*/ 2147483647 h 100"/>
                <a:gd name="T12" fmla="*/ 0 w 85"/>
                <a:gd name="T13" fmla="*/ 2147483647 h 100"/>
                <a:gd name="T14" fmla="*/ 476682769 w 85"/>
                <a:gd name="T15" fmla="*/ 2147483647 h 100"/>
                <a:gd name="T16" fmla="*/ 635381594 w 85"/>
                <a:gd name="T17" fmla="*/ 2147483647 h 100"/>
                <a:gd name="T18" fmla="*/ 1271056741 w 85"/>
                <a:gd name="T19" fmla="*/ 2147483647 h 100"/>
                <a:gd name="T20" fmla="*/ 1430047901 w 85"/>
                <a:gd name="T21" fmla="*/ 2147483647 h 100"/>
                <a:gd name="T22" fmla="*/ 2065429765 w 85"/>
                <a:gd name="T23" fmla="*/ 2147483647 h 100"/>
                <a:gd name="T24" fmla="*/ 2147483647 w 85"/>
                <a:gd name="T25" fmla="*/ 2147483647 h 100"/>
                <a:gd name="T26" fmla="*/ 2147483647 w 85"/>
                <a:gd name="T27" fmla="*/ 2147483647 h 100"/>
                <a:gd name="T28" fmla="*/ 2147483647 w 85"/>
                <a:gd name="T29" fmla="*/ 2147483647 h 100"/>
                <a:gd name="T30" fmla="*/ 2147483647 w 85"/>
                <a:gd name="T31" fmla="*/ 2147483647 h 100"/>
                <a:gd name="T32" fmla="*/ 2147483647 w 85"/>
                <a:gd name="T33" fmla="*/ 2147483647 h 100"/>
                <a:gd name="T34" fmla="*/ 2147483647 w 85"/>
                <a:gd name="T35" fmla="*/ 2147483647 h 100"/>
                <a:gd name="T36" fmla="*/ 2147483647 w 85"/>
                <a:gd name="T37" fmla="*/ 2147483647 h 100"/>
                <a:gd name="T38" fmla="*/ 2147483647 w 85"/>
                <a:gd name="T39" fmla="*/ 943617919 h 100"/>
                <a:gd name="T40" fmla="*/ 2147483647 w 85"/>
                <a:gd name="T41" fmla="*/ 786299734 h 100"/>
                <a:gd name="T42" fmla="*/ 2147483647 w 85"/>
                <a:gd name="T43" fmla="*/ 628981548 h 100"/>
                <a:gd name="T44" fmla="*/ 2147483647 w 85"/>
                <a:gd name="T45" fmla="*/ 157318253 h 100"/>
                <a:gd name="T46" fmla="*/ 2147483647 w 85"/>
                <a:gd name="T47" fmla="*/ 157318253 h 100"/>
                <a:gd name="T48" fmla="*/ 2147483647 w 85"/>
                <a:gd name="T49" fmla="*/ 0 h 100"/>
                <a:gd name="T50" fmla="*/ 2065429765 w 85"/>
                <a:gd name="T51" fmla="*/ 0 h 100"/>
                <a:gd name="T52" fmla="*/ 1906437523 w 85"/>
                <a:gd name="T53" fmla="*/ 1257963096 h 100"/>
                <a:gd name="T54" fmla="*/ 2147483647 w 85"/>
                <a:gd name="T55" fmla="*/ 1100644640 h 100"/>
                <a:gd name="T56" fmla="*/ 2147483647 w 85"/>
                <a:gd name="T57" fmla="*/ 1257963096 h 100"/>
                <a:gd name="T58" fmla="*/ 2147483647 w 85"/>
                <a:gd name="T59" fmla="*/ 1415281821 h 100"/>
                <a:gd name="T60" fmla="*/ 2147483647 w 85"/>
                <a:gd name="T61" fmla="*/ 2147483647 h 100"/>
                <a:gd name="T62" fmla="*/ 2147483647 w 85"/>
                <a:gd name="T63" fmla="*/ 2147483647 h 100"/>
                <a:gd name="T64" fmla="*/ 2147483647 w 85"/>
                <a:gd name="T65" fmla="*/ 2147483647 h 100"/>
                <a:gd name="T66" fmla="*/ 2147483647 w 85"/>
                <a:gd name="T67" fmla="*/ 2147483647 h 100"/>
                <a:gd name="T68" fmla="*/ 1906437523 w 85"/>
                <a:gd name="T69" fmla="*/ 2147483647 h 100"/>
                <a:gd name="T70" fmla="*/ 2065429765 w 85"/>
                <a:gd name="T71" fmla="*/ 2147483647 h 100"/>
                <a:gd name="T72" fmla="*/ 1747738833 w 85"/>
                <a:gd name="T73" fmla="*/ 2147483647 h 100"/>
                <a:gd name="T74" fmla="*/ 1906437523 w 85"/>
                <a:gd name="T75" fmla="*/ 2147483647 h 100"/>
                <a:gd name="T76" fmla="*/ 1588746590 w 85"/>
                <a:gd name="T77" fmla="*/ 2147483647 h 100"/>
                <a:gd name="T78" fmla="*/ 1588746590 w 85"/>
                <a:gd name="T79" fmla="*/ 2147483647 h 100"/>
                <a:gd name="T80" fmla="*/ 1430047901 w 85"/>
                <a:gd name="T81" fmla="*/ 2147483647 h 100"/>
                <a:gd name="T82" fmla="*/ 1588746590 w 85"/>
                <a:gd name="T83" fmla="*/ 2147483647 h 100"/>
                <a:gd name="T84" fmla="*/ 1271056741 w 85"/>
                <a:gd name="T85" fmla="*/ 2147483647 h 100"/>
                <a:gd name="T86" fmla="*/ 1588746590 w 85"/>
                <a:gd name="T87" fmla="*/ 1415281821 h 100"/>
                <a:gd name="T88" fmla="*/ 1430047901 w 85"/>
                <a:gd name="T89" fmla="*/ 1572599467 h 100"/>
                <a:gd name="T90" fmla="*/ 1588746590 w 85"/>
                <a:gd name="T91" fmla="*/ 1415281821 h 100"/>
                <a:gd name="T92" fmla="*/ 1588746590 w 85"/>
                <a:gd name="T93" fmla="*/ 1415281821 h 100"/>
                <a:gd name="T94" fmla="*/ 1906437523 w 85"/>
                <a:gd name="T95" fmla="*/ 1257963096 h 1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5"/>
                <a:gd name="T145" fmla="*/ 0 h 100"/>
                <a:gd name="T146" fmla="*/ 85 w 85"/>
                <a:gd name="T147" fmla="*/ 100 h 10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5" h="100">
                  <a:moveTo>
                    <a:pt x="39" y="0"/>
                  </a:moveTo>
                  <a:lnTo>
                    <a:pt x="27" y="2"/>
                  </a:lnTo>
                  <a:lnTo>
                    <a:pt x="24" y="2"/>
                  </a:lnTo>
                  <a:lnTo>
                    <a:pt x="22" y="5"/>
                  </a:lnTo>
                  <a:lnTo>
                    <a:pt x="10" y="17"/>
                  </a:lnTo>
                  <a:lnTo>
                    <a:pt x="0" y="45"/>
                  </a:lnTo>
                  <a:lnTo>
                    <a:pt x="0" y="52"/>
                  </a:lnTo>
                  <a:lnTo>
                    <a:pt x="10" y="81"/>
                  </a:lnTo>
                  <a:lnTo>
                    <a:pt x="13" y="84"/>
                  </a:lnTo>
                  <a:lnTo>
                    <a:pt x="22" y="93"/>
                  </a:lnTo>
                  <a:lnTo>
                    <a:pt x="27" y="96"/>
                  </a:lnTo>
                  <a:lnTo>
                    <a:pt x="39" y="100"/>
                  </a:lnTo>
                  <a:lnTo>
                    <a:pt x="45" y="100"/>
                  </a:lnTo>
                  <a:lnTo>
                    <a:pt x="56" y="96"/>
                  </a:lnTo>
                  <a:lnTo>
                    <a:pt x="61" y="94"/>
                  </a:lnTo>
                  <a:lnTo>
                    <a:pt x="72" y="86"/>
                  </a:lnTo>
                  <a:lnTo>
                    <a:pt x="75" y="81"/>
                  </a:lnTo>
                  <a:lnTo>
                    <a:pt x="85" y="52"/>
                  </a:lnTo>
                  <a:lnTo>
                    <a:pt x="85" y="45"/>
                  </a:lnTo>
                  <a:lnTo>
                    <a:pt x="75" y="17"/>
                  </a:lnTo>
                  <a:lnTo>
                    <a:pt x="73" y="15"/>
                  </a:lnTo>
                  <a:lnTo>
                    <a:pt x="72" y="13"/>
                  </a:lnTo>
                  <a:lnTo>
                    <a:pt x="61" y="4"/>
                  </a:lnTo>
                  <a:lnTo>
                    <a:pt x="56" y="2"/>
                  </a:lnTo>
                  <a:lnTo>
                    <a:pt x="45" y="0"/>
                  </a:lnTo>
                  <a:lnTo>
                    <a:pt x="39" y="0"/>
                  </a:lnTo>
                  <a:close/>
                  <a:moveTo>
                    <a:pt x="35" y="23"/>
                  </a:moveTo>
                  <a:lnTo>
                    <a:pt x="42" y="20"/>
                  </a:lnTo>
                  <a:lnTo>
                    <a:pt x="50" y="23"/>
                  </a:lnTo>
                  <a:lnTo>
                    <a:pt x="56" y="27"/>
                  </a:lnTo>
                  <a:lnTo>
                    <a:pt x="63" y="49"/>
                  </a:lnTo>
                  <a:lnTo>
                    <a:pt x="56" y="71"/>
                  </a:lnTo>
                  <a:lnTo>
                    <a:pt x="49" y="78"/>
                  </a:lnTo>
                  <a:lnTo>
                    <a:pt x="42" y="79"/>
                  </a:lnTo>
                  <a:lnTo>
                    <a:pt x="36" y="78"/>
                  </a:lnTo>
                  <a:lnTo>
                    <a:pt x="37" y="79"/>
                  </a:lnTo>
                  <a:lnTo>
                    <a:pt x="32" y="77"/>
                  </a:lnTo>
                  <a:lnTo>
                    <a:pt x="36" y="78"/>
                  </a:lnTo>
                  <a:lnTo>
                    <a:pt x="30" y="73"/>
                  </a:lnTo>
                  <a:lnTo>
                    <a:pt x="30" y="75"/>
                  </a:lnTo>
                  <a:lnTo>
                    <a:pt x="27" y="70"/>
                  </a:lnTo>
                  <a:lnTo>
                    <a:pt x="30" y="73"/>
                  </a:lnTo>
                  <a:lnTo>
                    <a:pt x="22" y="49"/>
                  </a:lnTo>
                  <a:lnTo>
                    <a:pt x="30" y="26"/>
                  </a:lnTo>
                  <a:lnTo>
                    <a:pt x="27" y="28"/>
                  </a:lnTo>
                  <a:lnTo>
                    <a:pt x="30" y="25"/>
                  </a:lnTo>
                  <a:lnTo>
                    <a:pt x="30" y="26"/>
                  </a:lnTo>
                  <a:lnTo>
                    <a:pt x="35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54" name="Freeform 1274"/>
            <p:cNvSpPr>
              <a:spLocks noEditPoints="1"/>
            </p:cNvSpPr>
            <p:nvPr/>
          </p:nvSpPr>
          <p:spPr bwMode="auto">
            <a:xfrm>
              <a:off x="784225" y="5602288"/>
              <a:ext cx="44450" cy="47625"/>
            </a:xfrm>
            <a:custGeom>
              <a:avLst/>
              <a:gdLst>
                <a:gd name="T0" fmla="*/ 2147483647 w 83"/>
                <a:gd name="T1" fmla="*/ 0 h 88"/>
                <a:gd name="T2" fmla="*/ 1996738787 w 83"/>
                <a:gd name="T3" fmla="*/ 0 h 88"/>
                <a:gd name="T4" fmla="*/ 1382401454 w 83"/>
                <a:gd name="T5" fmla="*/ 158453800 h 88"/>
                <a:gd name="T6" fmla="*/ 1228674131 w 83"/>
                <a:gd name="T7" fmla="*/ 158453800 h 88"/>
                <a:gd name="T8" fmla="*/ 768064924 w 83"/>
                <a:gd name="T9" fmla="*/ 634106902 h 88"/>
                <a:gd name="T10" fmla="*/ 614337065 w 83"/>
                <a:gd name="T11" fmla="*/ 951013824 h 88"/>
                <a:gd name="T12" fmla="*/ 0 w 83"/>
                <a:gd name="T13" fmla="*/ 2147483647 h 88"/>
                <a:gd name="T14" fmla="*/ 0 w 83"/>
                <a:gd name="T15" fmla="*/ 2147483647 h 88"/>
                <a:gd name="T16" fmla="*/ 0 w 83"/>
                <a:gd name="T17" fmla="*/ 2147483647 h 88"/>
                <a:gd name="T18" fmla="*/ 614337065 w 83"/>
                <a:gd name="T19" fmla="*/ 2147483647 h 88"/>
                <a:gd name="T20" fmla="*/ 768064924 w 83"/>
                <a:gd name="T21" fmla="*/ 2147483647 h 88"/>
                <a:gd name="T22" fmla="*/ 1996738787 w 83"/>
                <a:gd name="T23" fmla="*/ 2147483647 h 88"/>
                <a:gd name="T24" fmla="*/ 2147483647 w 83"/>
                <a:gd name="T25" fmla="*/ 2147483647 h 88"/>
                <a:gd name="T26" fmla="*/ 2147483647 w 83"/>
                <a:gd name="T27" fmla="*/ 2147483647 h 88"/>
                <a:gd name="T28" fmla="*/ 2147483647 w 83"/>
                <a:gd name="T29" fmla="*/ 2147483647 h 88"/>
                <a:gd name="T30" fmla="*/ 2147483647 w 83"/>
                <a:gd name="T31" fmla="*/ 2147483647 h 88"/>
                <a:gd name="T32" fmla="*/ 2147483647 w 83"/>
                <a:gd name="T33" fmla="*/ 2147483647 h 88"/>
                <a:gd name="T34" fmla="*/ 2147483647 w 83"/>
                <a:gd name="T35" fmla="*/ 2147483647 h 88"/>
                <a:gd name="T36" fmla="*/ 2147483647 w 83"/>
                <a:gd name="T37" fmla="*/ 951013824 h 88"/>
                <a:gd name="T38" fmla="*/ 2147483647 w 83"/>
                <a:gd name="T39" fmla="*/ 792560634 h 88"/>
                <a:gd name="T40" fmla="*/ 2147483647 w 83"/>
                <a:gd name="T41" fmla="*/ 634106902 h 88"/>
                <a:gd name="T42" fmla="*/ 2147483647 w 83"/>
                <a:gd name="T43" fmla="*/ 158453800 h 88"/>
                <a:gd name="T44" fmla="*/ 2147483647 w 83"/>
                <a:gd name="T45" fmla="*/ 158453800 h 88"/>
                <a:gd name="T46" fmla="*/ 2147483647 w 83"/>
                <a:gd name="T47" fmla="*/ 0 h 88"/>
                <a:gd name="T48" fmla="*/ 1382401454 w 83"/>
                <a:gd name="T49" fmla="*/ 1585121267 h 88"/>
                <a:gd name="T50" fmla="*/ 1689570120 w 83"/>
                <a:gd name="T51" fmla="*/ 1268213803 h 88"/>
                <a:gd name="T52" fmla="*/ 2147483647 w 83"/>
                <a:gd name="T53" fmla="*/ 1109467556 h 88"/>
                <a:gd name="T54" fmla="*/ 2147483647 w 83"/>
                <a:gd name="T55" fmla="*/ 1268213803 h 88"/>
                <a:gd name="T56" fmla="*/ 2147483647 w 83"/>
                <a:gd name="T57" fmla="*/ 1585121267 h 88"/>
                <a:gd name="T58" fmla="*/ 2147483647 w 83"/>
                <a:gd name="T59" fmla="*/ 2147483647 h 88"/>
                <a:gd name="T60" fmla="*/ 2147483647 w 83"/>
                <a:gd name="T61" fmla="*/ 2147483647 h 88"/>
                <a:gd name="T62" fmla="*/ 2147483647 w 83"/>
                <a:gd name="T63" fmla="*/ 2147483647 h 88"/>
                <a:gd name="T64" fmla="*/ 1382401454 w 83"/>
                <a:gd name="T65" fmla="*/ 2147483647 h 88"/>
                <a:gd name="T66" fmla="*/ 1535842797 w 83"/>
                <a:gd name="T67" fmla="*/ 2147483647 h 88"/>
                <a:gd name="T68" fmla="*/ 1228674131 w 83"/>
                <a:gd name="T69" fmla="*/ 2147483647 h 88"/>
                <a:gd name="T70" fmla="*/ 1382401454 w 83"/>
                <a:gd name="T71" fmla="*/ 2147483647 h 88"/>
                <a:gd name="T72" fmla="*/ 1075233055 w 83"/>
                <a:gd name="T73" fmla="*/ 2147483647 h 88"/>
                <a:gd name="T74" fmla="*/ 921505732 w 83"/>
                <a:gd name="T75" fmla="*/ 2147483647 h 88"/>
                <a:gd name="T76" fmla="*/ 921505732 w 83"/>
                <a:gd name="T77" fmla="*/ 2147483647 h 88"/>
                <a:gd name="T78" fmla="*/ 1075233055 w 83"/>
                <a:gd name="T79" fmla="*/ 2147483647 h 88"/>
                <a:gd name="T80" fmla="*/ 1382401454 w 83"/>
                <a:gd name="T81" fmla="*/ 1585121267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3"/>
                <a:gd name="T124" fmla="*/ 0 h 88"/>
                <a:gd name="T125" fmla="*/ 83 w 83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3" h="88">
                  <a:moveTo>
                    <a:pt x="44" y="0"/>
                  </a:moveTo>
                  <a:lnTo>
                    <a:pt x="40" y="0"/>
                  </a:lnTo>
                  <a:lnTo>
                    <a:pt x="27" y="3"/>
                  </a:lnTo>
                  <a:lnTo>
                    <a:pt x="24" y="4"/>
                  </a:lnTo>
                  <a:lnTo>
                    <a:pt x="14" y="12"/>
                  </a:lnTo>
                  <a:lnTo>
                    <a:pt x="11" y="17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8"/>
                  </a:lnTo>
                  <a:lnTo>
                    <a:pt x="11" y="72"/>
                  </a:lnTo>
                  <a:lnTo>
                    <a:pt x="15" y="79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69" y="79"/>
                  </a:lnTo>
                  <a:lnTo>
                    <a:pt x="73" y="75"/>
                  </a:lnTo>
                  <a:lnTo>
                    <a:pt x="75" y="72"/>
                  </a:lnTo>
                  <a:lnTo>
                    <a:pt x="83" y="48"/>
                  </a:lnTo>
                  <a:lnTo>
                    <a:pt x="83" y="41"/>
                  </a:lnTo>
                  <a:lnTo>
                    <a:pt x="75" y="17"/>
                  </a:lnTo>
                  <a:lnTo>
                    <a:pt x="73" y="14"/>
                  </a:lnTo>
                  <a:lnTo>
                    <a:pt x="72" y="12"/>
                  </a:lnTo>
                  <a:lnTo>
                    <a:pt x="61" y="4"/>
                  </a:lnTo>
                  <a:lnTo>
                    <a:pt x="57" y="3"/>
                  </a:lnTo>
                  <a:lnTo>
                    <a:pt x="44" y="0"/>
                  </a:lnTo>
                  <a:close/>
                  <a:moveTo>
                    <a:pt x="28" y="28"/>
                  </a:moveTo>
                  <a:lnTo>
                    <a:pt x="34" y="23"/>
                  </a:lnTo>
                  <a:lnTo>
                    <a:pt x="42" y="21"/>
                  </a:lnTo>
                  <a:lnTo>
                    <a:pt x="51" y="23"/>
                  </a:lnTo>
                  <a:lnTo>
                    <a:pt x="57" y="28"/>
                  </a:lnTo>
                  <a:lnTo>
                    <a:pt x="63" y="44"/>
                  </a:lnTo>
                  <a:lnTo>
                    <a:pt x="56" y="63"/>
                  </a:lnTo>
                  <a:lnTo>
                    <a:pt x="42" y="69"/>
                  </a:lnTo>
                  <a:lnTo>
                    <a:pt x="28" y="63"/>
                  </a:lnTo>
                  <a:lnTo>
                    <a:pt x="29" y="66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0" y="44"/>
                  </a:lnTo>
                  <a:lnTo>
                    <a:pt x="19" y="48"/>
                  </a:lnTo>
                  <a:lnTo>
                    <a:pt x="19" y="41"/>
                  </a:lnTo>
                  <a:lnTo>
                    <a:pt x="20" y="44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55" name="Freeform 1275"/>
            <p:cNvSpPr>
              <a:spLocks noEditPoints="1"/>
            </p:cNvSpPr>
            <p:nvPr/>
          </p:nvSpPr>
          <p:spPr bwMode="auto">
            <a:xfrm>
              <a:off x="835025" y="6213475"/>
              <a:ext cx="42863" cy="47625"/>
            </a:xfrm>
            <a:custGeom>
              <a:avLst/>
              <a:gdLst>
                <a:gd name="T0" fmla="*/ 1928177919 w 83"/>
                <a:gd name="T1" fmla="*/ 0 h 88"/>
                <a:gd name="T2" fmla="*/ 1790298544 w 83"/>
                <a:gd name="T3" fmla="*/ 0 h 88"/>
                <a:gd name="T4" fmla="*/ 1239581495 w 83"/>
                <a:gd name="T5" fmla="*/ 158453800 h 88"/>
                <a:gd name="T6" fmla="*/ 1101702120 w 83"/>
                <a:gd name="T7" fmla="*/ 158453800 h 88"/>
                <a:gd name="T8" fmla="*/ 688597199 w 83"/>
                <a:gd name="T9" fmla="*/ 634106902 h 88"/>
                <a:gd name="T10" fmla="*/ 413104792 w 83"/>
                <a:gd name="T11" fmla="*/ 951013824 h 88"/>
                <a:gd name="T12" fmla="*/ 0 w 83"/>
                <a:gd name="T13" fmla="*/ 2147483647 h 88"/>
                <a:gd name="T14" fmla="*/ 0 w 83"/>
                <a:gd name="T15" fmla="*/ 2147483647 h 88"/>
                <a:gd name="T16" fmla="*/ 0 w 83"/>
                <a:gd name="T17" fmla="*/ 2147483647 h 88"/>
                <a:gd name="T18" fmla="*/ 413104792 w 83"/>
                <a:gd name="T19" fmla="*/ 2147483647 h 88"/>
                <a:gd name="T20" fmla="*/ 688597199 w 83"/>
                <a:gd name="T21" fmla="*/ 2147483647 h 88"/>
                <a:gd name="T22" fmla="*/ 1652685642 w 83"/>
                <a:gd name="T23" fmla="*/ 2147483647 h 88"/>
                <a:gd name="T24" fmla="*/ 2065790821 w 83"/>
                <a:gd name="T25" fmla="*/ 2147483647 h 88"/>
                <a:gd name="T26" fmla="*/ 2147483647 w 83"/>
                <a:gd name="T27" fmla="*/ 2147483647 h 88"/>
                <a:gd name="T28" fmla="*/ 2147483647 w 83"/>
                <a:gd name="T29" fmla="*/ 2147483647 h 88"/>
                <a:gd name="T30" fmla="*/ 2147483647 w 83"/>
                <a:gd name="T31" fmla="*/ 2147483647 h 88"/>
                <a:gd name="T32" fmla="*/ 2147483647 w 83"/>
                <a:gd name="T33" fmla="*/ 2147483647 h 88"/>
                <a:gd name="T34" fmla="*/ 2147483647 w 83"/>
                <a:gd name="T35" fmla="*/ 2147483647 h 88"/>
                <a:gd name="T36" fmla="*/ 2147483647 w 83"/>
                <a:gd name="T37" fmla="*/ 951013824 h 88"/>
                <a:gd name="T38" fmla="*/ 2147483647 w 83"/>
                <a:gd name="T39" fmla="*/ 792560634 h 88"/>
                <a:gd name="T40" fmla="*/ 2147483647 w 83"/>
                <a:gd name="T41" fmla="*/ 634106902 h 88"/>
                <a:gd name="T42" fmla="*/ 2147483647 w 83"/>
                <a:gd name="T43" fmla="*/ 158453800 h 88"/>
                <a:gd name="T44" fmla="*/ 2147483647 w 83"/>
                <a:gd name="T45" fmla="*/ 158453800 h 88"/>
                <a:gd name="T46" fmla="*/ 1928177919 w 83"/>
                <a:gd name="T47" fmla="*/ 0 h 88"/>
                <a:gd name="T48" fmla="*/ 1239581495 w 83"/>
                <a:gd name="T49" fmla="*/ 1585121267 h 88"/>
                <a:gd name="T50" fmla="*/ 1515073773 w 83"/>
                <a:gd name="T51" fmla="*/ 1268213803 h 88"/>
                <a:gd name="T52" fmla="*/ 1928177919 w 83"/>
                <a:gd name="T53" fmla="*/ 1268213803 h 88"/>
                <a:gd name="T54" fmla="*/ 2147483647 w 83"/>
                <a:gd name="T55" fmla="*/ 1268213803 h 88"/>
                <a:gd name="T56" fmla="*/ 2147483647 w 83"/>
                <a:gd name="T57" fmla="*/ 1585121267 h 88"/>
                <a:gd name="T58" fmla="*/ 2147483647 w 83"/>
                <a:gd name="T59" fmla="*/ 2147483647 h 88"/>
                <a:gd name="T60" fmla="*/ 2147483647 w 83"/>
                <a:gd name="T61" fmla="*/ 2147483647 h 88"/>
                <a:gd name="T62" fmla="*/ 1928177919 w 83"/>
                <a:gd name="T63" fmla="*/ 2147483647 h 88"/>
                <a:gd name="T64" fmla="*/ 1239581495 w 83"/>
                <a:gd name="T65" fmla="*/ 2147483647 h 88"/>
                <a:gd name="T66" fmla="*/ 1239581495 w 83"/>
                <a:gd name="T67" fmla="*/ 2147483647 h 88"/>
                <a:gd name="T68" fmla="*/ 1101702120 w 83"/>
                <a:gd name="T69" fmla="*/ 2147483647 h 88"/>
                <a:gd name="T70" fmla="*/ 1239581495 w 83"/>
                <a:gd name="T71" fmla="*/ 2147483647 h 88"/>
                <a:gd name="T72" fmla="*/ 964088960 w 83"/>
                <a:gd name="T73" fmla="*/ 2147483647 h 88"/>
                <a:gd name="T74" fmla="*/ 826476574 w 83"/>
                <a:gd name="T75" fmla="*/ 2147483647 h 88"/>
                <a:gd name="T76" fmla="*/ 826476574 w 83"/>
                <a:gd name="T77" fmla="*/ 2147483647 h 88"/>
                <a:gd name="T78" fmla="*/ 964088960 w 83"/>
                <a:gd name="T79" fmla="*/ 2147483647 h 88"/>
                <a:gd name="T80" fmla="*/ 1239581495 w 83"/>
                <a:gd name="T81" fmla="*/ 1585121267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3"/>
                <a:gd name="T124" fmla="*/ 0 h 88"/>
                <a:gd name="T125" fmla="*/ 83 w 83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3" h="88">
                  <a:moveTo>
                    <a:pt x="44" y="0"/>
                  </a:moveTo>
                  <a:lnTo>
                    <a:pt x="40" y="0"/>
                  </a:lnTo>
                  <a:lnTo>
                    <a:pt x="27" y="3"/>
                  </a:lnTo>
                  <a:lnTo>
                    <a:pt x="24" y="4"/>
                  </a:lnTo>
                  <a:lnTo>
                    <a:pt x="14" y="12"/>
                  </a:lnTo>
                  <a:lnTo>
                    <a:pt x="10" y="17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8"/>
                  </a:lnTo>
                  <a:lnTo>
                    <a:pt x="10" y="73"/>
                  </a:lnTo>
                  <a:lnTo>
                    <a:pt x="15" y="79"/>
                  </a:lnTo>
                  <a:lnTo>
                    <a:pt x="38" y="88"/>
                  </a:lnTo>
                  <a:lnTo>
                    <a:pt x="46" y="88"/>
                  </a:lnTo>
                  <a:lnTo>
                    <a:pt x="69" y="79"/>
                  </a:lnTo>
                  <a:lnTo>
                    <a:pt x="72" y="75"/>
                  </a:lnTo>
                  <a:lnTo>
                    <a:pt x="75" y="73"/>
                  </a:lnTo>
                  <a:lnTo>
                    <a:pt x="83" y="48"/>
                  </a:lnTo>
                  <a:lnTo>
                    <a:pt x="83" y="41"/>
                  </a:lnTo>
                  <a:lnTo>
                    <a:pt x="75" y="17"/>
                  </a:lnTo>
                  <a:lnTo>
                    <a:pt x="72" y="14"/>
                  </a:lnTo>
                  <a:lnTo>
                    <a:pt x="71" y="12"/>
                  </a:lnTo>
                  <a:lnTo>
                    <a:pt x="60" y="4"/>
                  </a:lnTo>
                  <a:lnTo>
                    <a:pt x="57" y="3"/>
                  </a:lnTo>
                  <a:lnTo>
                    <a:pt x="44" y="0"/>
                  </a:lnTo>
                  <a:close/>
                  <a:moveTo>
                    <a:pt x="28" y="28"/>
                  </a:moveTo>
                  <a:lnTo>
                    <a:pt x="33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7" y="28"/>
                  </a:lnTo>
                  <a:lnTo>
                    <a:pt x="63" y="45"/>
                  </a:lnTo>
                  <a:lnTo>
                    <a:pt x="56" y="63"/>
                  </a:lnTo>
                  <a:lnTo>
                    <a:pt x="42" y="70"/>
                  </a:lnTo>
                  <a:lnTo>
                    <a:pt x="28" y="63"/>
                  </a:lnTo>
                  <a:lnTo>
                    <a:pt x="29" y="66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0" y="45"/>
                  </a:lnTo>
                  <a:lnTo>
                    <a:pt x="19" y="48"/>
                  </a:lnTo>
                  <a:lnTo>
                    <a:pt x="19" y="41"/>
                  </a:lnTo>
                  <a:lnTo>
                    <a:pt x="20" y="45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56" name="Freeform 1276"/>
            <p:cNvSpPr>
              <a:spLocks noEditPoints="1"/>
            </p:cNvSpPr>
            <p:nvPr/>
          </p:nvSpPr>
          <p:spPr bwMode="auto">
            <a:xfrm>
              <a:off x="3087688" y="6194425"/>
              <a:ext cx="44450" cy="46038"/>
            </a:xfrm>
            <a:custGeom>
              <a:avLst/>
              <a:gdLst>
                <a:gd name="T0" fmla="*/ 2147483647 w 83"/>
                <a:gd name="T1" fmla="*/ 0 h 88"/>
                <a:gd name="T2" fmla="*/ 1996738787 w 83"/>
                <a:gd name="T3" fmla="*/ 0 h 88"/>
                <a:gd name="T4" fmla="*/ 1382401454 w 83"/>
                <a:gd name="T5" fmla="*/ 143142621 h 88"/>
                <a:gd name="T6" fmla="*/ 1228674131 w 83"/>
                <a:gd name="T7" fmla="*/ 143142621 h 88"/>
                <a:gd name="T8" fmla="*/ 768064924 w 83"/>
                <a:gd name="T9" fmla="*/ 572844619 h 88"/>
                <a:gd name="T10" fmla="*/ 614337065 w 83"/>
                <a:gd name="T11" fmla="*/ 859129730 h 88"/>
                <a:gd name="T12" fmla="*/ 0 w 83"/>
                <a:gd name="T13" fmla="*/ 2004544571 h 88"/>
                <a:gd name="T14" fmla="*/ 0 w 83"/>
                <a:gd name="T15" fmla="*/ 2147483647 h 88"/>
                <a:gd name="T16" fmla="*/ 0 w 83"/>
                <a:gd name="T17" fmla="*/ 2147483647 h 88"/>
                <a:gd name="T18" fmla="*/ 614337065 w 83"/>
                <a:gd name="T19" fmla="*/ 2147483647 h 88"/>
                <a:gd name="T20" fmla="*/ 768064924 w 83"/>
                <a:gd name="T21" fmla="*/ 2147483647 h 88"/>
                <a:gd name="T22" fmla="*/ 1996738787 w 83"/>
                <a:gd name="T23" fmla="*/ 2147483647 h 88"/>
                <a:gd name="T24" fmla="*/ 2147483647 w 83"/>
                <a:gd name="T25" fmla="*/ 2147483647 h 88"/>
                <a:gd name="T26" fmla="*/ 2147483647 w 83"/>
                <a:gd name="T27" fmla="*/ 2147483647 h 88"/>
                <a:gd name="T28" fmla="*/ 2147483647 w 83"/>
                <a:gd name="T29" fmla="*/ 2147483647 h 88"/>
                <a:gd name="T30" fmla="*/ 2147483647 w 83"/>
                <a:gd name="T31" fmla="*/ 2147483647 h 88"/>
                <a:gd name="T32" fmla="*/ 2147483647 w 83"/>
                <a:gd name="T33" fmla="*/ 2147483647 h 88"/>
                <a:gd name="T34" fmla="*/ 2147483647 w 83"/>
                <a:gd name="T35" fmla="*/ 2004544571 h 88"/>
                <a:gd name="T36" fmla="*/ 2147483647 w 83"/>
                <a:gd name="T37" fmla="*/ 859129730 h 88"/>
                <a:gd name="T38" fmla="*/ 2147483647 w 83"/>
                <a:gd name="T39" fmla="*/ 715987175 h 88"/>
                <a:gd name="T40" fmla="*/ 2147483647 w 83"/>
                <a:gd name="T41" fmla="*/ 572844619 h 88"/>
                <a:gd name="T42" fmla="*/ 2147483647 w 83"/>
                <a:gd name="T43" fmla="*/ 143142621 h 88"/>
                <a:gd name="T44" fmla="*/ 2147483647 w 83"/>
                <a:gd name="T45" fmla="*/ 143142621 h 88"/>
                <a:gd name="T46" fmla="*/ 2147483647 w 83"/>
                <a:gd name="T47" fmla="*/ 0 h 88"/>
                <a:gd name="T48" fmla="*/ 1382401454 w 83"/>
                <a:gd name="T49" fmla="*/ 1288557658 h 88"/>
                <a:gd name="T50" fmla="*/ 1689570120 w 83"/>
                <a:gd name="T51" fmla="*/ 1145415103 h 88"/>
                <a:gd name="T52" fmla="*/ 2147483647 w 83"/>
                <a:gd name="T53" fmla="*/ 1002272286 h 88"/>
                <a:gd name="T54" fmla="*/ 2147483647 w 83"/>
                <a:gd name="T55" fmla="*/ 1145415103 h 88"/>
                <a:gd name="T56" fmla="*/ 2147483647 w 83"/>
                <a:gd name="T57" fmla="*/ 1288557658 h 88"/>
                <a:gd name="T58" fmla="*/ 2147483647 w 83"/>
                <a:gd name="T59" fmla="*/ 2147483647 h 88"/>
                <a:gd name="T60" fmla="*/ 2147483647 w 83"/>
                <a:gd name="T61" fmla="*/ 2147483647 h 88"/>
                <a:gd name="T62" fmla="*/ 2147483647 w 83"/>
                <a:gd name="T63" fmla="*/ 2147483647 h 88"/>
                <a:gd name="T64" fmla="*/ 1382401454 w 83"/>
                <a:gd name="T65" fmla="*/ 2147483647 h 88"/>
                <a:gd name="T66" fmla="*/ 1535842797 w 83"/>
                <a:gd name="T67" fmla="*/ 2147483647 h 88"/>
                <a:gd name="T68" fmla="*/ 1228674131 w 83"/>
                <a:gd name="T69" fmla="*/ 2147483647 h 88"/>
                <a:gd name="T70" fmla="*/ 1382401454 w 83"/>
                <a:gd name="T71" fmla="*/ 2147483647 h 88"/>
                <a:gd name="T72" fmla="*/ 1075233055 w 83"/>
                <a:gd name="T73" fmla="*/ 2147483647 h 88"/>
                <a:gd name="T74" fmla="*/ 921505732 w 83"/>
                <a:gd name="T75" fmla="*/ 2147483647 h 88"/>
                <a:gd name="T76" fmla="*/ 921505732 w 83"/>
                <a:gd name="T77" fmla="*/ 2004544571 h 88"/>
                <a:gd name="T78" fmla="*/ 1075233055 w 83"/>
                <a:gd name="T79" fmla="*/ 2147483647 h 88"/>
                <a:gd name="T80" fmla="*/ 1382401454 w 83"/>
                <a:gd name="T81" fmla="*/ 1288557658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3"/>
                <a:gd name="T124" fmla="*/ 0 h 88"/>
                <a:gd name="T125" fmla="*/ 83 w 83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3" h="88">
                  <a:moveTo>
                    <a:pt x="44" y="0"/>
                  </a:moveTo>
                  <a:lnTo>
                    <a:pt x="40" y="0"/>
                  </a:lnTo>
                  <a:lnTo>
                    <a:pt x="27" y="3"/>
                  </a:lnTo>
                  <a:lnTo>
                    <a:pt x="24" y="4"/>
                  </a:lnTo>
                  <a:lnTo>
                    <a:pt x="14" y="12"/>
                  </a:lnTo>
                  <a:lnTo>
                    <a:pt x="11" y="17"/>
                  </a:lnTo>
                  <a:lnTo>
                    <a:pt x="1" y="41"/>
                  </a:lnTo>
                  <a:lnTo>
                    <a:pt x="0" y="44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79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69" y="79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3" y="48"/>
                  </a:lnTo>
                  <a:lnTo>
                    <a:pt x="83" y="41"/>
                  </a:lnTo>
                  <a:lnTo>
                    <a:pt x="75" y="17"/>
                  </a:lnTo>
                  <a:lnTo>
                    <a:pt x="73" y="14"/>
                  </a:lnTo>
                  <a:lnTo>
                    <a:pt x="72" y="12"/>
                  </a:lnTo>
                  <a:lnTo>
                    <a:pt x="61" y="4"/>
                  </a:lnTo>
                  <a:lnTo>
                    <a:pt x="57" y="3"/>
                  </a:lnTo>
                  <a:lnTo>
                    <a:pt x="44" y="0"/>
                  </a:lnTo>
                  <a:close/>
                  <a:moveTo>
                    <a:pt x="28" y="28"/>
                  </a:moveTo>
                  <a:lnTo>
                    <a:pt x="34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7" y="28"/>
                  </a:lnTo>
                  <a:lnTo>
                    <a:pt x="63" y="45"/>
                  </a:lnTo>
                  <a:lnTo>
                    <a:pt x="56" y="63"/>
                  </a:lnTo>
                  <a:lnTo>
                    <a:pt x="42" y="70"/>
                  </a:lnTo>
                  <a:lnTo>
                    <a:pt x="28" y="63"/>
                  </a:lnTo>
                  <a:lnTo>
                    <a:pt x="29" y="66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1" y="45"/>
                  </a:lnTo>
                  <a:lnTo>
                    <a:pt x="19" y="48"/>
                  </a:lnTo>
                  <a:lnTo>
                    <a:pt x="19" y="41"/>
                  </a:lnTo>
                  <a:lnTo>
                    <a:pt x="21" y="45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57" name="Freeform 1277"/>
            <p:cNvSpPr>
              <a:spLocks noEditPoints="1"/>
            </p:cNvSpPr>
            <p:nvPr/>
          </p:nvSpPr>
          <p:spPr bwMode="auto">
            <a:xfrm>
              <a:off x="2727325" y="5899150"/>
              <a:ext cx="44450" cy="46038"/>
            </a:xfrm>
            <a:custGeom>
              <a:avLst/>
              <a:gdLst>
                <a:gd name="T0" fmla="*/ 2147483647 w 83"/>
                <a:gd name="T1" fmla="*/ 0 h 88"/>
                <a:gd name="T2" fmla="*/ 1996738787 w 83"/>
                <a:gd name="T3" fmla="*/ 0 h 88"/>
                <a:gd name="T4" fmla="*/ 1382401454 w 83"/>
                <a:gd name="T5" fmla="*/ 143142621 h 88"/>
                <a:gd name="T6" fmla="*/ 1228674131 w 83"/>
                <a:gd name="T7" fmla="*/ 286285242 h 88"/>
                <a:gd name="T8" fmla="*/ 768064924 w 83"/>
                <a:gd name="T9" fmla="*/ 572844619 h 88"/>
                <a:gd name="T10" fmla="*/ 614337065 w 83"/>
                <a:gd name="T11" fmla="*/ 859129730 h 88"/>
                <a:gd name="T12" fmla="*/ 0 w 83"/>
                <a:gd name="T13" fmla="*/ 2004544571 h 88"/>
                <a:gd name="T14" fmla="*/ 0 w 83"/>
                <a:gd name="T15" fmla="*/ 2147483647 h 88"/>
                <a:gd name="T16" fmla="*/ 0 w 83"/>
                <a:gd name="T17" fmla="*/ 2147483647 h 88"/>
                <a:gd name="T18" fmla="*/ 614337065 w 83"/>
                <a:gd name="T19" fmla="*/ 2147483647 h 88"/>
                <a:gd name="T20" fmla="*/ 768064924 w 83"/>
                <a:gd name="T21" fmla="*/ 2147483647 h 88"/>
                <a:gd name="T22" fmla="*/ 1996738787 w 83"/>
                <a:gd name="T23" fmla="*/ 2147483647 h 88"/>
                <a:gd name="T24" fmla="*/ 2147483647 w 83"/>
                <a:gd name="T25" fmla="*/ 2147483647 h 88"/>
                <a:gd name="T26" fmla="*/ 2147483647 w 83"/>
                <a:gd name="T27" fmla="*/ 2147483647 h 88"/>
                <a:gd name="T28" fmla="*/ 2147483647 w 83"/>
                <a:gd name="T29" fmla="*/ 2147483647 h 88"/>
                <a:gd name="T30" fmla="*/ 2147483647 w 83"/>
                <a:gd name="T31" fmla="*/ 2147483647 h 88"/>
                <a:gd name="T32" fmla="*/ 2147483647 w 83"/>
                <a:gd name="T33" fmla="*/ 2147483647 h 88"/>
                <a:gd name="T34" fmla="*/ 2147483647 w 83"/>
                <a:gd name="T35" fmla="*/ 2004544571 h 88"/>
                <a:gd name="T36" fmla="*/ 2147483647 w 83"/>
                <a:gd name="T37" fmla="*/ 859129730 h 88"/>
                <a:gd name="T38" fmla="*/ 2147483647 w 83"/>
                <a:gd name="T39" fmla="*/ 715987175 h 88"/>
                <a:gd name="T40" fmla="*/ 2147483647 w 83"/>
                <a:gd name="T41" fmla="*/ 572844619 h 88"/>
                <a:gd name="T42" fmla="*/ 2147483647 w 83"/>
                <a:gd name="T43" fmla="*/ 286285242 h 88"/>
                <a:gd name="T44" fmla="*/ 2147483647 w 83"/>
                <a:gd name="T45" fmla="*/ 143142621 h 88"/>
                <a:gd name="T46" fmla="*/ 2147483647 w 83"/>
                <a:gd name="T47" fmla="*/ 0 h 88"/>
                <a:gd name="T48" fmla="*/ 1382401454 w 83"/>
                <a:gd name="T49" fmla="*/ 1288557658 h 88"/>
                <a:gd name="T50" fmla="*/ 1689570120 w 83"/>
                <a:gd name="T51" fmla="*/ 1145415103 h 88"/>
                <a:gd name="T52" fmla="*/ 2147483647 w 83"/>
                <a:gd name="T53" fmla="*/ 1002272286 h 88"/>
                <a:gd name="T54" fmla="*/ 2147483647 w 83"/>
                <a:gd name="T55" fmla="*/ 1145415103 h 88"/>
                <a:gd name="T56" fmla="*/ 2147483647 w 83"/>
                <a:gd name="T57" fmla="*/ 1288557658 h 88"/>
                <a:gd name="T58" fmla="*/ 2147483647 w 83"/>
                <a:gd name="T59" fmla="*/ 2147483647 h 88"/>
                <a:gd name="T60" fmla="*/ 2147483647 w 83"/>
                <a:gd name="T61" fmla="*/ 2147483647 h 88"/>
                <a:gd name="T62" fmla="*/ 2147483647 w 83"/>
                <a:gd name="T63" fmla="*/ 2147483647 h 88"/>
                <a:gd name="T64" fmla="*/ 1382401454 w 83"/>
                <a:gd name="T65" fmla="*/ 2147483647 h 88"/>
                <a:gd name="T66" fmla="*/ 1535842797 w 83"/>
                <a:gd name="T67" fmla="*/ 2147483647 h 88"/>
                <a:gd name="T68" fmla="*/ 1228674131 w 83"/>
                <a:gd name="T69" fmla="*/ 2147483647 h 88"/>
                <a:gd name="T70" fmla="*/ 1382401454 w 83"/>
                <a:gd name="T71" fmla="*/ 2147483647 h 88"/>
                <a:gd name="T72" fmla="*/ 1075233055 w 83"/>
                <a:gd name="T73" fmla="*/ 2147483647 h 88"/>
                <a:gd name="T74" fmla="*/ 921505732 w 83"/>
                <a:gd name="T75" fmla="*/ 2147483647 h 88"/>
                <a:gd name="T76" fmla="*/ 921505732 w 83"/>
                <a:gd name="T77" fmla="*/ 2004544571 h 88"/>
                <a:gd name="T78" fmla="*/ 1075233055 w 83"/>
                <a:gd name="T79" fmla="*/ 2147483647 h 88"/>
                <a:gd name="T80" fmla="*/ 1382401454 w 83"/>
                <a:gd name="T81" fmla="*/ 1288557658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3"/>
                <a:gd name="T124" fmla="*/ 0 h 88"/>
                <a:gd name="T125" fmla="*/ 83 w 83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3" h="88">
                  <a:moveTo>
                    <a:pt x="44" y="0"/>
                  </a:moveTo>
                  <a:lnTo>
                    <a:pt x="40" y="0"/>
                  </a:lnTo>
                  <a:lnTo>
                    <a:pt x="27" y="3"/>
                  </a:lnTo>
                  <a:lnTo>
                    <a:pt x="24" y="5"/>
                  </a:lnTo>
                  <a:lnTo>
                    <a:pt x="14" y="12"/>
                  </a:lnTo>
                  <a:lnTo>
                    <a:pt x="11" y="18"/>
                  </a:lnTo>
                  <a:lnTo>
                    <a:pt x="1" y="42"/>
                  </a:lnTo>
                  <a:lnTo>
                    <a:pt x="0" y="44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80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69" y="80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3" y="48"/>
                  </a:lnTo>
                  <a:lnTo>
                    <a:pt x="83" y="42"/>
                  </a:lnTo>
                  <a:lnTo>
                    <a:pt x="75" y="18"/>
                  </a:lnTo>
                  <a:lnTo>
                    <a:pt x="73" y="14"/>
                  </a:lnTo>
                  <a:lnTo>
                    <a:pt x="72" y="12"/>
                  </a:lnTo>
                  <a:lnTo>
                    <a:pt x="61" y="5"/>
                  </a:lnTo>
                  <a:lnTo>
                    <a:pt x="57" y="3"/>
                  </a:lnTo>
                  <a:lnTo>
                    <a:pt x="44" y="0"/>
                  </a:lnTo>
                  <a:close/>
                  <a:moveTo>
                    <a:pt x="28" y="28"/>
                  </a:moveTo>
                  <a:lnTo>
                    <a:pt x="34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7" y="28"/>
                  </a:lnTo>
                  <a:lnTo>
                    <a:pt x="63" y="45"/>
                  </a:lnTo>
                  <a:lnTo>
                    <a:pt x="56" y="63"/>
                  </a:lnTo>
                  <a:lnTo>
                    <a:pt x="42" y="70"/>
                  </a:lnTo>
                  <a:lnTo>
                    <a:pt x="28" y="63"/>
                  </a:lnTo>
                  <a:lnTo>
                    <a:pt x="29" y="66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0" y="45"/>
                  </a:lnTo>
                  <a:lnTo>
                    <a:pt x="19" y="48"/>
                  </a:lnTo>
                  <a:lnTo>
                    <a:pt x="19" y="42"/>
                  </a:lnTo>
                  <a:lnTo>
                    <a:pt x="20" y="45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58" name="Freeform 1278"/>
            <p:cNvSpPr>
              <a:spLocks noEditPoints="1"/>
            </p:cNvSpPr>
            <p:nvPr/>
          </p:nvSpPr>
          <p:spPr bwMode="auto">
            <a:xfrm>
              <a:off x="6604000" y="3668713"/>
              <a:ext cx="44450" cy="46037"/>
            </a:xfrm>
            <a:custGeom>
              <a:avLst/>
              <a:gdLst>
                <a:gd name="T0" fmla="*/ 2147483647 w 83"/>
                <a:gd name="T1" fmla="*/ 143136373 h 88"/>
                <a:gd name="T2" fmla="*/ 2147483647 w 83"/>
                <a:gd name="T3" fmla="*/ 0 h 88"/>
                <a:gd name="T4" fmla="*/ 1996738787 w 83"/>
                <a:gd name="T5" fmla="*/ 0 h 88"/>
                <a:gd name="T6" fmla="*/ 1382401454 w 83"/>
                <a:gd name="T7" fmla="*/ 143136373 h 88"/>
                <a:gd name="T8" fmla="*/ 1228674131 w 83"/>
                <a:gd name="T9" fmla="*/ 143136373 h 88"/>
                <a:gd name="T10" fmla="*/ 768064924 w 83"/>
                <a:gd name="T11" fmla="*/ 572819621 h 88"/>
                <a:gd name="T12" fmla="*/ 460896123 w 83"/>
                <a:gd name="T13" fmla="*/ 859092759 h 88"/>
                <a:gd name="T14" fmla="*/ 0 w 83"/>
                <a:gd name="T15" fmla="*/ 2004458132 h 88"/>
                <a:gd name="T16" fmla="*/ 0 w 83"/>
                <a:gd name="T17" fmla="*/ 2004458132 h 88"/>
                <a:gd name="T18" fmla="*/ 0 w 83"/>
                <a:gd name="T19" fmla="*/ 2147483647 h 88"/>
                <a:gd name="T20" fmla="*/ 460896123 w 83"/>
                <a:gd name="T21" fmla="*/ 2147483647 h 88"/>
                <a:gd name="T22" fmla="*/ 768064924 w 83"/>
                <a:gd name="T23" fmla="*/ 2147483647 h 88"/>
                <a:gd name="T24" fmla="*/ 1996738787 w 83"/>
                <a:gd name="T25" fmla="*/ 2147483647 h 88"/>
                <a:gd name="T26" fmla="*/ 2147483647 w 83"/>
                <a:gd name="T27" fmla="*/ 2147483647 h 88"/>
                <a:gd name="T28" fmla="*/ 2147483647 w 83"/>
                <a:gd name="T29" fmla="*/ 2147483647 h 88"/>
                <a:gd name="T30" fmla="*/ 2147483647 w 83"/>
                <a:gd name="T31" fmla="*/ 2147483647 h 88"/>
                <a:gd name="T32" fmla="*/ 2147483647 w 83"/>
                <a:gd name="T33" fmla="*/ 2147483647 h 88"/>
                <a:gd name="T34" fmla="*/ 2147483647 w 83"/>
                <a:gd name="T35" fmla="*/ 2147483647 h 88"/>
                <a:gd name="T36" fmla="*/ 2147483647 w 83"/>
                <a:gd name="T37" fmla="*/ 2004458132 h 88"/>
                <a:gd name="T38" fmla="*/ 2147483647 w 83"/>
                <a:gd name="T39" fmla="*/ 859092759 h 88"/>
                <a:gd name="T40" fmla="*/ 2147483647 w 83"/>
                <a:gd name="T41" fmla="*/ 715955928 h 88"/>
                <a:gd name="T42" fmla="*/ 2147483647 w 83"/>
                <a:gd name="T43" fmla="*/ 572819621 h 88"/>
                <a:gd name="T44" fmla="*/ 2147483647 w 83"/>
                <a:gd name="T45" fmla="*/ 143136373 h 88"/>
                <a:gd name="T46" fmla="*/ 2147483647 w 83"/>
                <a:gd name="T47" fmla="*/ 143136373 h 88"/>
                <a:gd name="T48" fmla="*/ 1382401454 w 83"/>
                <a:gd name="T49" fmla="*/ 1288502466 h 88"/>
                <a:gd name="T50" fmla="*/ 1689570120 w 83"/>
                <a:gd name="T51" fmla="*/ 1145366158 h 88"/>
                <a:gd name="T52" fmla="*/ 2147483647 w 83"/>
                <a:gd name="T53" fmla="*/ 1002229066 h 88"/>
                <a:gd name="T54" fmla="*/ 2147483647 w 83"/>
                <a:gd name="T55" fmla="*/ 1145366158 h 88"/>
                <a:gd name="T56" fmla="*/ 2147483647 w 83"/>
                <a:gd name="T57" fmla="*/ 1288502466 h 88"/>
                <a:gd name="T58" fmla="*/ 2147483647 w 83"/>
                <a:gd name="T59" fmla="*/ 2147483647 h 88"/>
                <a:gd name="T60" fmla="*/ 2147483647 w 83"/>
                <a:gd name="T61" fmla="*/ 2147483647 h 88"/>
                <a:gd name="T62" fmla="*/ 2147483647 w 83"/>
                <a:gd name="T63" fmla="*/ 2147483647 h 88"/>
                <a:gd name="T64" fmla="*/ 1382401454 w 83"/>
                <a:gd name="T65" fmla="*/ 2147483647 h 88"/>
                <a:gd name="T66" fmla="*/ 1535842797 w 83"/>
                <a:gd name="T67" fmla="*/ 2147483647 h 88"/>
                <a:gd name="T68" fmla="*/ 1228674131 w 83"/>
                <a:gd name="T69" fmla="*/ 2147483647 h 88"/>
                <a:gd name="T70" fmla="*/ 1382401454 w 83"/>
                <a:gd name="T71" fmla="*/ 2147483647 h 88"/>
                <a:gd name="T72" fmla="*/ 1075233055 w 83"/>
                <a:gd name="T73" fmla="*/ 2147483647 h 88"/>
                <a:gd name="T74" fmla="*/ 921505732 w 83"/>
                <a:gd name="T75" fmla="*/ 2147483647 h 88"/>
                <a:gd name="T76" fmla="*/ 921505732 w 83"/>
                <a:gd name="T77" fmla="*/ 2004458132 h 88"/>
                <a:gd name="T78" fmla="*/ 1075233055 w 83"/>
                <a:gd name="T79" fmla="*/ 2147483647 h 88"/>
                <a:gd name="T80" fmla="*/ 1382401454 w 83"/>
                <a:gd name="T81" fmla="*/ 1288502466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3"/>
                <a:gd name="T124" fmla="*/ 0 h 88"/>
                <a:gd name="T125" fmla="*/ 83 w 83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3" h="88">
                  <a:moveTo>
                    <a:pt x="57" y="3"/>
                  </a:moveTo>
                  <a:lnTo>
                    <a:pt x="44" y="0"/>
                  </a:lnTo>
                  <a:lnTo>
                    <a:pt x="40" y="0"/>
                  </a:lnTo>
                  <a:lnTo>
                    <a:pt x="27" y="3"/>
                  </a:lnTo>
                  <a:lnTo>
                    <a:pt x="24" y="4"/>
                  </a:lnTo>
                  <a:lnTo>
                    <a:pt x="14" y="12"/>
                  </a:lnTo>
                  <a:lnTo>
                    <a:pt x="10" y="17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8"/>
                  </a:lnTo>
                  <a:lnTo>
                    <a:pt x="10" y="73"/>
                  </a:lnTo>
                  <a:lnTo>
                    <a:pt x="15" y="79"/>
                  </a:lnTo>
                  <a:lnTo>
                    <a:pt x="38" y="88"/>
                  </a:lnTo>
                  <a:lnTo>
                    <a:pt x="46" y="88"/>
                  </a:lnTo>
                  <a:lnTo>
                    <a:pt x="69" y="79"/>
                  </a:lnTo>
                  <a:lnTo>
                    <a:pt x="72" y="75"/>
                  </a:lnTo>
                  <a:lnTo>
                    <a:pt x="75" y="73"/>
                  </a:lnTo>
                  <a:lnTo>
                    <a:pt x="83" y="48"/>
                  </a:lnTo>
                  <a:lnTo>
                    <a:pt x="83" y="41"/>
                  </a:lnTo>
                  <a:lnTo>
                    <a:pt x="75" y="17"/>
                  </a:lnTo>
                  <a:lnTo>
                    <a:pt x="72" y="14"/>
                  </a:lnTo>
                  <a:lnTo>
                    <a:pt x="71" y="12"/>
                  </a:lnTo>
                  <a:lnTo>
                    <a:pt x="60" y="4"/>
                  </a:lnTo>
                  <a:lnTo>
                    <a:pt x="57" y="3"/>
                  </a:lnTo>
                  <a:close/>
                  <a:moveTo>
                    <a:pt x="28" y="28"/>
                  </a:moveTo>
                  <a:lnTo>
                    <a:pt x="33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7" y="28"/>
                  </a:lnTo>
                  <a:lnTo>
                    <a:pt x="63" y="44"/>
                  </a:lnTo>
                  <a:lnTo>
                    <a:pt x="56" y="63"/>
                  </a:lnTo>
                  <a:lnTo>
                    <a:pt x="42" y="69"/>
                  </a:lnTo>
                  <a:lnTo>
                    <a:pt x="28" y="63"/>
                  </a:lnTo>
                  <a:lnTo>
                    <a:pt x="29" y="66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0" y="44"/>
                  </a:lnTo>
                  <a:lnTo>
                    <a:pt x="19" y="48"/>
                  </a:lnTo>
                  <a:lnTo>
                    <a:pt x="19" y="41"/>
                  </a:lnTo>
                  <a:lnTo>
                    <a:pt x="20" y="44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59" name="Freeform 1279"/>
            <p:cNvSpPr>
              <a:spLocks noEditPoints="1"/>
            </p:cNvSpPr>
            <p:nvPr/>
          </p:nvSpPr>
          <p:spPr bwMode="auto">
            <a:xfrm>
              <a:off x="8156575" y="4860925"/>
              <a:ext cx="44450" cy="47625"/>
            </a:xfrm>
            <a:custGeom>
              <a:avLst/>
              <a:gdLst>
                <a:gd name="T0" fmla="*/ 2147483647 w 83"/>
                <a:gd name="T1" fmla="*/ 158453800 h 88"/>
                <a:gd name="T2" fmla="*/ 2147483647 w 83"/>
                <a:gd name="T3" fmla="*/ 0 h 88"/>
                <a:gd name="T4" fmla="*/ 1996738787 w 83"/>
                <a:gd name="T5" fmla="*/ 0 h 88"/>
                <a:gd name="T6" fmla="*/ 1382401454 w 83"/>
                <a:gd name="T7" fmla="*/ 158453800 h 88"/>
                <a:gd name="T8" fmla="*/ 1228674131 w 83"/>
                <a:gd name="T9" fmla="*/ 316907058 h 88"/>
                <a:gd name="T10" fmla="*/ 768064924 w 83"/>
                <a:gd name="T11" fmla="*/ 634106902 h 88"/>
                <a:gd name="T12" fmla="*/ 614337065 w 83"/>
                <a:gd name="T13" fmla="*/ 951013824 h 88"/>
                <a:gd name="T14" fmla="*/ 0 w 83"/>
                <a:gd name="T15" fmla="*/ 2147483647 h 88"/>
                <a:gd name="T16" fmla="*/ 0 w 83"/>
                <a:gd name="T17" fmla="*/ 2147483647 h 88"/>
                <a:gd name="T18" fmla="*/ 0 w 83"/>
                <a:gd name="T19" fmla="*/ 2147483647 h 88"/>
                <a:gd name="T20" fmla="*/ 614337065 w 83"/>
                <a:gd name="T21" fmla="*/ 2147483647 h 88"/>
                <a:gd name="T22" fmla="*/ 768064924 w 83"/>
                <a:gd name="T23" fmla="*/ 2147483647 h 88"/>
                <a:gd name="T24" fmla="*/ 1996738787 w 83"/>
                <a:gd name="T25" fmla="*/ 2147483647 h 88"/>
                <a:gd name="T26" fmla="*/ 2147483647 w 83"/>
                <a:gd name="T27" fmla="*/ 2147483647 h 88"/>
                <a:gd name="T28" fmla="*/ 2147483647 w 83"/>
                <a:gd name="T29" fmla="*/ 2147483647 h 88"/>
                <a:gd name="T30" fmla="*/ 2147483647 w 83"/>
                <a:gd name="T31" fmla="*/ 2147483647 h 88"/>
                <a:gd name="T32" fmla="*/ 2147483647 w 83"/>
                <a:gd name="T33" fmla="*/ 2147483647 h 88"/>
                <a:gd name="T34" fmla="*/ 2147483647 w 83"/>
                <a:gd name="T35" fmla="*/ 2147483647 h 88"/>
                <a:gd name="T36" fmla="*/ 2147483647 w 83"/>
                <a:gd name="T37" fmla="*/ 2147483647 h 88"/>
                <a:gd name="T38" fmla="*/ 2147483647 w 83"/>
                <a:gd name="T39" fmla="*/ 951013824 h 88"/>
                <a:gd name="T40" fmla="*/ 2147483647 w 83"/>
                <a:gd name="T41" fmla="*/ 792560634 h 88"/>
                <a:gd name="T42" fmla="*/ 2147483647 w 83"/>
                <a:gd name="T43" fmla="*/ 634106902 h 88"/>
                <a:gd name="T44" fmla="*/ 2147483647 w 83"/>
                <a:gd name="T45" fmla="*/ 316907058 h 88"/>
                <a:gd name="T46" fmla="*/ 2147483647 w 83"/>
                <a:gd name="T47" fmla="*/ 158453800 h 88"/>
                <a:gd name="T48" fmla="*/ 1382401454 w 83"/>
                <a:gd name="T49" fmla="*/ 1585121267 h 88"/>
                <a:gd name="T50" fmla="*/ 1689570120 w 83"/>
                <a:gd name="T51" fmla="*/ 1268213803 h 88"/>
                <a:gd name="T52" fmla="*/ 2147483647 w 83"/>
                <a:gd name="T53" fmla="*/ 1268213803 h 88"/>
                <a:gd name="T54" fmla="*/ 2147483647 w 83"/>
                <a:gd name="T55" fmla="*/ 1268213803 h 88"/>
                <a:gd name="T56" fmla="*/ 2147483647 w 83"/>
                <a:gd name="T57" fmla="*/ 1585121267 h 88"/>
                <a:gd name="T58" fmla="*/ 2147483647 w 83"/>
                <a:gd name="T59" fmla="*/ 2147483647 h 88"/>
                <a:gd name="T60" fmla="*/ 2147483647 w 83"/>
                <a:gd name="T61" fmla="*/ 2147483647 h 88"/>
                <a:gd name="T62" fmla="*/ 2147483647 w 83"/>
                <a:gd name="T63" fmla="*/ 2147483647 h 88"/>
                <a:gd name="T64" fmla="*/ 1382401454 w 83"/>
                <a:gd name="T65" fmla="*/ 2147483647 h 88"/>
                <a:gd name="T66" fmla="*/ 1535842797 w 83"/>
                <a:gd name="T67" fmla="*/ 2147483647 h 88"/>
                <a:gd name="T68" fmla="*/ 1228674131 w 83"/>
                <a:gd name="T69" fmla="*/ 2147483647 h 88"/>
                <a:gd name="T70" fmla="*/ 1382401454 w 83"/>
                <a:gd name="T71" fmla="*/ 2147483647 h 88"/>
                <a:gd name="T72" fmla="*/ 1075233055 w 83"/>
                <a:gd name="T73" fmla="*/ 2147483647 h 88"/>
                <a:gd name="T74" fmla="*/ 921505732 w 83"/>
                <a:gd name="T75" fmla="*/ 2147483647 h 88"/>
                <a:gd name="T76" fmla="*/ 921505732 w 83"/>
                <a:gd name="T77" fmla="*/ 2147483647 h 88"/>
                <a:gd name="T78" fmla="*/ 1075233055 w 83"/>
                <a:gd name="T79" fmla="*/ 2147483647 h 88"/>
                <a:gd name="T80" fmla="*/ 1382401454 w 83"/>
                <a:gd name="T81" fmla="*/ 1585121267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3"/>
                <a:gd name="T124" fmla="*/ 0 h 88"/>
                <a:gd name="T125" fmla="*/ 83 w 83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3" h="88">
                  <a:moveTo>
                    <a:pt x="57" y="4"/>
                  </a:moveTo>
                  <a:lnTo>
                    <a:pt x="44" y="0"/>
                  </a:lnTo>
                  <a:lnTo>
                    <a:pt x="40" y="0"/>
                  </a:lnTo>
                  <a:lnTo>
                    <a:pt x="27" y="4"/>
                  </a:lnTo>
                  <a:lnTo>
                    <a:pt x="24" y="5"/>
                  </a:lnTo>
                  <a:lnTo>
                    <a:pt x="14" y="12"/>
                  </a:lnTo>
                  <a:lnTo>
                    <a:pt x="11" y="18"/>
                  </a:lnTo>
                  <a:lnTo>
                    <a:pt x="1" y="42"/>
                  </a:lnTo>
                  <a:lnTo>
                    <a:pt x="0" y="44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80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69" y="80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3" y="48"/>
                  </a:lnTo>
                  <a:lnTo>
                    <a:pt x="83" y="42"/>
                  </a:lnTo>
                  <a:lnTo>
                    <a:pt x="75" y="18"/>
                  </a:lnTo>
                  <a:lnTo>
                    <a:pt x="73" y="14"/>
                  </a:lnTo>
                  <a:lnTo>
                    <a:pt x="71" y="12"/>
                  </a:lnTo>
                  <a:lnTo>
                    <a:pt x="61" y="5"/>
                  </a:lnTo>
                  <a:lnTo>
                    <a:pt x="57" y="4"/>
                  </a:lnTo>
                  <a:close/>
                  <a:moveTo>
                    <a:pt x="28" y="29"/>
                  </a:moveTo>
                  <a:lnTo>
                    <a:pt x="33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7" y="29"/>
                  </a:lnTo>
                  <a:lnTo>
                    <a:pt x="63" y="45"/>
                  </a:lnTo>
                  <a:lnTo>
                    <a:pt x="56" y="63"/>
                  </a:lnTo>
                  <a:lnTo>
                    <a:pt x="42" y="70"/>
                  </a:lnTo>
                  <a:lnTo>
                    <a:pt x="28" y="63"/>
                  </a:lnTo>
                  <a:lnTo>
                    <a:pt x="29" y="67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0" y="45"/>
                  </a:lnTo>
                  <a:lnTo>
                    <a:pt x="19" y="48"/>
                  </a:lnTo>
                  <a:lnTo>
                    <a:pt x="19" y="42"/>
                  </a:lnTo>
                  <a:lnTo>
                    <a:pt x="20" y="45"/>
                  </a:lnTo>
                  <a:lnTo>
                    <a:pt x="28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60" name="Freeform 1280"/>
            <p:cNvSpPr>
              <a:spLocks noEditPoints="1"/>
            </p:cNvSpPr>
            <p:nvPr/>
          </p:nvSpPr>
          <p:spPr bwMode="auto">
            <a:xfrm>
              <a:off x="6370638" y="6599238"/>
              <a:ext cx="44450" cy="46037"/>
            </a:xfrm>
            <a:custGeom>
              <a:avLst/>
              <a:gdLst>
                <a:gd name="T0" fmla="*/ 2147483647 w 84"/>
                <a:gd name="T1" fmla="*/ 143136373 h 88"/>
                <a:gd name="T2" fmla="*/ 2147483647 w 84"/>
                <a:gd name="T3" fmla="*/ 0 h 88"/>
                <a:gd name="T4" fmla="*/ 1926238463 w 84"/>
                <a:gd name="T5" fmla="*/ 0 h 88"/>
                <a:gd name="T6" fmla="*/ 1333722295 w 84"/>
                <a:gd name="T7" fmla="*/ 143136373 h 88"/>
                <a:gd name="T8" fmla="*/ 1185313324 w 84"/>
                <a:gd name="T9" fmla="*/ 143136373 h 88"/>
                <a:gd name="T10" fmla="*/ 740925933 w 84"/>
                <a:gd name="T11" fmla="*/ 572819621 h 88"/>
                <a:gd name="T12" fmla="*/ 592796891 w 84"/>
                <a:gd name="T13" fmla="*/ 859092759 h 88"/>
                <a:gd name="T14" fmla="*/ 0 w 84"/>
                <a:gd name="T15" fmla="*/ 2004458132 h 88"/>
                <a:gd name="T16" fmla="*/ 0 w 84"/>
                <a:gd name="T17" fmla="*/ 2004458132 h 88"/>
                <a:gd name="T18" fmla="*/ 0 w 84"/>
                <a:gd name="T19" fmla="*/ 2147483647 h 88"/>
                <a:gd name="T20" fmla="*/ 592796891 w 84"/>
                <a:gd name="T21" fmla="*/ 2147483647 h 88"/>
                <a:gd name="T22" fmla="*/ 740925933 w 84"/>
                <a:gd name="T23" fmla="*/ 2147483647 h 88"/>
                <a:gd name="T24" fmla="*/ 1926238463 w 84"/>
                <a:gd name="T25" fmla="*/ 2147483647 h 88"/>
                <a:gd name="T26" fmla="*/ 2147483647 w 84"/>
                <a:gd name="T27" fmla="*/ 2147483647 h 88"/>
                <a:gd name="T28" fmla="*/ 2147483647 w 84"/>
                <a:gd name="T29" fmla="*/ 2147483647 h 88"/>
                <a:gd name="T30" fmla="*/ 2147483647 w 84"/>
                <a:gd name="T31" fmla="*/ 2147483647 h 88"/>
                <a:gd name="T32" fmla="*/ 2147483647 w 84"/>
                <a:gd name="T33" fmla="*/ 2147483647 h 88"/>
                <a:gd name="T34" fmla="*/ 2147483647 w 84"/>
                <a:gd name="T35" fmla="*/ 2147483647 h 88"/>
                <a:gd name="T36" fmla="*/ 2147483647 w 84"/>
                <a:gd name="T37" fmla="*/ 2004458132 h 88"/>
                <a:gd name="T38" fmla="*/ 2147483647 w 84"/>
                <a:gd name="T39" fmla="*/ 859092759 h 88"/>
                <a:gd name="T40" fmla="*/ 2147483647 w 84"/>
                <a:gd name="T41" fmla="*/ 715955928 h 88"/>
                <a:gd name="T42" fmla="*/ 2147483647 w 84"/>
                <a:gd name="T43" fmla="*/ 572819621 h 88"/>
                <a:gd name="T44" fmla="*/ 2147483647 w 84"/>
                <a:gd name="T45" fmla="*/ 143136373 h 88"/>
                <a:gd name="T46" fmla="*/ 2147483647 w 84"/>
                <a:gd name="T47" fmla="*/ 143136373 h 88"/>
                <a:gd name="T48" fmla="*/ 1333722295 w 84"/>
                <a:gd name="T49" fmla="*/ 1288502466 h 88"/>
                <a:gd name="T50" fmla="*/ 1629980379 w 84"/>
                <a:gd name="T51" fmla="*/ 1145366158 h 88"/>
                <a:gd name="T52" fmla="*/ 2074368034 w 84"/>
                <a:gd name="T53" fmla="*/ 1002229066 h 88"/>
                <a:gd name="T54" fmla="*/ 2147483647 w 84"/>
                <a:gd name="T55" fmla="*/ 1145366158 h 88"/>
                <a:gd name="T56" fmla="*/ 2147483647 w 84"/>
                <a:gd name="T57" fmla="*/ 1288502466 h 88"/>
                <a:gd name="T58" fmla="*/ 2147483647 w 84"/>
                <a:gd name="T59" fmla="*/ 2147483647 h 88"/>
                <a:gd name="T60" fmla="*/ 2147483647 w 84"/>
                <a:gd name="T61" fmla="*/ 2147483647 h 88"/>
                <a:gd name="T62" fmla="*/ 2074368034 w 84"/>
                <a:gd name="T63" fmla="*/ 2147483647 h 88"/>
                <a:gd name="T64" fmla="*/ 1333722295 w 84"/>
                <a:gd name="T65" fmla="*/ 2147483647 h 88"/>
                <a:gd name="T66" fmla="*/ 1481851866 w 84"/>
                <a:gd name="T67" fmla="*/ 2147483647 h 88"/>
                <a:gd name="T68" fmla="*/ 1185313324 w 84"/>
                <a:gd name="T69" fmla="*/ 2147483647 h 88"/>
                <a:gd name="T70" fmla="*/ 1333722295 w 84"/>
                <a:gd name="T71" fmla="*/ 2147483647 h 88"/>
                <a:gd name="T72" fmla="*/ 1037184017 w 84"/>
                <a:gd name="T73" fmla="*/ 2147483647 h 88"/>
                <a:gd name="T74" fmla="*/ 1037184017 w 84"/>
                <a:gd name="T75" fmla="*/ 2147483647 h 88"/>
                <a:gd name="T76" fmla="*/ 1037184017 w 84"/>
                <a:gd name="T77" fmla="*/ 2004458132 h 88"/>
                <a:gd name="T78" fmla="*/ 1037184017 w 84"/>
                <a:gd name="T79" fmla="*/ 2147483647 h 88"/>
                <a:gd name="T80" fmla="*/ 1333722295 w 84"/>
                <a:gd name="T81" fmla="*/ 1288502466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4"/>
                <a:gd name="T124" fmla="*/ 0 h 88"/>
                <a:gd name="T125" fmla="*/ 84 w 84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4" h="88">
                  <a:moveTo>
                    <a:pt x="58" y="3"/>
                  </a:moveTo>
                  <a:lnTo>
                    <a:pt x="45" y="0"/>
                  </a:lnTo>
                  <a:lnTo>
                    <a:pt x="40" y="0"/>
                  </a:lnTo>
                  <a:lnTo>
                    <a:pt x="27" y="3"/>
                  </a:lnTo>
                  <a:lnTo>
                    <a:pt x="24" y="4"/>
                  </a:lnTo>
                  <a:lnTo>
                    <a:pt x="14" y="12"/>
                  </a:lnTo>
                  <a:lnTo>
                    <a:pt x="11" y="17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79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69" y="79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4" y="48"/>
                  </a:lnTo>
                  <a:lnTo>
                    <a:pt x="84" y="41"/>
                  </a:lnTo>
                  <a:lnTo>
                    <a:pt x="75" y="17"/>
                  </a:lnTo>
                  <a:lnTo>
                    <a:pt x="73" y="14"/>
                  </a:lnTo>
                  <a:lnTo>
                    <a:pt x="72" y="12"/>
                  </a:lnTo>
                  <a:lnTo>
                    <a:pt x="61" y="4"/>
                  </a:lnTo>
                  <a:lnTo>
                    <a:pt x="58" y="3"/>
                  </a:lnTo>
                  <a:close/>
                  <a:moveTo>
                    <a:pt x="28" y="28"/>
                  </a:moveTo>
                  <a:lnTo>
                    <a:pt x="34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8" y="28"/>
                  </a:lnTo>
                  <a:lnTo>
                    <a:pt x="63" y="44"/>
                  </a:lnTo>
                  <a:lnTo>
                    <a:pt x="56" y="63"/>
                  </a:lnTo>
                  <a:lnTo>
                    <a:pt x="42" y="69"/>
                  </a:lnTo>
                  <a:lnTo>
                    <a:pt x="28" y="63"/>
                  </a:lnTo>
                  <a:lnTo>
                    <a:pt x="29" y="66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1" y="44"/>
                  </a:lnTo>
                  <a:lnTo>
                    <a:pt x="20" y="48"/>
                  </a:lnTo>
                  <a:lnTo>
                    <a:pt x="20" y="41"/>
                  </a:lnTo>
                  <a:lnTo>
                    <a:pt x="21" y="44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61" name="Rectangle 1350"/>
            <p:cNvSpPr>
              <a:spLocks noChangeArrowheads="1"/>
            </p:cNvSpPr>
            <p:nvPr/>
          </p:nvSpPr>
          <p:spPr bwMode="auto">
            <a:xfrm>
              <a:off x="6529388" y="3521075"/>
              <a:ext cx="249116" cy="1039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500">
                  <a:solidFill>
                    <a:srgbClr val="000000"/>
                  </a:solidFill>
                  <a:latin typeface="Calibri" pitchFamily="34" charset="0"/>
                </a:rPr>
                <a:t>Талнах</a:t>
              </a:r>
              <a:endParaRPr lang="ru-RU" sz="500">
                <a:latin typeface="Calibri" pitchFamily="34" charset="0"/>
              </a:endParaRPr>
            </a:p>
          </p:txBody>
        </p:sp>
        <p:sp>
          <p:nvSpPr>
            <p:cNvPr id="362" name="Freeform 1401"/>
            <p:cNvSpPr>
              <a:spLocks noEditPoints="1"/>
            </p:cNvSpPr>
            <p:nvPr/>
          </p:nvSpPr>
          <p:spPr bwMode="auto">
            <a:xfrm>
              <a:off x="2549525" y="5232400"/>
              <a:ext cx="44450" cy="46038"/>
            </a:xfrm>
            <a:custGeom>
              <a:avLst/>
              <a:gdLst>
                <a:gd name="T0" fmla="*/ 2147483647 w 84"/>
                <a:gd name="T1" fmla="*/ 2147483647 h 88"/>
                <a:gd name="T2" fmla="*/ 2147483647 w 84"/>
                <a:gd name="T3" fmla="*/ 0 h 88"/>
                <a:gd name="T4" fmla="*/ 2147483647 w 84"/>
                <a:gd name="T5" fmla="*/ 0 h 88"/>
                <a:gd name="T6" fmla="*/ 2147483647 w 84"/>
                <a:gd name="T7" fmla="*/ 2147483647 h 88"/>
                <a:gd name="T8" fmla="*/ 2147483647 w 84"/>
                <a:gd name="T9" fmla="*/ 2147483647 h 88"/>
                <a:gd name="T10" fmla="*/ 2147483647 w 84"/>
                <a:gd name="T11" fmla="*/ 2147483647 h 88"/>
                <a:gd name="T12" fmla="*/ 2147483647 w 84"/>
                <a:gd name="T13" fmla="*/ 2147483647 h 88"/>
                <a:gd name="T14" fmla="*/ 2147483647 w 84"/>
                <a:gd name="T15" fmla="*/ 2147483647 h 88"/>
                <a:gd name="T16" fmla="*/ 0 w 84"/>
                <a:gd name="T17" fmla="*/ 2147483647 h 88"/>
                <a:gd name="T18" fmla="*/ 2147483647 w 84"/>
                <a:gd name="T19" fmla="*/ 2147483647 h 88"/>
                <a:gd name="T20" fmla="*/ 2147483647 w 84"/>
                <a:gd name="T21" fmla="*/ 2147483647 h 88"/>
                <a:gd name="T22" fmla="*/ 2147483647 w 84"/>
                <a:gd name="T23" fmla="*/ 2147483647 h 88"/>
                <a:gd name="T24" fmla="*/ 2147483647 w 84"/>
                <a:gd name="T25" fmla="*/ 2147483647 h 88"/>
                <a:gd name="T26" fmla="*/ 2147483647 w 84"/>
                <a:gd name="T27" fmla="*/ 2147483647 h 88"/>
                <a:gd name="T28" fmla="*/ 2147483647 w 84"/>
                <a:gd name="T29" fmla="*/ 2147483647 h 88"/>
                <a:gd name="T30" fmla="*/ 2147483647 w 84"/>
                <a:gd name="T31" fmla="*/ 2147483647 h 88"/>
                <a:gd name="T32" fmla="*/ 2147483647 w 84"/>
                <a:gd name="T33" fmla="*/ 2147483647 h 88"/>
                <a:gd name="T34" fmla="*/ 2147483647 w 84"/>
                <a:gd name="T35" fmla="*/ 2147483647 h 88"/>
                <a:gd name="T36" fmla="*/ 2147483647 w 84"/>
                <a:gd name="T37" fmla="*/ 2147483647 h 88"/>
                <a:gd name="T38" fmla="*/ 2147483647 w 84"/>
                <a:gd name="T39" fmla="*/ 2147483647 h 88"/>
                <a:gd name="T40" fmla="*/ 2147483647 w 84"/>
                <a:gd name="T41" fmla="*/ 2147483647 h 88"/>
                <a:gd name="T42" fmla="*/ 2147483647 w 84"/>
                <a:gd name="T43" fmla="*/ 2147483647 h 88"/>
                <a:gd name="T44" fmla="*/ 2147483647 w 84"/>
                <a:gd name="T45" fmla="*/ 2147483647 h 88"/>
                <a:gd name="T46" fmla="*/ 2147483647 w 84"/>
                <a:gd name="T47" fmla="*/ 2147483647 h 88"/>
                <a:gd name="T48" fmla="*/ 2147483647 w 84"/>
                <a:gd name="T49" fmla="*/ 2147483647 h 88"/>
                <a:gd name="T50" fmla="*/ 2147483647 w 84"/>
                <a:gd name="T51" fmla="*/ 2147483647 h 88"/>
                <a:gd name="T52" fmla="*/ 2147483647 w 84"/>
                <a:gd name="T53" fmla="*/ 2147483647 h 88"/>
                <a:gd name="T54" fmla="*/ 2147483647 w 84"/>
                <a:gd name="T55" fmla="*/ 2147483647 h 88"/>
                <a:gd name="T56" fmla="*/ 2147483647 w 84"/>
                <a:gd name="T57" fmla="*/ 2147483647 h 88"/>
                <a:gd name="T58" fmla="*/ 2147483647 w 84"/>
                <a:gd name="T59" fmla="*/ 2147483647 h 88"/>
                <a:gd name="T60" fmla="*/ 2147483647 w 84"/>
                <a:gd name="T61" fmla="*/ 2147483647 h 88"/>
                <a:gd name="T62" fmla="*/ 2147483647 w 84"/>
                <a:gd name="T63" fmla="*/ 2147483647 h 88"/>
                <a:gd name="T64" fmla="*/ 2147483647 w 84"/>
                <a:gd name="T65" fmla="*/ 2147483647 h 88"/>
                <a:gd name="T66" fmla="*/ 2147483647 w 84"/>
                <a:gd name="T67" fmla="*/ 2147483647 h 88"/>
                <a:gd name="T68" fmla="*/ 2147483647 w 84"/>
                <a:gd name="T69" fmla="*/ 2147483647 h 88"/>
                <a:gd name="T70" fmla="*/ 2147483647 w 84"/>
                <a:gd name="T71" fmla="*/ 2147483647 h 88"/>
                <a:gd name="T72" fmla="*/ 2147483647 w 84"/>
                <a:gd name="T73" fmla="*/ 2147483647 h 88"/>
                <a:gd name="T74" fmla="*/ 2147483647 w 84"/>
                <a:gd name="T75" fmla="*/ 2147483647 h 88"/>
                <a:gd name="T76" fmla="*/ 2147483647 w 84"/>
                <a:gd name="T77" fmla="*/ 2147483647 h 88"/>
                <a:gd name="T78" fmla="*/ 2147483647 w 84"/>
                <a:gd name="T79" fmla="*/ 2147483647 h 88"/>
                <a:gd name="T80" fmla="*/ 2147483647 w 84"/>
                <a:gd name="T81" fmla="*/ 2147483647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4"/>
                <a:gd name="T124" fmla="*/ 0 h 88"/>
                <a:gd name="T125" fmla="*/ 84 w 84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4" h="88">
                  <a:moveTo>
                    <a:pt x="58" y="4"/>
                  </a:moveTo>
                  <a:lnTo>
                    <a:pt x="45" y="0"/>
                  </a:lnTo>
                  <a:lnTo>
                    <a:pt x="41" y="0"/>
                  </a:lnTo>
                  <a:lnTo>
                    <a:pt x="28" y="4"/>
                  </a:lnTo>
                  <a:lnTo>
                    <a:pt x="24" y="5"/>
                  </a:lnTo>
                  <a:lnTo>
                    <a:pt x="14" y="12"/>
                  </a:lnTo>
                  <a:lnTo>
                    <a:pt x="11" y="18"/>
                  </a:lnTo>
                  <a:lnTo>
                    <a:pt x="1" y="42"/>
                  </a:lnTo>
                  <a:lnTo>
                    <a:pt x="0" y="44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6" y="80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70" y="80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4" y="48"/>
                  </a:lnTo>
                  <a:lnTo>
                    <a:pt x="84" y="42"/>
                  </a:lnTo>
                  <a:lnTo>
                    <a:pt x="75" y="18"/>
                  </a:lnTo>
                  <a:lnTo>
                    <a:pt x="73" y="14"/>
                  </a:lnTo>
                  <a:lnTo>
                    <a:pt x="72" y="12"/>
                  </a:lnTo>
                  <a:lnTo>
                    <a:pt x="61" y="5"/>
                  </a:lnTo>
                  <a:lnTo>
                    <a:pt x="58" y="4"/>
                  </a:lnTo>
                  <a:close/>
                  <a:moveTo>
                    <a:pt x="29" y="29"/>
                  </a:moveTo>
                  <a:lnTo>
                    <a:pt x="34" y="23"/>
                  </a:lnTo>
                  <a:lnTo>
                    <a:pt x="43" y="22"/>
                  </a:lnTo>
                  <a:lnTo>
                    <a:pt x="51" y="23"/>
                  </a:lnTo>
                  <a:lnTo>
                    <a:pt x="58" y="29"/>
                  </a:lnTo>
                  <a:lnTo>
                    <a:pt x="63" y="45"/>
                  </a:lnTo>
                  <a:lnTo>
                    <a:pt x="57" y="63"/>
                  </a:lnTo>
                  <a:lnTo>
                    <a:pt x="43" y="70"/>
                  </a:lnTo>
                  <a:lnTo>
                    <a:pt x="29" y="63"/>
                  </a:lnTo>
                  <a:lnTo>
                    <a:pt x="30" y="67"/>
                  </a:lnTo>
                  <a:lnTo>
                    <a:pt x="24" y="61"/>
                  </a:lnTo>
                  <a:lnTo>
                    <a:pt x="29" y="63"/>
                  </a:lnTo>
                  <a:lnTo>
                    <a:pt x="21" y="45"/>
                  </a:lnTo>
                  <a:lnTo>
                    <a:pt x="20" y="48"/>
                  </a:lnTo>
                  <a:lnTo>
                    <a:pt x="20" y="42"/>
                  </a:lnTo>
                  <a:lnTo>
                    <a:pt x="21" y="45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63" name="Freeform 1402"/>
            <p:cNvSpPr>
              <a:spLocks noEditPoints="1"/>
            </p:cNvSpPr>
            <p:nvPr/>
          </p:nvSpPr>
          <p:spPr bwMode="auto">
            <a:xfrm>
              <a:off x="1314450" y="4213225"/>
              <a:ext cx="42863" cy="47625"/>
            </a:xfrm>
            <a:custGeom>
              <a:avLst/>
              <a:gdLst>
                <a:gd name="T0" fmla="*/ 2147483647 w 83"/>
                <a:gd name="T1" fmla="*/ 2147483647 h 88"/>
                <a:gd name="T2" fmla="*/ 2147483647 w 83"/>
                <a:gd name="T3" fmla="*/ 0 h 88"/>
                <a:gd name="T4" fmla="*/ 2147483647 w 83"/>
                <a:gd name="T5" fmla="*/ 0 h 88"/>
                <a:gd name="T6" fmla="*/ 2147483647 w 83"/>
                <a:gd name="T7" fmla="*/ 2147483647 h 88"/>
                <a:gd name="T8" fmla="*/ 2147483647 w 83"/>
                <a:gd name="T9" fmla="*/ 2147483647 h 88"/>
                <a:gd name="T10" fmla="*/ 2147483647 w 83"/>
                <a:gd name="T11" fmla="*/ 2147483647 h 88"/>
                <a:gd name="T12" fmla="*/ 2147483647 w 83"/>
                <a:gd name="T13" fmla="*/ 2147483647 h 88"/>
                <a:gd name="T14" fmla="*/ 2147483647 w 83"/>
                <a:gd name="T15" fmla="*/ 2147483647 h 88"/>
                <a:gd name="T16" fmla="*/ 0 w 83"/>
                <a:gd name="T17" fmla="*/ 2147483647 h 88"/>
                <a:gd name="T18" fmla="*/ 2147483647 w 83"/>
                <a:gd name="T19" fmla="*/ 2147483647 h 88"/>
                <a:gd name="T20" fmla="*/ 2147483647 w 83"/>
                <a:gd name="T21" fmla="*/ 2147483647 h 88"/>
                <a:gd name="T22" fmla="*/ 2147483647 w 83"/>
                <a:gd name="T23" fmla="*/ 2147483647 h 88"/>
                <a:gd name="T24" fmla="*/ 2147483647 w 83"/>
                <a:gd name="T25" fmla="*/ 2147483647 h 88"/>
                <a:gd name="T26" fmla="*/ 2147483647 w 83"/>
                <a:gd name="T27" fmla="*/ 2147483647 h 88"/>
                <a:gd name="T28" fmla="*/ 2147483647 w 83"/>
                <a:gd name="T29" fmla="*/ 2147483647 h 88"/>
                <a:gd name="T30" fmla="*/ 2147483647 w 83"/>
                <a:gd name="T31" fmla="*/ 2147483647 h 88"/>
                <a:gd name="T32" fmla="*/ 2147483647 w 83"/>
                <a:gd name="T33" fmla="*/ 2147483647 h 88"/>
                <a:gd name="T34" fmla="*/ 2147483647 w 83"/>
                <a:gd name="T35" fmla="*/ 2147483647 h 88"/>
                <a:gd name="T36" fmla="*/ 2147483647 w 83"/>
                <a:gd name="T37" fmla="*/ 2147483647 h 88"/>
                <a:gd name="T38" fmla="*/ 2147483647 w 83"/>
                <a:gd name="T39" fmla="*/ 2147483647 h 88"/>
                <a:gd name="T40" fmla="*/ 2147483647 w 83"/>
                <a:gd name="T41" fmla="*/ 2147483647 h 88"/>
                <a:gd name="T42" fmla="*/ 2147483647 w 83"/>
                <a:gd name="T43" fmla="*/ 2147483647 h 88"/>
                <a:gd name="T44" fmla="*/ 2147483647 w 83"/>
                <a:gd name="T45" fmla="*/ 2147483647 h 88"/>
                <a:gd name="T46" fmla="*/ 2147483647 w 83"/>
                <a:gd name="T47" fmla="*/ 2147483647 h 88"/>
                <a:gd name="T48" fmla="*/ 2147483647 w 83"/>
                <a:gd name="T49" fmla="*/ 2147483647 h 88"/>
                <a:gd name="T50" fmla="*/ 2147483647 w 83"/>
                <a:gd name="T51" fmla="*/ 2147483647 h 88"/>
                <a:gd name="T52" fmla="*/ 2147483647 w 83"/>
                <a:gd name="T53" fmla="*/ 2147483647 h 88"/>
                <a:gd name="T54" fmla="*/ 2147483647 w 83"/>
                <a:gd name="T55" fmla="*/ 2147483647 h 88"/>
                <a:gd name="T56" fmla="*/ 2147483647 w 83"/>
                <a:gd name="T57" fmla="*/ 2147483647 h 88"/>
                <a:gd name="T58" fmla="*/ 2147483647 w 83"/>
                <a:gd name="T59" fmla="*/ 2147483647 h 88"/>
                <a:gd name="T60" fmla="*/ 2147483647 w 83"/>
                <a:gd name="T61" fmla="*/ 2147483647 h 88"/>
                <a:gd name="T62" fmla="*/ 2147483647 w 83"/>
                <a:gd name="T63" fmla="*/ 2147483647 h 88"/>
                <a:gd name="T64" fmla="*/ 2147483647 w 83"/>
                <a:gd name="T65" fmla="*/ 2147483647 h 88"/>
                <a:gd name="T66" fmla="*/ 2147483647 w 83"/>
                <a:gd name="T67" fmla="*/ 2147483647 h 88"/>
                <a:gd name="T68" fmla="*/ 2147483647 w 83"/>
                <a:gd name="T69" fmla="*/ 2147483647 h 88"/>
                <a:gd name="T70" fmla="*/ 2147483647 w 83"/>
                <a:gd name="T71" fmla="*/ 2147483647 h 88"/>
                <a:gd name="T72" fmla="*/ 2147483647 w 83"/>
                <a:gd name="T73" fmla="*/ 2147483647 h 88"/>
                <a:gd name="T74" fmla="*/ 2147483647 w 83"/>
                <a:gd name="T75" fmla="*/ 2147483647 h 88"/>
                <a:gd name="T76" fmla="*/ 2147483647 w 83"/>
                <a:gd name="T77" fmla="*/ 2147483647 h 88"/>
                <a:gd name="T78" fmla="*/ 2147483647 w 83"/>
                <a:gd name="T79" fmla="*/ 2147483647 h 88"/>
                <a:gd name="T80" fmla="*/ 2147483647 w 83"/>
                <a:gd name="T81" fmla="*/ 2147483647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3"/>
                <a:gd name="T124" fmla="*/ 0 h 88"/>
                <a:gd name="T125" fmla="*/ 83 w 83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3" h="88">
                  <a:moveTo>
                    <a:pt x="57" y="3"/>
                  </a:moveTo>
                  <a:lnTo>
                    <a:pt x="44" y="0"/>
                  </a:lnTo>
                  <a:lnTo>
                    <a:pt x="40" y="0"/>
                  </a:lnTo>
                  <a:lnTo>
                    <a:pt x="27" y="3"/>
                  </a:lnTo>
                  <a:lnTo>
                    <a:pt x="24" y="4"/>
                  </a:lnTo>
                  <a:lnTo>
                    <a:pt x="14" y="12"/>
                  </a:lnTo>
                  <a:lnTo>
                    <a:pt x="11" y="17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79"/>
                  </a:lnTo>
                  <a:lnTo>
                    <a:pt x="38" y="88"/>
                  </a:lnTo>
                  <a:lnTo>
                    <a:pt x="46" y="88"/>
                  </a:lnTo>
                  <a:lnTo>
                    <a:pt x="69" y="79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3" y="48"/>
                  </a:lnTo>
                  <a:lnTo>
                    <a:pt x="83" y="41"/>
                  </a:lnTo>
                  <a:lnTo>
                    <a:pt x="75" y="17"/>
                  </a:lnTo>
                  <a:lnTo>
                    <a:pt x="73" y="14"/>
                  </a:lnTo>
                  <a:lnTo>
                    <a:pt x="71" y="12"/>
                  </a:lnTo>
                  <a:lnTo>
                    <a:pt x="61" y="4"/>
                  </a:lnTo>
                  <a:lnTo>
                    <a:pt x="57" y="3"/>
                  </a:lnTo>
                  <a:close/>
                  <a:moveTo>
                    <a:pt x="28" y="28"/>
                  </a:moveTo>
                  <a:lnTo>
                    <a:pt x="33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7" y="28"/>
                  </a:lnTo>
                  <a:lnTo>
                    <a:pt x="63" y="44"/>
                  </a:lnTo>
                  <a:lnTo>
                    <a:pt x="56" y="63"/>
                  </a:lnTo>
                  <a:lnTo>
                    <a:pt x="42" y="69"/>
                  </a:lnTo>
                  <a:lnTo>
                    <a:pt x="28" y="63"/>
                  </a:lnTo>
                  <a:lnTo>
                    <a:pt x="29" y="66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0" y="44"/>
                  </a:lnTo>
                  <a:lnTo>
                    <a:pt x="19" y="48"/>
                  </a:lnTo>
                  <a:lnTo>
                    <a:pt x="19" y="41"/>
                  </a:lnTo>
                  <a:lnTo>
                    <a:pt x="20" y="44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64" name="AutoShape 319"/>
            <p:cNvSpPr>
              <a:spLocks noEditPoints="1"/>
            </p:cNvSpPr>
            <p:nvPr/>
          </p:nvSpPr>
          <p:spPr bwMode="auto">
            <a:xfrm>
              <a:off x="1576388" y="4872038"/>
              <a:ext cx="44450" cy="52387"/>
            </a:xfrm>
            <a:custGeom>
              <a:avLst/>
              <a:gdLst>
                <a:gd name="T0" fmla="*/ 2147483647 w 82"/>
                <a:gd name="T1" fmla="*/ 0 h 100"/>
                <a:gd name="T2" fmla="*/ 2070712779 w 82"/>
                <a:gd name="T3" fmla="*/ 0 h 100"/>
                <a:gd name="T4" fmla="*/ 1433661037 w 82"/>
                <a:gd name="T5" fmla="*/ 143806528 h 100"/>
                <a:gd name="T6" fmla="*/ 1274398914 w 82"/>
                <a:gd name="T7" fmla="*/ 287613055 h 100"/>
                <a:gd name="T8" fmla="*/ 637052555 w 82"/>
                <a:gd name="T9" fmla="*/ 718758065 h 100"/>
                <a:gd name="T10" fmla="*/ 477789213 w 82"/>
                <a:gd name="T11" fmla="*/ 862564003 h 100"/>
                <a:gd name="T12" fmla="*/ 0 w 82"/>
                <a:gd name="T13" fmla="*/ 2147483647 h 100"/>
                <a:gd name="T14" fmla="*/ 0 w 82"/>
                <a:gd name="T15" fmla="*/ 2147483647 h 100"/>
                <a:gd name="T16" fmla="*/ 477789213 w 82"/>
                <a:gd name="T17" fmla="*/ 2147483647 h 100"/>
                <a:gd name="T18" fmla="*/ 637052555 w 82"/>
                <a:gd name="T19" fmla="*/ 2147483647 h 100"/>
                <a:gd name="T20" fmla="*/ 1274398914 w 82"/>
                <a:gd name="T21" fmla="*/ 2147483647 h 100"/>
                <a:gd name="T22" fmla="*/ 1433661037 w 82"/>
                <a:gd name="T23" fmla="*/ 2147483647 h 100"/>
                <a:gd name="T24" fmla="*/ 2070712779 w 82"/>
                <a:gd name="T25" fmla="*/ 2147483647 h 100"/>
                <a:gd name="T26" fmla="*/ 2147483647 w 82"/>
                <a:gd name="T27" fmla="*/ 2147483647 h 100"/>
                <a:gd name="T28" fmla="*/ 2147483647 w 82"/>
                <a:gd name="T29" fmla="*/ 2147483647 h 100"/>
                <a:gd name="T30" fmla="*/ 2147483647 w 82"/>
                <a:gd name="T31" fmla="*/ 2147483647 h 100"/>
                <a:gd name="T32" fmla="*/ 2147483647 w 82"/>
                <a:gd name="T33" fmla="*/ 2147483647 h 100"/>
                <a:gd name="T34" fmla="*/ 2147483647 w 82"/>
                <a:gd name="T35" fmla="*/ 2147483647 h 100"/>
                <a:gd name="T36" fmla="*/ 2147483647 w 82"/>
                <a:gd name="T37" fmla="*/ 2147483647 h 100"/>
                <a:gd name="T38" fmla="*/ 2147483647 w 82"/>
                <a:gd name="T39" fmla="*/ 2147483647 h 100"/>
                <a:gd name="T40" fmla="*/ 2147483647 w 82"/>
                <a:gd name="T41" fmla="*/ 862564003 h 100"/>
                <a:gd name="T42" fmla="*/ 2147483647 w 82"/>
                <a:gd name="T43" fmla="*/ 718758065 h 100"/>
                <a:gd name="T44" fmla="*/ 2147483647 w 82"/>
                <a:gd name="T45" fmla="*/ 287613055 h 100"/>
                <a:gd name="T46" fmla="*/ 2147483647 w 82"/>
                <a:gd name="T47" fmla="*/ 143806528 h 100"/>
                <a:gd name="T48" fmla="*/ 2147483647 w 82"/>
                <a:gd name="T49" fmla="*/ 0 h 100"/>
                <a:gd name="T50" fmla="*/ 2147483647 w 82"/>
                <a:gd name="T51" fmla="*/ 1006370465 h 100"/>
                <a:gd name="T52" fmla="*/ 2147483647 w 82"/>
                <a:gd name="T53" fmla="*/ 1150177713 h 100"/>
                <a:gd name="T54" fmla="*/ 2147483647 w 82"/>
                <a:gd name="T55" fmla="*/ 1293983127 h 100"/>
                <a:gd name="T56" fmla="*/ 2147483647 w 82"/>
                <a:gd name="T57" fmla="*/ 2147483647 h 100"/>
                <a:gd name="T58" fmla="*/ 2147483647 w 82"/>
                <a:gd name="T59" fmla="*/ 2147483647 h 100"/>
                <a:gd name="T60" fmla="*/ 2147483647 w 82"/>
                <a:gd name="T61" fmla="*/ 2147483647 h 100"/>
                <a:gd name="T62" fmla="*/ 2147483647 w 82"/>
                <a:gd name="T63" fmla="*/ 2147483647 h 100"/>
                <a:gd name="T64" fmla="*/ 1911450656 w 82"/>
                <a:gd name="T65" fmla="*/ 2147483647 h 100"/>
                <a:gd name="T66" fmla="*/ 1592924243 w 82"/>
                <a:gd name="T67" fmla="*/ 2147483647 h 100"/>
                <a:gd name="T68" fmla="*/ 1274398914 w 82"/>
                <a:gd name="T69" fmla="*/ 2147483647 h 100"/>
                <a:gd name="T70" fmla="*/ 1115134894 w 82"/>
                <a:gd name="T71" fmla="*/ 2147483647 h 100"/>
                <a:gd name="T72" fmla="*/ 1115134894 w 82"/>
                <a:gd name="T73" fmla="*/ 2147483647 h 100"/>
                <a:gd name="T74" fmla="*/ 1274398914 w 82"/>
                <a:gd name="T75" fmla="*/ 2147483647 h 100"/>
                <a:gd name="T76" fmla="*/ 1592924243 w 82"/>
                <a:gd name="T77" fmla="*/ 1293983127 h 100"/>
                <a:gd name="T78" fmla="*/ 1911450656 w 82"/>
                <a:gd name="T79" fmla="*/ 1150177713 h 100"/>
                <a:gd name="T80" fmla="*/ 2147483647 w 82"/>
                <a:gd name="T81" fmla="*/ 1006370465 h 10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2"/>
                <a:gd name="T124" fmla="*/ 0 h 100"/>
                <a:gd name="T125" fmla="*/ 82 w 82"/>
                <a:gd name="T126" fmla="*/ 100 h 10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2" h="100">
                  <a:moveTo>
                    <a:pt x="44" y="0"/>
                  </a:moveTo>
                  <a:lnTo>
                    <a:pt x="39" y="0"/>
                  </a:lnTo>
                  <a:lnTo>
                    <a:pt x="26" y="3"/>
                  </a:lnTo>
                  <a:lnTo>
                    <a:pt x="22" y="5"/>
                  </a:lnTo>
                  <a:lnTo>
                    <a:pt x="12" y="14"/>
                  </a:lnTo>
                  <a:lnTo>
                    <a:pt x="9" y="18"/>
                  </a:lnTo>
                  <a:lnTo>
                    <a:pt x="0" y="47"/>
                  </a:lnTo>
                  <a:lnTo>
                    <a:pt x="0" y="53"/>
                  </a:lnTo>
                  <a:lnTo>
                    <a:pt x="9" y="81"/>
                  </a:lnTo>
                  <a:lnTo>
                    <a:pt x="12" y="86"/>
                  </a:lnTo>
                  <a:lnTo>
                    <a:pt x="22" y="95"/>
                  </a:lnTo>
                  <a:lnTo>
                    <a:pt x="26" y="97"/>
                  </a:lnTo>
                  <a:lnTo>
                    <a:pt x="39" y="100"/>
                  </a:lnTo>
                  <a:lnTo>
                    <a:pt x="44" y="100"/>
                  </a:lnTo>
                  <a:lnTo>
                    <a:pt x="56" y="97"/>
                  </a:lnTo>
                  <a:lnTo>
                    <a:pt x="60" y="95"/>
                  </a:lnTo>
                  <a:lnTo>
                    <a:pt x="70" y="86"/>
                  </a:lnTo>
                  <a:lnTo>
                    <a:pt x="73" y="81"/>
                  </a:lnTo>
                  <a:lnTo>
                    <a:pt x="82" y="53"/>
                  </a:lnTo>
                  <a:lnTo>
                    <a:pt x="82" y="47"/>
                  </a:lnTo>
                  <a:lnTo>
                    <a:pt x="73" y="18"/>
                  </a:lnTo>
                  <a:lnTo>
                    <a:pt x="70" y="14"/>
                  </a:lnTo>
                  <a:lnTo>
                    <a:pt x="60" y="5"/>
                  </a:lnTo>
                  <a:lnTo>
                    <a:pt x="56" y="3"/>
                  </a:lnTo>
                  <a:lnTo>
                    <a:pt x="44" y="0"/>
                  </a:lnTo>
                  <a:close/>
                  <a:moveTo>
                    <a:pt x="42" y="21"/>
                  </a:moveTo>
                  <a:lnTo>
                    <a:pt x="49" y="23"/>
                  </a:lnTo>
                  <a:lnTo>
                    <a:pt x="52" y="26"/>
                  </a:lnTo>
                  <a:lnTo>
                    <a:pt x="61" y="50"/>
                  </a:lnTo>
                  <a:lnTo>
                    <a:pt x="53" y="73"/>
                  </a:lnTo>
                  <a:lnTo>
                    <a:pt x="48" y="78"/>
                  </a:lnTo>
                  <a:lnTo>
                    <a:pt x="42" y="79"/>
                  </a:lnTo>
                  <a:lnTo>
                    <a:pt x="35" y="78"/>
                  </a:lnTo>
                  <a:lnTo>
                    <a:pt x="30" y="73"/>
                  </a:lnTo>
                  <a:lnTo>
                    <a:pt x="22" y="50"/>
                  </a:lnTo>
                  <a:lnTo>
                    <a:pt x="21" y="53"/>
                  </a:lnTo>
                  <a:lnTo>
                    <a:pt x="21" y="47"/>
                  </a:lnTo>
                  <a:lnTo>
                    <a:pt x="22" y="50"/>
                  </a:lnTo>
                  <a:lnTo>
                    <a:pt x="30" y="26"/>
                  </a:lnTo>
                  <a:lnTo>
                    <a:pt x="34" y="23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65" name="AutoShape 320"/>
            <p:cNvSpPr>
              <a:spLocks noEditPoints="1"/>
            </p:cNvSpPr>
            <p:nvPr/>
          </p:nvSpPr>
          <p:spPr bwMode="auto">
            <a:xfrm>
              <a:off x="1414463" y="4876800"/>
              <a:ext cx="44450" cy="52388"/>
            </a:xfrm>
            <a:custGeom>
              <a:avLst/>
              <a:gdLst>
                <a:gd name="T0" fmla="*/ 2147483647 w 82"/>
                <a:gd name="T1" fmla="*/ 0 h 100"/>
                <a:gd name="T2" fmla="*/ 2070712779 w 82"/>
                <a:gd name="T3" fmla="*/ 0 h 100"/>
                <a:gd name="T4" fmla="*/ 1433661037 w 82"/>
                <a:gd name="T5" fmla="*/ 143811892 h 100"/>
                <a:gd name="T6" fmla="*/ 1274398914 w 82"/>
                <a:gd name="T7" fmla="*/ 287623784 h 100"/>
                <a:gd name="T8" fmla="*/ 637052555 w 82"/>
                <a:gd name="T9" fmla="*/ 718785406 h 100"/>
                <a:gd name="T10" fmla="*/ 477789213 w 82"/>
                <a:gd name="T11" fmla="*/ 862597232 h 100"/>
                <a:gd name="T12" fmla="*/ 0 w 82"/>
                <a:gd name="T13" fmla="*/ 2147483647 h 100"/>
                <a:gd name="T14" fmla="*/ 0 w 82"/>
                <a:gd name="T15" fmla="*/ 2147483647 h 100"/>
                <a:gd name="T16" fmla="*/ 477789213 w 82"/>
                <a:gd name="T17" fmla="*/ 2147483647 h 100"/>
                <a:gd name="T18" fmla="*/ 637052555 w 82"/>
                <a:gd name="T19" fmla="*/ 2147483647 h 100"/>
                <a:gd name="T20" fmla="*/ 1274398914 w 82"/>
                <a:gd name="T21" fmla="*/ 2147483647 h 100"/>
                <a:gd name="T22" fmla="*/ 1433661037 w 82"/>
                <a:gd name="T23" fmla="*/ 2147483647 h 100"/>
                <a:gd name="T24" fmla="*/ 2070712779 w 82"/>
                <a:gd name="T25" fmla="*/ 2147483647 h 100"/>
                <a:gd name="T26" fmla="*/ 2147483647 w 82"/>
                <a:gd name="T27" fmla="*/ 2147483647 h 100"/>
                <a:gd name="T28" fmla="*/ 2147483647 w 82"/>
                <a:gd name="T29" fmla="*/ 2147483647 h 100"/>
                <a:gd name="T30" fmla="*/ 2147483647 w 82"/>
                <a:gd name="T31" fmla="*/ 2147483647 h 100"/>
                <a:gd name="T32" fmla="*/ 2147483647 w 82"/>
                <a:gd name="T33" fmla="*/ 2147483647 h 100"/>
                <a:gd name="T34" fmla="*/ 2147483647 w 82"/>
                <a:gd name="T35" fmla="*/ 2147483647 h 100"/>
                <a:gd name="T36" fmla="*/ 2147483647 w 82"/>
                <a:gd name="T37" fmla="*/ 2147483647 h 100"/>
                <a:gd name="T38" fmla="*/ 2147483647 w 82"/>
                <a:gd name="T39" fmla="*/ 2147483647 h 100"/>
                <a:gd name="T40" fmla="*/ 2147483647 w 82"/>
                <a:gd name="T41" fmla="*/ 862597232 h 100"/>
                <a:gd name="T42" fmla="*/ 2147483647 w 82"/>
                <a:gd name="T43" fmla="*/ 718785406 h 100"/>
                <a:gd name="T44" fmla="*/ 2147483647 w 82"/>
                <a:gd name="T45" fmla="*/ 287623784 h 100"/>
                <a:gd name="T46" fmla="*/ 2147483647 w 82"/>
                <a:gd name="T47" fmla="*/ 143811892 h 100"/>
                <a:gd name="T48" fmla="*/ 2147483647 w 82"/>
                <a:gd name="T49" fmla="*/ 0 h 100"/>
                <a:gd name="T50" fmla="*/ 2147483647 w 82"/>
                <a:gd name="T51" fmla="*/ 1006409059 h 100"/>
                <a:gd name="T52" fmla="*/ 2147483647 w 82"/>
                <a:gd name="T53" fmla="*/ 1150220623 h 100"/>
                <a:gd name="T54" fmla="*/ 2147483647 w 82"/>
                <a:gd name="T55" fmla="*/ 1294032974 h 100"/>
                <a:gd name="T56" fmla="*/ 2147483647 w 82"/>
                <a:gd name="T57" fmla="*/ 2147483647 h 100"/>
                <a:gd name="T58" fmla="*/ 2147483647 w 82"/>
                <a:gd name="T59" fmla="*/ 2147483647 h 100"/>
                <a:gd name="T60" fmla="*/ 2147483647 w 82"/>
                <a:gd name="T61" fmla="*/ 2147483647 h 100"/>
                <a:gd name="T62" fmla="*/ 2147483647 w 82"/>
                <a:gd name="T63" fmla="*/ 2147483647 h 100"/>
                <a:gd name="T64" fmla="*/ 1911450656 w 82"/>
                <a:gd name="T65" fmla="*/ 2147483647 h 100"/>
                <a:gd name="T66" fmla="*/ 1592924243 w 82"/>
                <a:gd name="T67" fmla="*/ 2147483647 h 100"/>
                <a:gd name="T68" fmla="*/ 1274398914 w 82"/>
                <a:gd name="T69" fmla="*/ 2147483647 h 100"/>
                <a:gd name="T70" fmla="*/ 1115134894 w 82"/>
                <a:gd name="T71" fmla="*/ 2147483647 h 100"/>
                <a:gd name="T72" fmla="*/ 1115134894 w 82"/>
                <a:gd name="T73" fmla="*/ 2147483647 h 100"/>
                <a:gd name="T74" fmla="*/ 1274398914 w 82"/>
                <a:gd name="T75" fmla="*/ 2147483647 h 100"/>
                <a:gd name="T76" fmla="*/ 1592924243 w 82"/>
                <a:gd name="T77" fmla="*/ 1294032974 h 100"/>
                <a:gd name="T78" fmla="*/ 1911450656 w 82"/>
                <a:gd name="T79" fmla="*/ 1150220623 h 100"/>
                <a:gd name="T80" fmla="*/ 2147483647 w 82"/>
                <a:gd name="T81" fmla="*/ 1006409059 h 10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2"/>
                <a:gd name="T124" fmla="*/ 0 h 100"/>
                <a:gd name="T125" fmla="*/ 82 w 82"/>
                <a:gd name="T126" fmla="*/ 100 h 10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2" h="100">
                  <a:moveTo>
                    <a:pt x="44" y="0"/>
                  </a:moveTo>
                  <a:lnTo>
                    <a:pt x="39" y="0"/>
                  </a:lnTo>
                  <a:lnTo>
                    <a:pt x="26" y="3"/>
                  </a:lnTo>
                  <a:lnTo>
                    <a:pt x="22" y="5"/>
                  </a:lnTo>
                  <a:lnTo>
                    <a:pt x="12" y="14"/>
                  </a:lnTo>
                  <a:lnTo>
                    <a:pt x="9" y="18"/>
                  </a:lnTo>
                  <a:lnTo>
                    <a:pt x="0" y="47"/>
                  </a:lnTo>
                  <a:lnTo>
                    <a:pt x="0" y="53"/>
                  </a:lnTo>
                  <a:lnTo>
                    <a:pt x="9" y="81"/>
                  </a:lnTo>
                  <a:lnTo>
                    <a:pt x="12" y="86"/>
                  </a:lnTo>
                  <a:lnTo>
                    <a:pt x="22" y="95"/>
                  </a:lnTo>
                  <a:lnTo>
                    <a:pt x="26" y="97"/>
                  </a:lnTo>
                  <a:lnTo>
                    <a:pt x="39" y="100"/>
                  </a:lnTo>
                  <a:lnTo>
                    <a:pt x="44" y="100"/>
                  </a:lnTo>
                  <a:lnTo>
                    <a:pt x="56" y="97"/>
                  </a:lnTo>
                  <a:lnTo>
                    <a:pt x="60" y="95"/>
                  </a:lnTo>
                  <a:lnTo>
                    <a:pt x="70" y="86"/>
                  </a:lnTo>
                  <a:lnTo>
                    <a:pt x="73" y="81"/>
                  </a:lnTo>
                  <a:lnTo>
                    <a:pt x="82" y="53"/>
                  </a:lnTo>
                  <a:lnTo>
                    <a:pt x="82" y="47"/>
                  </a:lnTo>
                  <a:lnTo>
                    <a:pt x="73" y="18"/>
                  </a:lnTo>
                  <a:lnTo>
                    <a:pt x="70" y="14"/>
                  </a:lnTo>
                  <a:lnTo>
                    <a:pt x="60" y="5"/>
                  </a:lnTo>
                  <a:lnTo>
                    <a:pt x="56" y="3"/>
                  </a:lnTo>
                  <a:lnTo>
                    <a:pt x="44" y="0"/>
                  </a:lnTo>
                  <a:close/>
                  <a:moveTo>
                    <a:pt x="42" y="21"/>
                  </a:moveTo>
                  <a:lnTo>
                    <a:pt x="49" y="23"/>
                  </a:lnTo>
                  <a:lnTo>
                    <a:pt x="52" y="26"/>
                  </a:lnTo>
                  <a:lnTo>
                    <a:pt x="61" y="50"/>
                  </a:lnTo>
                  <a:lnTo>
                    <a:pt x="53" y="73"/>
                  </a:lnTo>
                  <a:lnTo>
                    <a:pt x="48" y="78"/>
                  </a:lnTo>
                  <a:lnTo>
                    <a:pt x="42" y="79"/>
                  </a:lnTo>
                  <a:lnTo>
                    <a:pt x="35" y="78"/>
                  </a:lnTo>
                  <a:lnTo>
                    <a:pt x="30" y="73"/>
                  </a:lnTo>
                  <a:lnTo>
                    <a:pt x="22" y="50"/>
                  </a:lnTo>
                  <a:lnTo>
                    <a:pt x="21" y="53"/>
                  </a:lnTo>
                  <a:lnTo>
                    <a:pt x="21" y="47"/>
                  </a:lnTo>
                  <a:lnTo>
                    <a:pt x="22" y="50"/>
                  </a:lnTo>
                  <a:lnTo>
                    <a:pt x="30" y="26"/>
                  </a:lnTo>
                  <a:lnTo>
                    <a:pt x="34" y="23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66" name="Freeform 857"/>
            <p:cNvSpPr>
              <a:spLocks noEditPoints="1"/>
            </p:cNvSpPr>
            <p:nvPr/>
          </p:nvSpPr>
          <p:spPr bwMode="auto">
            <a:xfrm>
              <a:off x="3016250" y="5410200"/>
              <a:ext cx="38100" cy="42863"/>
            </a:xfrm>
            <a:custGeom>
              <a:avLst/>
              <a:gdLst>
                <a:gd name="T0" fmla="*/ 740925888 w 72"/>
                <a:gd name="T1" fmla="*/ 571336135 h 82"/>
                <a:gd name="T2" fmla="*/ 444387231 w 72"/>
                <a:gd name="T3" fmla="*/ 714238187 h 82"/>
                <a:gd name="T4" fmla="*/ 0 w 72"/>
                <a:gd name="T5" fmla="*/ 1856635767 h 82"/>
                <a:gd name="T6" fmla="*/ 0 w 72"/>
                <a:gd name="T7" fmla="*/ 2142439872 h 82"/>
                <a:gd name="T8" fmla="*/ 444387231 w 72"/>
                <a:gd name="T9" fmla="*/ 2147483647 h 82"/>
                <a:gd name="T10" fmla="*/ 444387231 w 72"/>
                <a:gd name="T11" fmla="*/ 2147483647 h 82"/>
                <a:gd name="T12" fmla="*/ 592796855 w 72"/>
                <a:gd name="T13" fmla="*/ 2147483647 h 82"/>
                <a:gd name="T14" fmla="*/ 1481851776 w 72"/>
                <a:gd name="T15" fmla="*/ 2147483647 h 82"/>
                <a:gd name="T16" fmla="*/ 1778109842 w 72"/>
                <a:gd name="T17" fmla="*/ 2147483647 h 82"/>
                <a:gd name="T18" fmla="*/ 1926238346 w 72"/>
                <a:gd name="T19" fmla="*/ 2147483647 h 82"/>
                <a:gd name="T20" fmla="*/ 2147483647 w 72"/>
                <a:gd name="T21" fmla="*/ 2147483647 h 82"/>
                <a:gd name="T22" fmla="*/ 2147483647 w 72"/>
                <a:gd name="T23" fmla="*/ 2147483647 h 82"/>
                <a:gd name="T24" fmla="*/ 2147483647 w 72"/>
                <a:gd name="T25" fmla="*/ 2142439872 h 82"/>
                <a:gd name="T26" fmla="*/ 2147483647 w 72"/>
                <a:gd name="T27" fmla="*/ 1999537820 h 82"/>
                <a:gd name="T28" fmla="*/ 2147483647 w 72"/>
                <a:gd name="T29" fmla="*/ 1856635767 h 82"/>
                <a:gd name="T30" fmla="*/ 2147483647 w 72"/>
                <a:gd name="T31" fmla="*/ 714238187 h 82"/>
                <a:gd name="T32" fmla="*/ 2147483647 w 72"/>
                <a:gd name="T33" fmla="*/ 571336135 h 82"/>
                <a:gd name="T34" fmla="*/ 1926238346 w 72"/>
                <a:gd name="T35" fmla="*/ 142902118 h 82"/>
                <a:gd name="T36" fmla="*/ 1778109842 w 72"/>
                <a:gd name="T37" fmla="*/ 0 h 82"/>
                <a:gd name="T38" fmla="*/ 1629980280 w 72"/>
                <a:gd name="T39" fmla="*/ 142902118 h 82"/>
                <a:gd name="T40" fmla="*/ 740925888 w 72"/>
                <a:gd name="T41" fmla="*/ 571336135 h 82"/>
                <a:gd name="T42" fmla="*/ 1037183954 w 72"/>
                <a:gd name="T43" fmla="*/ 1999537820 h 82"/>
                <a:gd name="T44" fmla="*/ 1037183954 w 72"/>
                <a:gd name="T45" fmla="*/ 2142439872 h 82"/>
                <a:gd name="T46" fmla="*/ 1037183954 w 72"/>
                <a:gd name="T47" fmla="*/ 1856635767 h 82"/>
                <a:gd name="T48" fmla="*/ 1037183954 w 72"/>
                <a:gd name="T49" fmla="*/ 1999537820 h 82"/>
                <a:gd name="T50" fmla="*/ 1333722214 w 72"/>
                <a:gd name="T51" fmla="*/ 1285300417 h 82"/>
                <a:gd name="T52" fmla="*/ 1778109842 w 72"/>
                <a:gd name="T53" fmla="*/ 1142671224 h 82"/>
                <a:gd name="T54" fmla="*/ 2147483647 w 72"/>
                <a:gd name="T55" fmla="*/ 1285300417 h 82"/>
                <a:gd name="T56" fmla="*/ 2147483647 w 72"/>
                <a:gd name="T57" fmla="*/ 1999537820 h 82"/>
                <a:gd name="T58" fmla="*/ 2147483647 w 72"/>
                <a:gd name="T59" fmla="*/ 2147483647 h 82"/>
                <a:gd name="T60" fmla="*/ 1778109842 w 72"/>
                <a:gd name="T61" fmla="*/ 2147483647 h 82"/>
                <a:gd name="T62" fmla="*/ 1333722214 w 72"/>
                <a:gd name="T63" fmla="*/ 2147483647 h 82"/>
                <a:gd name="T64" fmla="*/ 1333722214 w 72"/>
                <a:gd name="T65" fmla="*/ 2147483647 h 82"/>
                <a:gd name="T66" fmla="*/ 1185313252 w 72"/>
                <a:gd name="T67" fmla="*/ 2147483647 h 82"/>
                <a:gd name="T68" fmla="*/ 1333722214 w 72"/>
                <a:gd name="T69" fmla="*/ 2147483647 h 82"/>
                <a:gd name="T70" fmla="*/ 1037183954 w 72"/>
                <a:gd name="T71" fmla="*/ 1999537820 h 8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2"/>
                <a:gd name="T109" fmla="*/ 0 h 82"/>
                <a:gd name="T110" fmla="*/ 72 w 72"/>
                <a:gd name="T111" fmla="*/ 82 h 8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2" h="82">
                  <a:moveTo>
                    <a:pt x="14" y="11"/>
                  </a:moveTo>
                  <a:lnTo>
                    <a:pt x="8" y="16"/>
                  </a:lnTo>
                  <a:lnTo>
                    <a:pt x="0" y="38"/>
                  </a:lnTo>
                  <a:lnTo>
                    <a:pt x="0" y="46"/>
                  </a:lnTo>
                  <a:lnTo>
                    <a:pt x="8" y="66"/>
                  </a:lnTo>
                  <a:lnTo>
                    <a:pt x="9" y="68"/>
                  </a:lnTo>
                  <a:lnTo>
                    <a:pt x="13" y="72"/>
                  </a:lnTo>
                  <a:lnTo>
                    <a:pt x="31" y="81"/>
                  </a:lnTo>
                  <a:lnTo>
                    <a:pt x="35" y="82"/>
                  </a:lnTo>
                  <a:lnTo>
                    <a:pt x="40" y="81"/>
                  </a:lnTo>
                  <a:lnTo>
                    <a:pt x="59" y="72"/>
                  </a:lnTo>
                  <a:lnTo>
                    <a:pt x="63" y="66"/>
                  </a:lnTo>
                  <a:lnTo>
                    <a:pt x="71" y="46"/>
                  </a:lnTo>
                  <a:lnTo>
                    <a:pt x="71" y="42"/>
                  </a:lnTo>
                  <a:lnTo>
                    <a:pt x="72" y="38"/>
                  </a:lnTo>
                  <a:lnTo>
                    <a:pt x="64" y="16"/>
                  </a:lnTo>
                  <a:lnTo>
                    <a:pt x="59" y="11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32" y="2"/>
                  </a:lnTo>
                  <a:lnTo>
                    <a:pt x="14" y="11"/>
                  </a:lnTo>
                  <a:close/>
                  <a:moveTo>
                    <a:pt x="22" y="43"/>
                  </a:moveTo>
                  <a:lnTo>
                    <a:pt x="21" y="46"/>
                  </a:lnTo>
                  <a:lnTo>
                    <a:pt x="20" y="38"/>
                  </a:lnTo>
                  <a:lnTo>
                    <a:pt x="22" y="43"/>
                  </a:lnTo>
                  <a:lnTo>
                    <a:pt x="27" y="27"/>
                  </a:lnTo>
                  <a:lnTo>
                    <a:pt x="36" y="23"/>
                  </a:lnTo>
                  <a:lnTo>
                    <a:pt x="46" y="27"/>
                  </a:lnTo>
                  <a:lnTo>
                    <a:pt x="50" y="42"/>
                  </a:lnTo>
                  <a:lnTo>
                    <a:pt x="45" y="56"/>
                  </a:lnTo>
                  <a:lnTo>
                    <a:pt x="36" y="61"/>
                  </a:lnTo>
                  <a:lnTo>
                    <a:pt x="26" y="55"/>
                  </a:lnTo>
                  <a:lnTo>
                    <a:pt x="27" y="60"/>
                  </a:lnTo>
                  <a:lnTo>
                    <a:pt x="24" y="54"/>
                  </a:lnTo>
                  <a:lnTo>
                    <a:pt x="26" y="55"/>
                  </a:lnTo>
                  <a:lnTo>
                    <a:pt x="22" y="4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67" name="AutoShape 323"/>
            <p:cNvSpPr>
              <a:spLocks noEditPoints="1"/>
            </p:cNvSpPr>
            <p:nvPr/>
          </p:nvSpPr>
          <p:spPr bwMode="auto">
            <a:xfrm>
              <a:off x="2858203" y="5536965"/>
              <a:ext cx="38100" cy="42862"/>
            </a:xfrm>
            <a:custGeom>
              <a:avLst/>
              <a:gdLst>
                <a:gd name="T0" fmla="*/ 740925888 w 72"/>
                <a:gd name="T1" fmla="*/ 571309215 h 82"/>
                <a:gd name="T2" fmla="*/ 444387231 w 72"/>
                <a:gd name="T3" fmla="*/ 714204797 h 82"/>
                <a:gd name="T4" fmla="*/ 0 w 72"/>
                <a:gd name="T5" fmla="*/ 1856549590 h 82"/>
                <a:gd name="T6" fmla="*/ 0 w 72"/>
                <a:gd name="T7" fmla="*/ 2142340754 h 82"/>
                <a:gd name="T8" fmla="*/ 444387231 w 72"/>
                <a:gd name="T9" fmla="*/ 2147483647 h 82"/>
                <a:gd name="T10" fmla="*/ 444387231 w 72"/>
                <a:gd name="T11" fmla="*/ 2147483647 h 82"/>
                <a:gd name="T12" fmla="*/ 592796855 w 72"/>
                <a:gd name="T13" fmla="*/ 2147483647 h 82"/>
                <a:gd name="T14" fmla="*/ 1481851776 w 72"/>
                <a:gd name="T15" fmla="*/ 2147483647 h 82"/>
                <a:gd name="T16" fmla="*/ 1778109842 w 72"/>
                <a:gd name="T17" fmla="*/ 2147483647 h 82"/>
                <a:gd name="T18" fmla="*/ 1926238346 w 72"/>
                <a:gd name="T19" fmla="*/ 2147483647 h 82"/>
                <a:gd name="T20" fmla="*/ 2147483647 w 72"/>
                <a:gd name="T21" fmla="*/ 2147483647 h 82"/>
                <a:gd name="T22" fmla="*/ 2147483647 w 72"/>
                <a:gd name="T23" fmla="*/ 2147483647 h 82"/>
                <a:gd name="T24" fmla="*/ 2147483647 w 72"/>
                <a:gd name="T25" fmla="*/ 2142340754 h 82"/>
                <a:gd name="T26" fmla="*/ 2147483647 w 72"/>
                <a:gd name="T27" fmla="*/ 1999445172 h 82"/>
                <a:gd name="T28" fmla="*/ 2147483647 w 72"/>
                <a:gd name="T29" fmla="*/ 1856549590 h 82"/>
                <a:gd name="T30" fmla="*/ 2147483647 w 72"/>
                <a:gd name="T31" fmla="*/ 714204797 h 82"/>
                <a:gd name="T32" fmla="*/ 2147483647 w 72"/>
                <a:gd name="T33" fmla="*/ 571309215 h 82"/>
                <a:gd name="T34" fmla="*/ 1926238346 w 72"/>
                <a:gd name="T35" fmla="*/ 142895648 h 82"/>
                <a:gd name="T36" fmla="*/ 1778109842 w 72"/>
                <a:gd name="T37" fmla="*/ 0 h 82"/>
                <a:gd name="T38" fmla="*/ 1629980280 w 72"/>
                <a:gd name="T39" fmla="*/ 142895648 h 82"/>
                <a:gd name="T40" fmla="*/ 740925888 w 72"/>
                <a:gd name="T41" fmla="*/ 571309215 h 82"/>
                <a:gd name="T42" fmla="*/ 1037183954 w 72"/>
                <a:gd name="T43" fmla="*/ 1999445172 h 82"/>
                <a:gd name="T44" fmla="*/ 1037183954 w 72"/>
                <a:gd name="T45" fmla="*/ 2142340754 h 82"/>
                <a:gd name="T46" fmla="*/ 1037183954 w 72"/>
                <a:gd name="T47" fmla="*/ 1856549590 h 82"/>
                <a:gd name="T48" fmla="*/ 1037183954 w 72"/>
                <a:gd name="T49" fmla="*/ 1999445172 h 82"/>
                <a:gd name="T50" fmla="*/ 1333722214 w 72"/>
                <a:gd name="T51" fmla="*/ 1285240114 h 82"/>
                <a:gd name="T52" fmla="*/ 1778109842 w 72"/>
                <a:gd name="T53" fmla="*/ 1142618430 h 82"/>
                <a:gd name="T54" fmla="*/ 2147483647 w 72"/>
                <a:gd name="T55" fmla="*/ 1285240114 h 82"/>
                <a:gd name="T56" fmla="*/ 2147483647 w 72"/>
                <a:gd name="T57" fmla="*/ 1999445172 h 82"/>
                <a:gd name="T58" fmla="*/ 2147483647 w 72"/>
                <a:gd name="T59" fmla="*/ 2147483647 h 82"/>
                <a:gd name="T60" fmla="*/ 1778109842 w 72"/>
                <a:gd name="T61" fmla="*/ 2147483647 h 82"/>
                <a:gd name="T62" fmla="*/ 1333722214 w 72"/>
                <a:gd name="T63" fmla="*/ 2147483647 h 82"/>
                <a:gd name="T64" fmla="*/ 1333722214 w 72"/>
                <a:gd name="T65" fmla="*/ 2147483647 h 82"/>
                <a:gd name="T66" fmla="*/ 1185313252 w 72"/>
                <a:gd name="T67" fmla="*/ 2147483647 h 82"/>
                <a:gd name="T68" fmla="*/ 1333722214 w 72"/>
                <a:gd name="T69" fmla="*/ 2147483647 h 82"/>
                <a:gd name="T70" fmla="*/ 1037183954 w 72"/>
                <a:gd name="T71" fmla="*/ 1999445172 h 8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2"/>
                <a:gd name="T109" fmla="*/ 0 h 82"/>
                <a:gd name="T110" fmla="*/ 72 w 72"/>
                <a:gd name="T111" fmla="*/ 82 h 8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2" h="82">
                  <a:moveTo>
                    <a:pt x="14" y="11"/>
                  </a:moveTo>
                  <a:lnTo>
                    <a:pt x="8" y="16"/>
                  </a:lnTo>
                  <a:lnTo>
                    <a:pt x="0" y="38"/>
                  </a:lnTo>
                  <a:lnTo>
                    <a:pt x="0" y="46"/>
                  </a:lnTo>
                  <a:lnTo>
                    <a:pt x="8" y="66"/>
                  </a:lnTo>
                  <a:lnTo>
                    <a:pt x="9" y="68"/>
                  </a:lnTo>
                  <a:lnTo>
                    <a:pt x="13" y="72"/>
                  </a:lnTo>
                  <a:lnTo>
                    <a:pt x="31" y="81"/>
                  </a:lnTo>
                  <a:lnTo>
                    <a:pt x="35" y="82"/>
                  </a:lnTo>
                  <a:lnTo>
                    <a:pt x="40" y="81"/>
                  </a:lnTo>
                  <a:lnTo>
                    <a:pt x="59" y="72"/>
                  </a:lnTo>
                  <a:lnTo>
                    <a:pt x="63" y="66"/>
                  </a:lnTo>
                  <a:lnTo>
                    <a:pt x="71" y="46"/>
                  </a:lnTo>
                  <a:lnTo>
                    <a:pt x="71" y="42"/>
                  </a:lnTo>
                  <a:lnTo>
                    <a:pt x="72" y="38"/>
                  </a:lnTo>
                  <a:lnTo>
                    <a:pt x="64" y="16"/>
                  </a:lnTo>
                  <a:lnTo>
                    <a:pt x="59" y="11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32" y="2"/>
                  </a:lnTo>
                  <a:lnTo>
                    <a:pt x="14" y="11"/>
                  </a:lnTo>
                  <a:close/>
                  <a:moveTo>
                    <a:pt x="22" y="43"/>
                  </a:moveTo>
                  <a:lnTo>
                    <a:pt x="21" y="46"/>
                  </a:lnTo>
                  <a:lnTo>
                    <a:pt x="20" y="38"/>
                  </a:lnTo>
                  <a:lnTo>
                    <a:pt x="22" y="43"/>
                  </a:lnTo>
                  <a:lnTo>
                    <a:pt x="27" y="27"/>
                  </a:lnTo>
                  <a:lnTo>
                    <a:pt x="36" y="23"/>
                  </a:lnTo>
                  <a:lnTo>
                    <a:pt x="46" y="27"/>
                  </a:lnTo>
                  <a:lnTo>
                    <a:pt x="50" y="42"/>
                  </a:lnTo>
                  <a:lnTo>
                    <a:pt x="45" y="56"/>
                  </a:lnTo>
                  <a:lnTo>
                    <a:pt x="36" y="61"/>
                  </a:lnTo>
                  <a:lnTo>
                    <a:pt x="26" y="55"/>
                  </a:lnTo>
                  <a:lnTo>
                    <a:pt x="27" y="60"/>
                  </a:lnTo>
                  <a:lnTo>
                    <a:pt x="24" y="54"/>
                  </a:lnTo>
                  <a:lnTo>
                    <a:pt x="26" y="55"/>
                  </a:lnTo>
                  <a:lnTo>
                    <a:pt x="22" y="4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68" name="Freeform 1041"/>
            <p:cNvSpPr>
              <a:spLocks noEditPoints="1"/>
            </p:cNvSpPr>
            <p:nvPr/>
          </p:nvSpPr>
          <p:spPr bwMode="auto">
            <a:xfrm>
              <a:off x="3549650" y="5407025"/>
              <a:ext cx="41275" cy="47625"/>
            </a:xfrm>
            <a:custGeom>
              <a:avLst/>
              <a:gdLst>
                <a:gd name="T0" fmla="*/ 998262919 w 79"/>
                <a:gd name="T1" fmla="*/ 143248167 h 91"/>
                <a:gd name="T2" fmla="*/ 570514063 w 79"/>
                <a:gd name="T3" fmla="*/ 573266381 h 91"/>
                <a:gd name="T4" fmla="*/ 427748987 w 79"/>
                <a:gd name="T5" fmla="*/ 573266381 h 91"/>
                <a:gd name="T6" fmla="*/ 427748987 w 79"/>
                <a:gd name="T7" fmla="*/ 716788196 h 91"/>
                <a:gd name="T8" fmla="*/ 0 w 79"/>
                <a:gd name="T9" fmla="*/ 2006841988 h 91"/>
                <a:gd name="T10" fmla="*/ 0 w 79"/>
                <a:gd name="T11" fmla="*/ 2147483647 h 91"/>
                <a:gd name="T12" fmla="*/ 427748987 w 79"/>
                <a:gd name="T13" fmla="*/ 2147483647 h 91"/>
                <a:gd name="T14" fmla="*/ 713005757 w 79"/>
                <a:gd name="T15" fmla="*/ 2147483647 h 91"/>
                <a:gd name="T16" fmla="*/ 1711541404 w 79"/>
                <a:gd name="T17" fmla="*/ 2147483647 h 91"/>
                <a:gd name="T18" fmla="*/ 1854033099 w 79"/>
                <a:gd name="T19" fmla="*/ 2147483647 h 91"/>
                <a:gd name="T20" fmla="*/ 1996798566 w 79"/>
                <a:gd name="T21" fmla="*/ 2147483647 h 91"/>
                <a:gd name="T22" fmla="*/ 2147483647 w 79"/>
                <a:gd name="T23" fmla="*/ 2147483647 h 91"/>
                <a:gd name="T24" fmla="*/ 2147483647 w 79"/>
                <a:gd name="T25" fmla="*/ 2147483647 h 91"/>
                <a:gd name="T26" fmla="*/ 2147483647 w 79"/>
                <a:gd name="T27" fmla="*/ 2147483647 h 91"/>
                <a:gd name="T28" fmla="*/ 2147483647 w 79"/>
                <a:gd name="T29" fmla="*/ 2006841988 h 91"/>
                <a:gd name="T30" fmla="*/ 2147483647 w 79"/>
                <a:gd name="T31" fmla="*/ 716788196 h 91"/>
                <a:gd name="T32" fmla="*/ 2147483647 w 79"/>
                <a:gd name="T33" fmla="*/ 573266381 h 91"/>
                <a:gd name="T34" fmla="*/ 2147483647 w 79"/>
                <a:gd name="T35" fmla="*/ 143248167 h 91"/>
                <a:gd name="T36" fmla="*/ 2147483647 w 79"/>
                <a:gd name="T37" fmla="*/ 143248167 h 91"/>
                <a:gd name="T38" fmla="*/ 1996798566 w 79"/>
                <a:gd name="T39" fmla="*/ 0 h 91"/>
                <a:gd name="T40" fmla="*/ 1854033099 w 79"/>
                <a:gd name="T41" fmla="*/ 0 h 91"/>
                <a:gd name="T42" fmla="*/ 1283519820 w 79"/>
                <a:gd name="T43" fmla="*/ 143248167 h 91"/>
                <a:gd name="T44" fmla="*/ 998262919 w 79"/>
                <a:gd name="T45" fmla="*/ 143248167 h 91"/>
                <a:gd name="T46" fmla="*/ 2147483647 w 79"/>
                <a:gd name="T47" fmla="*/ 1146806999 h 91"/>
                <a:gd name="T48" fmla="*/ 2147483647 w 79"/>
                <a:gd name="T49" fmla="*/ 1146806999 h 91"/>
                <a:gd name="T50" fmla="*/ 2147483647 w 79"/>
                <a:gd name="T51" fmla="*/ 1290054577 h 91"/>
                <a:gd name="T52" fmla="*/ 2147483647 w 79"/>
                <a:gd name="T53" fmla="*/ 1146806999 h 91"/>
                <a:gd name="T54" fmla="*/ 2147483647 w 79"/>
                <a:gd name="T55" fmla="*/ 2147483647 h 91"/>
                <a:gd name="T56" fmla="*/ 2147483647 w 79"/>
                <a:gd name="T57" fmla="*/ 2147483647 h 91"/>
                <a:gd name="T58" fmla="*/ 1854033099 w 79"/>
                <a:gd name="T59" fmla="*/ 2147483647 h 91"/>
                <a:gd name="T60" fmla="*/ 1283519820 w 79"/>
                <a:gd name="T61" fmla="*/ 2147483647 h 91"/>
                <a:gd name="T62" fmla="*/ 998262919 w 79"/>
                <a:gd name="T63" fmla="*/ 2147483647 h 91"/>
                <a:gd name="T64" fmla="*/ 1426284242 w 79"/>
                <a:gd name="T65" fmla="*/ 1146806999 h 91"/>
                <a:gd name="T66" fmla="*/ 1568775937 w 79"/>
                <a:gd name="T67" fmla="*/ 1146806999 h 91"/>
                <a:gd name="T68" fmla="*/ 1426284242 w 79"/>
                <a:gd name="T69" fmla="*/ 1146806999 h 91"/>
                <a:gd name="T70" fmla="*/ 1568775937 w 79"/>
                <a:gd name="T71" fmla="*/ 1003284399 h 91"/>
                <a:gd name="T72" fmla="*/ 1568775937 w 79"/>
                <a:gd name="T73" fmla="*/ 1146806999 h 91"/>
                <a:gd name="T74" fmla="*/ 1854033099 w 79"/>
                <a:gd name="T75" fmla="*/ 1003284399 h 91"/>
                <a:gd name="T76" fmla="*/ 2139290261 w 79"/>
                <a:gd name="T77" fmla="*/ 1146806999 h 91"/>
                <a:gd name="T78" fmla="*/ 2147483647 w 79"/>
                <a:gd name="T79" fmla="*/ 1146806999 h 9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79"/>
                <a:gd name="T121" fmla="*/ 0 h 91"/>
                <a:gd name="T122" fmla="*/ 79 w 79"/>
                <a:gd name="T123" fmla="*/ 91 h 9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79" h="91">
                  <a:moveTo>
                    <a:pt x="21" y="4"/>
                  </a:moveTo>
                  <a:lnTo>
                    <a:pt x="12" y="12"/>
                  </a:lnTo>
                  <a:lnTo>
                    <a:pt x="9" y="13"/>
                  </a:lnTo>
                  <a:lnTo>
                    <a:pt x="8" y="16"/>
                  </a:lnTo>
                  <a:lnTo>
                    <a:pt x="0" y="42"/>
                  </a:lnTo>
                  <a:lnTo>
                    <a:pt x="0" y="49"/>
                  </a:lnTo>
                  <a:lnTo>
                    <a:pt x="8" y="74"/>
                  </a:lnTo>
                  <a:lnTo>
                    <a:pt x="14" y="79"/>
                  </a:lnTo>
                  <a:lnTo>
                    <a:pt x="35" y="90"/>
                  </a:lnTo>
                  <a:lnTo>
                    <a:pt x="40" y="91"/>
                  </a:lnTo>
                  <a:lnTo>
                    <a:pt x="44" y="90"/>
                  </a:lnTo>
                  <a:lnTo>
                    <a:pt x="64" y="79"/>
                  </a:lnTo>
                  <a:lnTo>
                    <a:pt x="70" y="74"/>
                  </a:lnTo>
                  <a:lnTo>
                    <a:pt x="79" y="49"/>
                  </a:lnTo>
                  <a:lnTo>
                    <a:pt x="79" y="42"/>
                  </a:lnTo>
                  <a:lnTo>
                    <a:pt x="70" y="16"/>
                  </a:lnTo>
                  <a:lnTo>
                    <a:pt x="67" y="12"/>
                  </a:lnTo>
                  <a:lnTo>
                    <a:pt x="58" y="4"/>
                  </a:lnTo>
                  <a:lnTo>
                    <a:pt x="54" y="2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26" y="2"/>
                  </a:lnTo>
                  <a:lnTo>
                    <a:pt x="21" y="4"/>
                  </a:lnTo>
                  <a:close/>
                  <a:moveTo>
                    <a:pt x="50" y="25"/>
                  </a:moveTo>
                  <a:lnTo>
                    <a:pt x="50" y="24"/>
                  </a:lnTo>
                  <a:lnTo>
                    <a:pt x="53" y="27"/>
                  </a:lnTo>
                  <a:lnTo>
                    <a:pt x="50" y="25"/>
                  </a:lnTo>
                  <a:lnTo>
                    <a:pt x="57" y="46"/>
                  </a:lnTo>
                  <a:lnTo>
                    <a:pt x="52" y="63"/>
                  </a:lnTo>
                  <a:lnTo>
                    <a:pt x="40" y="69"/>
                  </a:lnTo>
                  <a:lnTo>
                    <a:pt x="28" y="64"/>
                  </a:lnTo>
                  <a:lnTo>
                    <a:pt x="21" y="46"/>
                  </a:lnTo>
                  <a:lnTo>
                    <a:pt x="29" y="25"/>
                  </a:lnTo>
                  <a:lnTo>
                    <a:pt x="32" y="23"/>
                  </a:lnTo>
                  <a:lnTo>
                    <a:pt x="30" y="23"/>
                  </a:lnTo>
                  <a:lnTo>
                    <a:pt x="34" y="21"/>
                  </a:lnTo>
                  <a:lnTo>
                    <a:pt x="32" y="23"/>
                  </a:lnTo>
                  <a:lnTo>
                    <a:pt x="40" y="21"/>
                  </a:lnTo>
                  <a:lnTo>
                    <a:pt x="47" y="23"/>
                  </a:lnTo>
                  <a:lnTo>
                    <a:pt x="50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69" name="AutoShape 325"/>
            <p:cNvSpPr>
              <a:spLocks noEditPoints="1"/>
            </p:cNvSpPr>
            <p:nvPr/>
          </p:nvSpPr>
          <p:spPr bwMode="auto">
            <a:xfrm>
              <a:off x="3971925" y="5943600"/>
              <a:ext cx="44450" cy="46038"/>
            </a:xfrm>
            <a:custGeom>
              <a:avLst/>
              <a:gdLst>
                <a:gd name="T0" fmla="*/ 2147483647 w 83"/>
                <a:gd name="T1" fmla="*/ 0 h 88"/>
                <a:gd name="T2" fmla="*/ 1996738787 w 83"/>
                <a:gd name="T3" fmla="*/ 0 h 88"/>
                <a:gd name="T4" fmla="*/ 1382401454 w 83"/>
                <a:gd name="T5" fmla="*/ 143142621 h 88"/>
                <a:gd name="T6" fmla="*/ 1228674131 w 83"/>
                <a:gd name="T7" fmla="*/ 286285242 h 88"/>
                <a:gd name="T8" fmla="*/ 768064924 w 83"/>
                <a:gd name="T9" fmla="*/ 572844619 h 88"/>
                <a:gd name="T10" fmla="*/ 614337065 w 83"/>
                <a:gd name="T11" fmla="*/ 859129730 h 88"/>
                <a:gd name="T12" fmla="*/ 0 w 83"/>
                <a:gd name="T13" fmla="*/ 2004544571 h 88"/>
                <a:gd name="T14" fmla="*/ 0 w 83"/>
                <a:gd name="T15" fmla="*/ 2147483647 h 88"/>
                <a:gd name="T16" fmla="*/ 0 w 83"/>
                <a:gd name="T17" fmla="*/ 2147483647 h 88"/>
                <a:gd name="T18" fmla="*/ 614337065 w 83"/>
                <a:gd name="T19" fmla="*/ 2147483647 h 88"/>
                <a:gd name="T20" fmla="*/ 768064924 w 83"/>
                <a:gd name="T21" fmla="*/ 2147483647 h 88"/>
                <a:gd name="T22" fmla="*/ 1996738787 w 83"/>
                <a:gd name="T23" fmla="*/ 2147483647 h 88"/>
                <a:gd name="T24" fmla="*/ 2147483647 w 83"/>
                <a:gd name="T25" fmla="*/ 2147483647 h 88"/>
                <a:gd name="T26" fmla="*/ 2147483647 w 83"/>
                <a:gd name="T27" fmla="*/ 2147483647 h 88"/>
                <a:gd name="T28" fmla="*/ 2147483647 w 83"/>
                <a:gd name="T29" fmla="*/ 2147483647 h 88"/>
                <a:gd name="T30" fmla="*/ 2147483647 w 83"/>
                <a:gd name="T31" fmla="*/ 2147483647 h 88"/>
                <a:gd name="T32" fmla="*/ 2147483647 w 83"/>
                <a:gd name="T33" fmla="*/ 2147483647 h 88"/>
                <a:gd name="T34" fmla="*/ 2147483647 w 83"/>
                <a:gd name="T35" fmla="*/ 2004544571 h 88"/>
                <a:gd name="T36" fmla="*/ 2147483647 w 83"/>
                <a:gd name="T37" fmla="*/ 859129730 h 88"/>
                <a:gd name="T38" fmla="*/ 2147483647 w 83"/>
                <a:gd name="T39" fmla="*/ 715987175 h 88"/>
                <a:gd name="T40" fmla="*/ 2147483647 w 83"/>
                <a:gd name="T41" fmla="*/ 572844619 h 88"/>
                <a:gd name="T42" fmla="*/ 2147483647 w 83"/>
                <a:gd name="T43" fmla="*/ 286285242 h 88"/>
                <a:gd name="T44" fmla="*/ 2147483647 w 83"/>
                <a:gd name="T45" fmla="*/ 143142621 h 88"/>
                <a:gd name="T46" fmla="*/ 2147483647 w 83"/>
                <a:gd name="T47" fmla="*/ 0 h 88"/>
                <a:gd name="T48" fmla="*/ 1382401454 w 83"/>
                <a:gd name="T49" fmla="*/ 1288557658 h 88"/>
                <a:gd name="T50" fmla="*/ 1689570120 w 83"/>
                <a:gd name="T51" fmla="*/ 1145415103 h 88"/>
                <a:gd name="T52" fmla="*/ 2147483647 w 83"/>
                <a:gd name="T53" fmla="*/ 1002272286 h 88"/>
                <a:gd name="T54" fmla="*/ 2147483647 w 83"/>
                <a:gd name="T55" fmla="*/ 1145415103 h 88"/>
                <a:gd name="T56" fmla="*/ 2147483647 w 83"/>
                <a:gd name="T57" fmla="*/ 1288557658 h 88"/>
                <a:gd name="T58" fmla="*/ 2147483647 w 83"/>
                <a:gd name="T59" fmla="*/ 2147483647 h 88"/>
                <a:gd name="T60" fmla="*/ 2147483647 w 83"/>
                <a:gd name="T61" fmla="*/ 2147483647 h 88"/>
                <a:gd name="T62" fmla="*/ 2147483647 w 83"/>
                <a:gd name="T63" fmla="*/ 2147483647 h 88"/>
                <a:gd name="T64" fmla="*/ 1382401454 w 83"/>
                <a:gd name="T65" fmla="*/ 2147483647 h 88"/>
                <a:gd name="T66" fmla="*/ 1535842797 w 83"/>
                <a:gd name="T67" fmla="*/ 2147483647 h 88"/>
                <a:gd name="T68" fmla="*/ 1228674131 w 83"/>
                <a:gd name="T69" fmla="*/ 2147483647 h 88"/>
                <a:gd name="T70" fmla="*/ 1382401454 w 83"/>
                <a:gd name="T71" fmla="*/ 2147483647 h 88"/>
                <a:gd name="T72" fmla="*/ 1075233055 w 83"/>
                <a:gd name="T73" fmla="*/ 2147483647 h 88"/>
                <a:gd name="T74" fmla="*/ 921505732 w 83"/>
                <a:gd name="T75" fmla="*/ 2147483647 h 88"/>
                <a:gd name="T76" fmla="*/ 921505732 w 83"/>
                <a:gd name="T77" fmla="*/ 2004544571 h 88"/>
                <a:gd name="T78" fmla="*/ 1075233055 w 83"/>
                <a:gd name="T79" fmla="*/ 2147483647 h 88"/>
                <a:gd name="T80" fmla="*/ 1382401454 w 83"/>
                <a:gd name="T81" fmla="*/ 1288557658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3"/>
                <a:gd name="T124" fmla="*/ 0 h 88"/>
                <a:gd name="T125" fmla="*/ 83 w 83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3" h="88">
                  <a:moveTo>
                    <a:pt x="44" y="0"/>
                  </a:moveTo>
                  <a:lnTo>
                    <a:pt x="40" y="0"/>
                  </a:lnTo>
                  <a:lnTo>
                    <a:pt x="27" y="3"/>
                  </a:lnTo>
                  <a:lnTo>
                    <a:pt x="24" y="5"/>
                  </a:lnTo>
                  <a:lnTo>
                    <a:pt x="14" y="12"/>
                  </a:lnTo>
                  <a:lnTo>
                    <a:pt x="11" y="18"/>
                  </a:lnTo>
                  <a:lnTo>
                    <a:pt x="1" y="42"/>
                  </a:lnTo>
                  <a:lnTo>
                    <a:pt x="0" y="44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80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69" y="80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3" y="48"/>
                  </a:lnTo>
                  <a:lnTo>
                    <a:pt x="83" y="42"/>
                  </a:lnTo>
                  <a:lnTo>
                    <a:pt x="75" y="18"/>
                  </a:lnTo>
                  <a:lnTo>
                    <a:pt x="73" y="14"/>
                  </a:lnTo>
                  <a:lnTo>
                    <a:pt x="72" y="12"/>
                  </a:lnTo>
                  <a:lnTo>
                    <a:pt x="61" y="5"/>
                  </a:lnTo>
                  <a:lnTo>
                    <a:pt x="57" y="3"/>
                  </a:lnTo>
                  <a:lnTo>
                    <a:pt x="44" y="0"/>
                  </a:lnTo>
                  <a:close/>
                  <a:moveTo>
                    <a:pt x="28" y="28"/>
                  </a:moveTo>
                  <a:lnTo>
                    <a:pt x="34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7" y="28"/>
                  </a:lnTo>
                  <a:lnTo>
                    <a:pt x="63" y="45"/>
                  </a:lnTo>
                  <a:lnTo>
                    <a:pt x="56" y="63"/>
                  </a:lnTo>
                  <a:lnTo>
                    <a:pt x="42" y="70"/>
                  </a:lnTo>
                  <a:lnTo>
                    <a:pt x="28" y="63"/>
                  </a:lnTo>
                  <a:lnTo>
                    <a:pt x="29" y="66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0" y="45"/>
                  </a:lnTo>
                  <a:lnTo>
                    <a:pt x="19" y="48"/>
                  </a:lnTo>
                  <a:lnTo>
                    <a:pt x="19" y="42"/>
                  </a:lnTo>
                  <a:lnTo>
                    <a:pt x="20" y="45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70" name="AutoShape 326"/>
            <p:cNvSpPr>
              <a:spLocks noEditPoints="1"/>
            </p:cNvSpPr>
            <p:nvPr/>
          </p:nvSpPr>
          <p:spPr bwMode="auto">
            <a:xfrm>
              <a:off x="4221163" y="4383088"/>
              <a:ext cx="41275" cy="47625"/>
            </a:xfrm>
            <a:custGeom>
              <a:avLst/>
              <a:gdLst>
                <a:gd name="T0" fmla="*/ 998262919 w 79"/>
                <a:gd name="T1" fmla="*/ 143248167 h 91"/>
                <a:gd name="T2" fmla="*/ 570514063 w 79"/>
                <a:gd name="T3" fmla="*/ 573266381 h 91"/>
                <a:gd name="T4" fmla="*/ 427748987 w 79"/>
                <a:gd name="T5" fmla="*/ 573266381 h 91"/>
                <a:gd name="T6" fmla="*/ 427748987 w 79"/>
                <a:gd name="T7" fmla="*/ 716788196 h 91"/>
                <a:gd name="T8" fmla="*/ 0 w 79"/>
                <a:gd name="T9" fmla="*/ 2006841988 h 91"/>
                <a:gd name="T10" fmla="*/ 0 w 79"/>
                <a:gd name="T11" fmla="*/ 2147483647 h 91"/>
                <a:gd name="T12" fmla="*/ 427748987 w 79"/>
                <a:gd name="T13" fmla="*/ 2147483647 h 91"/>
                <a:gd name="T14" fmla="*/ 713005757 w 79"/>
                <a:gd name="T15" fmla="*/ 2147483647 h 91"/>
                <a:gd name="T16" fmla="*/ 1711541404 w 79"/>
                <a:gd name="T17" fmla="*/ 2147483647 h 91"/>
                <a:gd name="T18" fmla="*/ 1854033099 w 79"/>
                <a:gd name="T19" fmla="*/ 2147483647 h 91"/>
                <a:gd name="T20" fmla="*/ 1996798566 w 79"/>
                <a:gd name="T21" fmla="*/ 2147483647 h 91"/>
                <a:gd name="T22" fmla="*/ 2147483647 w 79"/>
                <a:gd name="T23" fmla="*/ 2147483647 h 91"/>
                <a:gd name="T24" fmla="*/ 2147483647 w 79"/>
                <a:gd name="T25" fmla="*/ 2147483647 h 91"/>
                <a:gd name="T26" fmla="*/ 2147483647 w 79"/>
                <a:gd name="T27" fmla="*/ 2147483647 h 91"/>
                <a:gd name="T28" fmla="*/ 2147483647 w 79"/>
                <a:gd name="T29" fmla="*/ 2006841988 h 91"/>
                <a:gd name="T30" fmla="*/ 2147483647 w 79"/>
                <a:gd name="T31" fmla="*/ 716788196 h 91"/>
                <a:gd name="T32" fmla="*/ 2147483647 w 79"/>
                <a:gd name="T33" fmla="*/ 573266381 h 91"/>
                <a:gd name="T34" fmla="*/ 2147483647 w 79"/>
                <a:gd name="T35" fmla="*/ 143248167 h 91"/>
                <a:gd name="T36" fmla="*/ 2147483647 w 79"/>
                <a:gd name="T37" fmla="*/ 143248167 h 91"/>
                <a:gd name="T38" fmla="*/ 1996798566 w 79"/>
                <a:gd name="T39" fmla="*/ 0 h 91"/>
                <a:gd name="T40" fmla="*/ 1854033099 w 79"/>
                <a:gd name="T41" fmla="*/ 0 h 91"/>
                <a:gd name="T42" fmla="*/ 1283519820 w 79"/>
                <a:gd name="T43" fmla="*/ 143248167 h 91"/>
                <a:gd name="T44" fmla="*/ 998262919 w 79"/>
                <a:gd name="T45" fmla="*/ 143248167 h 91"/>
                <a:gd name="T46" fmla="*/ 2147483647 w 79"/>
                <a:gd name="T47" fmla="*/ 1146806999 h 91"/>
                <a:gd name="T48" fmla="*/ 2147483647 w 79"/>
                <a:gd name="T49" fmla="*/ 1146806999 h 91"/>
                <a:gd name="T50" fmla="*/ 2147483647 w 79"/>
                <a:gd name="T51" fmla="*/ 1290054577 h 91"/>
                <a:gd name="T52" fmla="*/ 2147483647 w 79"/>
                <a:gd name="T53" fmla="*/ 1146806999 h 91"/>
                <a:gd name="T54" fmla="*/ 2147483647 w 79"/>
                <a:gd name="T55" fmla="*/ 2147483647 h 91"/>
                <a:gd name="T56" fmla="*/ 2147483647 w 79"/>
                <a:gd name="T57" fmla="*/ 2147483647 h 91"/>
                <a:gd name="T58" fmla="*/ 1854033099 w 79"/>
                <a:gd name="T59" fmla="*/ 2147483647 h 91"/>
                <a:gd name="T60" fmla="*/ 1283519820 w 79"/>
                <a:gd name="T61" fmla="*/ 2147483647 h 91"/>
                <a:gd name="T62" fmla="*/ 998262919 w 79"/>
                <a:gd name="T63" fmla="*/ 2147483647 h 91"/>
                <a:gd name="T64" fmla="*/ 1426284242 w 79"/>
                <a:gd name="T65" fmla="*/ 1146806999 h 91"/>
                <a:gd name="T66" fmla="*/ 1568775937 w 79"/>
                <a:gd name="T67" fmla="*/ 1146806999 h 91"/>
                <a:gd name="T68" fmla="*/ 1426284242 w 79"/>
                <a:gd name="T69" fmla="*/ 1146806999 h 91"/>
                <a:gd name="T70" fmla="*/ 1568775937 w 79"/>
                <a:gd name="T71" fmla="*/ 1003284399 h 91"/>
                <a:gd name="T72" fmla="*/ 1568775937 w 79"/>
                <a:gd name="T73" fmla="*/ 1146806999 h 91"/>
                <a:gd name="T74" fmla="*/ 1854033099 w 79"/>
                <a:gd name="T75" fmla="*/ 1003284399 h 91"/>
                <a:gd name="T76" fmla="*/ 2139290261 w 79"/>
                <a:gd name="T77" fmla="*/ 1146806999 h 91"/>
                <a:gd name="T78" fmla="*/ 2147483647 w 79"/>
                <a:gd name="T79" fmla="*/ 1146806999 h 9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79"/>
                <a:gd name="T121" fmla="*/ 0 h 91"/>
                <a:gd name="T122" fmla="*/ 79 w 79"/>
                <a:gd name="T123" fmla="*/ 91 h 9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79" h="91">
                  <a:moveTo>
                    <a:pt x="21" y="4"/>
                  </a:moveTo>
                  <a:lnTo>
                    <a:pt x="12" y="12"/>
                  </a:lnTo>
                  <a:lnTo>
                    <a:pt x="9" y="13"/>
                  </a:lnTo>
                  <a:lnTo>
                    <a:pt x="8" y="16"/>
                  </a:lnTo>
                  <a:lnTo>
                    <a:pt x="0" y="42"/>
                  </a:lnTo>
                  <a:lnTo>
                    <a:pt x="0" y="49"/>
                  </a:lnTo>
                  <a:lnTo>
                    <a:pt x="8" y="74"/>
                  </a:lnTo>
                  <a:lnTo>
                    <a:pt x="14" y="79"/>
                  </a:lnTo>
                  <a:lnTo>
                    <a:pt x="35" y="90"/>
                  </a:lnTo>
                  <a:lnTo>
                    <a:pt x="40" y="91"/>
                  </a:lnTo>
                  <a:lnTo>
                    <a:pt x="44" y="90"/>
                  </a:lnTo>
                  <a:lnTo>
                    <a:pt x="64" y="79"/>
                  </a:lnTo>
                  <a:lnTo>
                    <a:pt x="70" y="74"/>
                  </a:lnTo>
                  <a:lnTo>
                    <a:pt x="79" y="49"/>
                  </a:lnTo>
                  <a:lnTo>
                    <a:pt x="79" y="42"/>
                  </a:lnTo>
                  <a:lnTo>
                    <a:pt x="70" y="16"/>
                  </a:lnTo>
                  <a:lnTo>
                    <a:pt x="67" y="12"/>
                  </a:lnTo>
                  <a:lnTo>
                    <a:pt x="58" y="4"/>
                  </a:lnTo>
                  <a:lnTo>
                    <a:pt x="54" y="2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26" y="2"/>
                  </a:lnTo>
                  <a:lnTo>
                    <a:pt x="21" y="4"/>
                  </a:lnTo>
                  <a:close/>
                  <a:moveTo>
                    <a:pt x="50" y="25"/>
                  </a:moveTo>
                  <a:lnTo>
                    <a:pt x="50" y="24"/>
                  </a:lnTo>
                  <a:lnTo>
                    <a:pt x="53" y="27"/>
                  </a:lnTo>
                  <a:lnTo>
                    <a:pt x="50" y="25"/>
                  </a:lnTo>
                  <a:lnTo>
                    <a:pt x="57" y="46"/>
                  </a:lnTo>
                  <a:lnTo>
                    <a:pt x="52" y="63"/>
                  </a:lnTo>
                  <a:lnTo>
                    <a:pt x="40" y="69"/>
                  </a:lnTo>
                  <a:lnTo>
                    <a:pt x="28" y="64"/>
                  </a:lnTo>
                  <a:lnTo>
                    <a:pt x="21" y="46"/>
                  </a:lnTo>
                  <a:lnTo>
                    <a:pt x="29" y="25"/>
                  </a:lnTo>
                  <a:lnTo>
                    <a:pt x="32" y="23"/>
                  </a:lnTo>
                  <a:lnTo>
                    <a:pt x="30" y="23"/>
                  </a:lnTo>
                  <a:lnTo>
                    <a:pt x="34" y="21"/>
                  </a:lnTo>
                  <a:lnTo>
                    <a:pt x="32" y="23"/>
                  </a:lnTo>
                  <a:lnTo>
                    <a:pt x="40" y="21"/>
                  </a:lnTo>
                  <a:lnTo>
                    <a:pt x="47" y="23"/>
                  </a:lnTo>
                  <a:lnTo>
                    <a:pt x="50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71" name="Freeform 863"/>
            <p:cNvSpPr>
              <a:spLocks noEditPoints="1"/>
            </p:cNvSpPr>
            <p:nvPr/>
          </p:nvSpPr>
          <p:spPr bwMode="auto">
            <a:xfrm>
              <a:off x="4627563" y="3721100"/>
              <a:ext cx="44450" cy="50800"/>
            </a:xfrm>
            <a:custGeom>
              <a:avLst/>
              <a:gdLst>
                <a:gd name="T0" fmla="*/ 0 w 83"/>
                <a:gd name="T1" fmla="*/ 2147483647 h 96"/>
                <a:gd name="T2" fmla="*/ 0 w 83"/>
                <a:gd name="T3" fmla="*/ 2147483647 h 96"/>
                <a:gd name="T4" fmla="*/ 460896123 w 83"/>
                <a:gd name="T5" fmla="*/ 2147483647 h 96"/>
                <a:gd name="T6" fmla="*/ 614337065 w 83"/>
                <a:gd name="T7" fmla="*/ 2147483647 h 96"/>
                <a:gd name="T8" fmla="*/ 1228674131 w 83"/>
                <a:gd name="T9" fmla="*/ 2147483647 h 96"/>
                <a:gd name="T10" fmla="*/ 1382401454 w 83"/>
                <a:gd name="T11" fmla="*/ 2147483647 h 96"/>
                <a:gd name="T12" fmla="*/ 1996738787 w 83"/>
                <a:gd name="T13" fmla="*/ 2147483647 h 96"/>
                <a:gd name="T14" fmla="*/ 2147483647 w 83"/>
                <a:gd name="T15" fmla="*/ 2147483647 h 96"/>
                <a:gd name="T16" fmla="*/ 2147483647 w 83"/>
                <a:gd name="T17" fmla="*/ 2147483647 h 96"/>
                <a:gd name="T18" fmla="*/ 2147483647 w 83"/>
                <a:gd name="T19" fmla="*/ 2147483647 h 96"/>
                <a:gd name="T20" fmla="*/ 2147483647 w 83"/>
                <a:gd name="T21" fmla="*/ 2147483647 h 96"/>
                <a:gd name="T22" fmla="*/ 2147483647 w 83"/>
                <a:gd name="T23" fmla="*/ 2147483647 h 96"/>
                <a:gd name="T24" fmla="*/ 2147483647 w 83"/>
                <a:gd name="T25" fmla="*/ 2147483647 h 96"/>
                <a:gd name="T26" fmla="*/ 2147483647 w 83"/>
                <a:gd name="T27" fmla="*/ 2147483647 h 96"/>
                <a:gd name="T28" fmla="*/ 2147483647 w 83"/>
                <a:gd name="T29" fmla="*/ 2147483647 h 96"/>
                <a:gd name="T30" fmla="*/ 2147483647 w 83"/>
                <a:gd name="T31" fmla="*/ 889055015 h 96"/>
                <a:gd name="T32" fmla="*/ 2147483647 w 83"/>
                <a:gd name="T33" fmla="*/ 740925967 h 96"/>
                <a:gd name="T34" fmla="*/ 2147483647 w 83"/>
                <a:gd name="T35" fmla="*/ 296258230 h 96"/>
                <a:gd name="T36" fmla="*/ 2147483647 w 83"/>
                <a:gd name="T37" fmla="*/ 148129115 h 96"/>
                <a:gd name="T38" fmla="*/ 2147483647 w 83"/>
                <a:gd name="T39" fmla="*/ 0 h 96"/>
                <a:gd name="T40" fmla="*/ 1996738787 w 83"/>
                <a:gd name="T41" fmla="*/ 0 h 96"/>
                <a:gd name="T42" fmla="*/ 1382401454 w 83"/>
                <a:gd name="T43" fmla="*/ 148129115 h 96"/>
                <a:gd name="T44" fmla="*/ 1228674131 w 83"/>
                <a:gd name="T45" fmla="*/ 296258230 h 96"/>
                <a:gd name="T46" fmla="*/ 614337065 w 83"/>
                <a:gd name="T47" fmla="*/ 740925967 h 96"/>
                <a:gd name="T48" fmla="*/ 460896123 w 83"/>
                <a:gd name="T49" fmla="*/ 740925967 h 96"/>
                <a:gd name="T50" fmla="*/ 460896123 w 83"/>
                <a:gd name="T51" fmla="*/ 889055015 h 96"/>
                <a:gd name="T52" fmla="*/ 0 w 83"/>
                <a:gd name="T53" fmla="*/ 2147483647 h 96"/>
                <a:gd name="T54" fmla="*/ 2147483647 w 83"/>
                <a:gd name="T55" fmla="*/ 1037184064 h 96"/>
                <a:gd name="T56" fmla="*/ 2147483647 w 83"/>
                <a:gd name="T57" fmla="*/ 1037184064 h 96"/>
                <a:gd name="T58" fmla="*/ 2147483647 w 83"/>
                <a:gd name="T59" fmla="*/ 1185313377 h 96"/>
                <a:gd name="T60" fmla="*/ 2147483647 w 83"/>
                <a:gd name="T61" fmla="*/ 1333722355 h 96"/>
                <a:gd name="T62" fmla="*/ 2147483647 w 83"/>
                <a:gd name="T63" fmla="*/ 2147483647 h 96"/>
                <a:gd name="T64" fmla="*/ 2147483647 w 83"/>
                <a:gd name="T65" fmla="*/ 2147483647 h 96"/>
                <a:gd name="T66" fmla="*/ 2147483647 w 83"/>
                <a:gd name="T67" fmla="*/ 2147483647 h 96"/>
                <a:gd name="T68" fmla="*/ 2147483647 w 83"/>
                <a:gd name="T69" fmla="*/ 2147483647 h 96"/>
                <a:gd name="T70" fmla="*/ 1689570120 w 83"/>
                <a:gd name="T71" fmla="*/ 2147483647 h 96"/>
                <a:gd name="T72" fmla="*/ 1382401454 w 83"/>
                <a:gd name="T73" fmla="*/ 2147483647 h 96"/>
                <a:gd name="T74" fmla="*/ 1535842797 w 83"/>
                <a:gd name="T75" fmla="*/ 2147483647 h 96"/>
                <a:gd name="T76" fmla="*/ 1382401454 w 83"/>
                <a:gd name="T77" fmla="*/ 2147483647 h 96"/>
                <a:gd name="T78" fmla="*/ 1382401454 w 83"/>
                <a:gd name="T79" fmla="*/ 2147483647 h 96"/>
                <a:gd name="T80" fmla="*/ 1075233055 w 83"/>
                <a:gd name="T81" fmla="*/ 2147483647 h 96"/>
                <a:gd name="T82" fmla="*/ 1382401454 w 83"/>
                <a:gd name="T83" fmla="*/ 1481851933 h 96"/>
                <a:gd name="T84" fmla="*/ 1689570120 w 83"/>
                <a:gd name="T85" fmla="*/ 1185313377 h 96"/>
                <a:gd name="T86" fmla="*/ 2147483647 w 83"/>
                <a:gd name="T87" fmla="*/ 1037184064 h 96"/>
                <a:gd name="T88" fmla="*/ 1996738787 w 83"/>
                <a:gd name="T89" fmla="*/ 1037184064 h 96"/>
                <a:gd name="T90" fmla="*/ 2147483647 w 83"/>
                <a:gd name="T91" fmla="*/ 1037184064 h 9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3"/>
                <a:gd name="T139" fmla="*/ 0 h 96"/>
                <a:gd name="T140" fmla="*/ 83 w 83"/>
                <a:gd name="T141" fmla="*/ 96 h 9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3" h="96">
                  <a:moveTo>
                    <a:pt x="0" y="45"/>
                  </a:moveTo>
                  <a:lnTo>
                    <a:pt x="0" y="51"/>
                  </a:lnTo>
                  <a:lnTo>
                    <a:pt x="9" y="77"/>
                  </a:lnTo>
                  <a:lnTo>
                    <a:pt x="13" y="83"/>
                  </a:lnTo>
                  <a:lnTo>
                    <a:pt x="23" y="91"/>
                  </a:lnTo>
                  <a:lnTo>
                    <a:pt x="28" y="92"/>
                  </a:lnTo>
                  <a:lnTo>
                    <a:pt x="40" y="96"/>
                  </a:lnTo>
                  <a:lnTo>
                    <a:pt x="45" y="96"/>
                  </a:lnTo>
                  <a:lnTo>
                    <a:pt x="57" y="92"/>
                  </a:lnTo>
                  <a:lnTo>
                    <a:pt x="63" y="90"/>
                  </a:lnTo>
                  <a:lnTo>
                    <a:pt x="72" y="81"/>
                  </a:lnTo>
                  <a:lnTo>
                    <a:pt x="73" y="77"/>
                  </a:lnTo>
                  <a:lnTo>
                    <a:pt x="83" y="51"/>
                  </a:lnTo>
                  <a:lnTo>
                    <a:pt x="83" y="48"/>
                  </a:lnTo>
                  <a:lnTo>
                    <a:pt x="83" y="45"/>
                  </a:lnTo>
                  <a:lnTo>
                    <a:pt x="73" y="18"/>
                  </a:lnTo>
                  <a:lnTo>
                    <a:pt x="72" y="15"/>
                  </a:lnTo>
                  <a:lnTo>
                    <a:pt x="63" y="7"/>
                  </a:lnTo>
                  <a:lnTo>
                    <a:pt x="57" y="3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28" y="3"/>
                  </a:lnTo>
                  <a:lnTo>
                    <a:pt x="23" y="5"/>
                  </a:lnTo>
                  <a:lnTo>
                    <a:pt x="13" y="14"/>
                  </a:lnTo>
                  <a:lnTo>
                    <a:pt x="10" y="15"/>
                  </a:lnTo>
                  <a:lnTo>
                    <a:pt x="9" y="18"/>
                  </a:lnTo>
                  <a:lnTo>
                    <a:pt x="0" y="45"/>
                  </a:lnTo>
                  <a:close/>
                  <a:moveTo>
                    <a:pt x="45" y="21"/>
                  </a:moveTo>
                  <a:lnTo>
                    <a:pt x="43" y="22"/>
                  </a:lnTo>
                  <a:lnTo>
                    <a:pt x="51" y="24"/>
                  </a:lnTo>
                  <a:lnTo>
                    <a:pt x="56" y="28"/>
                  </a:lnTo>
                  <a:lnTo>
                    <a:pt x="63" y="48"/>
                  </a:lnTo>
                  <a:lnTo>
                    <a:pt x="56" y="67"/>
                  </a:lnTo>
                  <a:lnTo>
                    <a:pt x="50" y="74"/>
                  </a:lnTo>
                  <a:lnTo>
                    <a:pt x="43" y="75"/>
                  </a:lnTo>
                  <a:lnTo>
                    <a:pt x="34" y="74"/>
                  </a:lnTo>
                  <a:lnTo>
                    <a:pt x="28" y="68"/>
                  </a:lnTo>
                  <a:lnTo>
                    <a:pt x="29" y="71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20" y="48"/>
                  </a:lnTo>
                  <a:lnTo>
                    <a:pt x="28" y="29"/>
                  </a:lnTo>
                  <a:lnTo>
                    <a:pt x="34" y="24"/>
                  </a:lnTo>
                  <a:lnTo>
                    <a:pt x="43" y="22"/>
                  </a:lnTo>
                  <a:lnTo>
                    <a:pt x="40" y="21"/>
                  </a:lnTo>
                  <a:lnTo>
                    <a:pt x="45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72" name="AutoShape 328"/>
            <p:cNvSpPr>
              <a:spLocks noEditPoints="1"/>
            </p:cNvSpPr>
            <p:nvPr/>
          </p:nvSpPr>
          <p:spPr bwMode="auto">
            <a:xfrm>
              <a:off x="4456113" y="3582988"/>
              <a:ext cx="46037" cy="49212"/>
            </a:xfrm>
            <a:custGeom>
              <a:avLst/>
              <a:gdLst>
                <a:gd name="T0" fmla="*/ 0 w 85"/>
                <a:gd name="T1" fmla="*/ 2008772982 h 94"/>
                <a:gd name="T2" fmla="*/ 0 w 85"/>
                <a:gd name="T3" fmla="*/ 2147483647 h 94"/>
                <a:gd name="T4" fmla="*/ 476682769 w 85"/>
                <a:gd name="T5" fmla="*/ 2147483647 h 94"/>
                <a:gd name="T6" fmla="*/ 635381594 w 85"/>
                <a:gd name="T7" fmla="*/ 2147483647 h 94"/>
                <a:gd name="T8" fmla="*/ 1271056741 w 85"/>
                <a:gd name="T9" fmla="*/ 2147483647 h 94"/>
                <a:gd name="T10" fmla="*/ 1588746590 w 85"/>
                <a:gd name="T11" fmla="*/ 2147483647 h 94"/>
                <a:gd name="T12" fmla="*/ 2147483647 w 85"/>
                <a:gd name="T13" fmla="*/ 2147483647 h 94"/>
                <a:gd name="T14" fmla="*/ 2147483647 w 85"/>
                <a:gd name="T15" fmla="*/ 2147483647 h 94"/>
                <a:gd name="T16" fmla="*/ 2147483647 w 85"/>
                <a:gd name="T17" fmla="*/ 2147483647 h 94"/>
                <a:gd name="T18" fmla="*/ 2147483647 w 85"/>
                <a:gd name="T19" fmla="*/ 2147483647 h 94"/>
                <a:gd name="T20" fmla="*/ 2147483647 w 85"/>
                <a:gd name="T21" fmla="*/ 2147483647 h 94"/>
                <a:gd name="T22" fmla="*/ 2147483647 w 85"/>
                <a:gd name="T23" fmla="*/ 2147483647 h 94"/>
                <a:gd name="T24" fmla="*/ 2147483647 w 85"/>
                <a:gd name="T25" fmla="*/ 2147483647 h 94"/>
                <a:gd name="T26" fmla="*/ 2147483647 w 85"/>
                <a:gd name="T27" fmla="*/ 2147483647 h 94"/>
                <a:gd name="T28" fmla="*/ 2147483647 w 85"/>
                <a:gd name="T29" fmla="*/ 2008772982 h 94"/>
                <a:gd name="T30" fmla="*/ 2147483647 w 85"/>
                <a:gd name="T31" fmla="*/ 860903193 h 94"/>
                <a:gd name="T32" fmla="*/ 2147483647 w 85"/>
                <a:gd name="T33" fmla="*/ 717556536 h 94"/>
                <a:gd name="T34" fmla="*/ 2147483647 w 85"/>
                <a:gd name="T35" fmla="*/ 573935549 h 94"/>
                <a:gd name="T36" fmla="*/ 2147483647 w 85"/>
                <a:gd name="T37" fmla="*/ 286967774 h 94"/>
                <a:gd name="T38" fmla="*/ 2147483647 w 85"/>
                <a:gd name="T39" fmla="*/ 143621053 h 94"/>
                <a:gd name="T40" fmla="*/ 2147483647 w 85"/>
                <a:gd name="T41" fmla="*/ 0 h 94"/>
                <a:gd name="T42" fmla="*/ 2147483647 w 85"/>
                <a:gd name="T43" fmla="*/ 0 h 94"/>
                <a:gd name="T44" fmla="*/ 1588746590 w 85"/>
                <a:gd name="T45" fmla="*/ 143621053 h 94"/>
                <a:gd name="T46" fmla="*/ 1430047901 w 85"/>
                <a:gd name="T47" fmla="*/ 143621053 h 94"/>
                <a:gd name="T48" fmla="*/ 1271056741 w 85"/>
                <a:gd name="T49" fmla="*/ 286967774 h 94"/>
                <a:gd name="T50" fmla="*/ 635381594 w 85"/>
                <a:gd name="T51" fmla="*/ 573935549 h 94"/>
                <a:gd name="T52" fmla="*/ 635381594 w 85"/>
                <a:gd name="T53" fmla="*/ 717556536 h 94"/>
                <a:gd name="T54" fmla="*/ 476682769 w 85"/>
                <a:gd name="T55" fmla="*/ 860903193 h 94"/>
                <a:gd name="T56" fmla="*/ 0 w 85"/>
                <a:gd name="T57" fmla="*/ 2008772982 h 94"/>
                <a:gd name="T58" fmla="*/ 1906437523 w 85"/>
                <a:gd name="T59" fmla="*/ 1147871098 h 94"/>
                <a:gd name="T60" fmla="*/ 1747738833 w 85"/>
                <a:gd name="T61" fmla="*/ 1147871098 h 94"/>
                <a:gd name="T62" fmla="*/ 2065429765 w 85"/>
                <a:gd name="T63" fmla="*/ 1004523656 h 94"/>
                <a:gd name="T64" fmla="*/ 1906437523 w 85"/>
                <a:gd name="T65" fmla="*/ 1147871098 h 94"/>
                <a:gd name="T66" fmla="*/ 2147483647 w 85"/>
                <a:gd name="T67" fmla="*/ 1004523656 h 94"/>
                <a:gd name="T68" fmla="*/ 2147483647 w 85"/>
                <a:gd name="T69" fmla="*/ 1147871098 h 94"/>
                <a:gd name="T70" fmla="*/ 2147483647 w 85"/>
                <a:gd name="T71" fmla="*/ 1291491562 h 94"/>
                <a:gd name="T72" fmla="*/ 2147483647 w 85"/>
                <a:gd name="T73" fmla="*/ 2147483647 h 94"/>
                <a:gd name="T74" fmla="*/ 2147483647 w 85"/>
                <a:gd name="T75" fmla="*/ 2147483647 h 94"/>
                <a:gd name="T76" fmla="*/ 2147483647 w 85"/>
                <a:gd name="T77" fmla="*/ 2147483647 h 94"/>
                <a:gd name="T78" fmla="*/ 2147483647 w 85"/>
                <a:gd name="T79" fmla="*/ 2147483647 h 94"/>
                <a:gd name="T80" fmla="*/ 2147483647 w 85"/>
                <a:gd name="T81" fmla="*/ 2147483647 h 94"/>
                <a:gd name="T82" fmla="*/ 2147483647 w 85"/>
                <a:gd name="T83" fmla="*/ 2147483647 h 94"/>
                <a:gd name="T84" fmla="*/ 2147483647 w 85"/>
                <a:gd name="T85" fmla="*/ 2147483647 h 94"/>
                <a:gd name="T86" fmla="*/ 1906437523 w 85"/>
                <a:gd name="T87" fmla="*/ 2147483647 h 94"/>
                <a:gd name="T88" fmla="*/ 1588746590 w 85"/>
                <a:gd name="T89" fmla="*/ 2147483647 h 94"/>
                <a:gd name="T90" fmla="*/ 1588746590 w 85"/>
                <a:gd name="T91" fmla="*/ 2147483647 h 94"/>
                <a:gd name="T92" fmla="*/ 1430047901 w 85"/>
                <a:gd name="T93" fmla="*/ 2147483647 h 94"/>
                <a:gd name="T94" fmla="*/ 1588746590 w 85"/>
                <a:gd name="T95" fmla="*/ 2147483647 h 94"/>
                <a:gd name="T96" fmla="*/ 1271056741 w 85"/>
                <a:gd name="T97" fmla="*/ 2147483647 h 94"/>
                <a:gd name="T98" fmla="*/ 1588746590 w 85"/>
                <a:gd name="T99" fmla="*/ 1291491562 h 94"/>
                <a:gd name="T100" fmla="*/ 1906437523 w 85"/>
                <a:gd name="T101" fmla="*/ 1147871098 h 9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5"/>
                <a:gd name="T154" fmla="*/ 0 h 94"/>
                <a:gd name="T155" fmla="*/ 85 w 85"/>
                <a:gd name="T156" fmla="*/ 94 h 9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5" h="94">
                  <a:moveTo>
                    <a:pt x="0" y="43"/>
                  </a:moveTo>
                  <a:lnTo>
                    <a:pt x="0" y="51"/>
                  </a:lnTo>
                  <a:lnTo>
                    <a:pt x="10" y="77"/>
                  </a:lnTo>
                  <a:lnTo>
                    <a:pt x="13" y="82"/>
                  </a:lnTo>
                  <a:lnTo>
                    <a:pt x="24" y="90"/>
                  </a:lnTo>
                  <a:lnTo>
                    <a:pt x="28" y="92"/>
                  </a:lnTo>
                  <a:lnTo>
                    <a:pt x="40" y="94"/>
                  </a:lnTo>
                  <a:lnTo>
                    <a:pt x="46" y="94"/>
                  </a:lnTo>
                  <a:lnTo>
                    <a:pt x="58" y="92"/>
                  </a:lnTo>
                  <a:lnTo>
                    <a:pt x="62" y="90"/>
                  </a:lnTo>
                  <a:lnTo>
                    <a:pt x="72" y="82"/>
                  </a:lnTo>
                  <a:lnTo>
                    <a:pt x="73" y="80"/>
                  </a:lnTo>
                  <a:lnTo>
                    <a:pt x="75" y="77"/>
                  </a:lnTo>
                  <a:lnTo>
                    <a:pt x="85" y="51"/>
                  </a:lnTo>
                  <a:lnTo>
                    <a:pt x="84" y="43"/>
                  </a:lnTo>
                  <a:lnTo>
                    <a:pt x="74" y="17"/>
                  </a:lnTo>
                  <a:lnTo>
                    <a:pt x="73" y="15"/>
                  </a:lnTo>
                  <a:lnTo>
                    <a:pt x="72" y="13"/>
                  </a:lnTo>
                  <a:lnTo>
                    <a:pt x="62" y="5"/>
                  </a:lnTo>
                  <a:lnTo>
                    <a:pt x="58" y="3"/>
                  </a:lnTo>
                  <a:lnTo>
                    <a:pt x="46" y="0"/>
                  </a:lnTo>
                  <a:lnTo>
                    <a:pt x="40" y="0"/>
                  </a:lnTo>
                  <a:lnTo>
                    <a:pt x="28" y="3"/>
                  </a:lnTo>
                  <a:lnTo>
                    <a:pt x="26" y="3"/>
                  </a:lnTo>
                  <a:lnTo>
                    <a:pt x="24" y="5"/>
                  </a:lnTo>
                  <a:lnTo>
                    <a:pt x="13" y="13"/>
                  </a:lnTo>
                  <a:lnTo>
                    <a:pt x="11" y="14"/>
                  </a:lnTo>
                  <a:lnTo>
                    <a:pt x="10" y="17"/>
                  </a:lnTo>
                  <a:lnTo>
                    <a:pt x="0" y="43"/>
                  </a:lnTo>
                  <a:close/>
                  <a:moveTo>
                    <a:pt x="35" y="24"/>
                  </a:moveTo>
                  <a:lnTo>
                    <a:pt x="33" y="24"/>
                  </a:lnTo>
                  <a:lnTo>
                    <a:pt x="37" y="22"/>
                  </a:lnTo>
                  <a:lnTo>
                    <a:pt x="35" y="24"/>
                  </a:lnTo>
                  <a:lnTo>
                    <a:pt x="44" y="22"/>
                  </a:lnTo>
                  <a:lnTo>
                    <a:pt x="51" y="24"/>
                  </a:lnTo>
                  <a:lnTo>
                    <a:pt x="56" y="26"/>
                  </a:lnTo>
                  <a:lnTo>
                    <a:pt x="63" y="48"/>
                  </a:lnTo>
                  <a:lnTo>
                    <a:pt x="56" y="69"/>
                  </a:lnTo>
                  <a:lnTo>
                    <a:pt x="51" y="73"/>
                  </a:lnTo>
                  <a:lnTo>
                    <a:pt x="53" y="72"/>
                  </a:lnTo>
                  <a:lnTo>
                    <a:pt x="49" y="74"/>
                  </a:lnTo>
                  <a:lnTo>
                    <a:pt x="51" y="73"/>
                  </a:lnTo>
                  <a:lnTo>
                    <a:pt x="44" y="75"/>
                  </a:lnTo>
                  <a:lnTo>
                    <a:pt x="35" y="73"/>
                  </a:lnTo>
                  <a:lnTo>
                    <a:pt x="28" y="68"/>
                  </a:lnTo>
                  <a:lnTo>
                    <a:pt x="30" y="71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22" y="47"/>
                  </a:lnTo>
                  <a:lnTo>
                    <a:pt x="28" y="28"/>
                  </a:lnTo>
                  <a:lnTo>
                    <a:pt x="35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73" name="AutoShape 329"/>
            <p:cNvSpPr>
              <a:spLocks noEditPoints="1"/>
            </p:cNvSpPr>
            <p:nvPr/>
          </p:nvSpPr>
          <p:spPr bwMode="auto">
            <a:xfrm>
              <a:off x="10034588" y="4627563"/>
              <a:ext cx="44450" cy="52387"/>
            </a:xfrm>
            <a:custGeom>
              <a:avLst/>
              <a:gdLst>
                <a:gd name="T0" fmla="*/ 572094043 w 85"/>
                <a:gd name="T1" fmla="*/ 592785445 h 99"/>
                <a:gd name="T2" fmla="*/ 429070597 w 85"/>
                <a:gd name="T3" fmla="*/ 889038072 h 99"/>
                <a:gd name="T4" fmla="*/ 0 w 85"/>
                <a:gd name="T5" fmla="*/ 2147483647 h 99"/>
                <a:gd name="T6" fmla="*/ 0 w 85"/>
                <a:gd name="T7" fmla="*/ 2147483647 h 99"/>
                <a:gd name="T8" fmla="*/ 429070597 w 85"/>
                <a:gd name="T9" fmla="*/ 2147483647 h 99"/>
                <a:gd name="T10" fmla="*/ 572094043 w 85"/>
                <a:gd name="T11" fmla="*/ 2147483647 h 99"/>
                <a:gd name="T12" fmla="*/ 1144188085 w 85"/>
                <a:gd name="T13" fmla="*/ 2147483647 h 99"/>
                <a:gd name="T14" fmla="*/ 1286937379 w 85"/>
                <a:gd name="T15" fmla="*/ 2147483647 h 99"/>
                <a:gd name="T16" fmla="*/ 1859031683 w 85"/>
                <a:gd name="T17" fmla="*/ 2147483647 h 99"/>
                <a:gd name="T18" fmla="*/ 2145078312 w 85"/>
                <a:gd name="T19" fmla="*/ 2147483647 h 99"/>
                <a:gd name="T20" fmla="*/ 2147483647 w 85"/>
                <a:gd name="T21" fmla="*/ 2147483647 h 99"/>
                <a:gd name="T22" fmla="*/ 2147483647 w 85"/>
                <a:gd name="T23" fmla="*/ 2147483647 h 99"/>
                <a:gd name="T24" fmla="*/ 2147483647 w 85"/>
                <a:gd name="T25" fmla="*/ 2147483647 h 99"/>
                <a:gd name="T26" fmla="*/ 2147483647 w 85"/>
                <a:gd name="T27" fmla="*/ 2147483647 h 99"/>
                <a:gd name="T28" fmla="*/ 2147483647 w 85"/>
                <a:gd name="T29" fmla="*/ 2147483647 h 99"/>
                <a:gd name="T30" fmla="*/ 2147483647 w 85"/>
                <a:gd name="T31" fmla="*/ 889038072 h 99"/>
                <a:gd name="T32" fmla="*/ 2147483647 w 85"/>
                <a:gd name="T33" fmla="*/ 740912023 h 99"/>
                <a:gd name="T34" fmla="*/ 2147483647 w 85"/>
                <a:gd name="T35" fmla="*/ 740912023 h 99"/>
                <a:gd name="T36" fmla="*/ 2147483647 w 85"/>
                <a:gd name="T37" fmla="*/ 296252759 h 99"/>
                <a:gd name="T38" fmla="*/ 2147483647 w 85"/>
                <a:gd name="T39" fmla="*/ 148126644 h 99"/>
                <a:gd name="T40" fmla="*/ 2145078312 w 85"/>
                <a:gd name="T41" fmla="*/ 0 h 99"/>
                <a:gd name="T42" fmla="*/ 1859031683 w 85"/>
                <a:gd name="T43" fmla="*/ 0 h 99"/>
                <a:gd name="T44" fmla="*/ 1286937379 w 85"/>
                <a:gd name="T45" fmla="*/ 148126644 h 99"/>
                <a:gd name="T46" fmla="*/ 1144188085 w 85"/>
                <a:gd name="T47" fmla="*/ 148126644 h 99"/>
                <a:gd name="T48" fmla="*/ 1144188085 w 85"/>
                <a:gd name="T49" fmla="*/ 148126644 h 99"/>
                <a:gd name="T50" fmla="*/ 572094043 w 85"/>
                <a:gd name="T51" fmla="*/ 592785445 h 99"/>
                <a:gd name="T52" fmla="*/ 1859031683 w 85"/>
                <a:gd name="T53" fmla="*/ 889038072 h 99"/>
                <a:gd name="T54" fmla="*/ 2145078312 w 85"/>
                <a:gd name="T55" fmla="*/ 889038072 h 99"/>
                <a:gd name="T56" fmla="*/ 2002054997 w 85"/>
                <a:gd name="T57" fmla="*/ 1037164650 h 99"/>
                <a:gd name="T58" fmla="*/ 2147483647 w 85"/>
                <a:gd name="T59" fmla="*/ 1037164650 h 99"/>
                <a:gd name="T60" fmla="*/ 2147483647 w 85"/>
                <a:gd name="T61" fmla="*/ 1333417542 h 99"/>
                <a:gd name="T62" fmla="*/ 2147483647 w 85"/>
                <a:gd name="T63" fmla="*/ 2147483647 h 99"/>
                <a:gd name="T64" fmla="*/ 2147483647 w 85"/>
                <a:gd name="T65" fmla="*/ 2147483647 h 99"/>
                <a:gd name="T66" fmla="*/ 2147483647 w 85"/>
                <a:gd name="T67" fmla="*/ 2147483647 h 99"/>
                <a:gd name="T68" fmla="*/ 2002054997 w 85"/>
                <a:gd name="T69" fmla="*/ 2147483647 h 99"/>
                <a:gd name="T70" fmla="*/ 1572985053 w 85"/>
                <a:gd name="T71" fmla="*/ 2147483647 h 99"/>
                <a:gd name="T72" fmla="*/ 1286937379 w 85"/>
                <a:gd name="T73" fmla="*/ 2147483647 h 99"/>
                <a:gd name="T74" fmla="*/ 1429960693 w 85"/>
                <a:gd name="T75" fmla="*/ 2147483647 h 99"/>
                <a:gd name="T76" fmla="*/ 1286937379 w 85"/>
                <a:gd name="T77" fmla="*/ 2147483647 h 99"/>
                <a:gd name="T78" fmla="*/ 1286937379 w 85"/>
                <a:gd name="T79" fmla="*/ 2147483647 h 99"/>
                <a:gd name="T80" fmla="*/ 1001163986 w 85"/>
                <a:gd name="T81" fmla="*/ 2147483647 h 99"/>
                <a:gd name="T82" fmla="*/ 1429960693 w 85"/>
                <a:gd name="T83" fmla="*/ 1333417542 h 99"/>
                <a:gd name="T84" fmla="*/ 1572985053 w 85"/>
                <a:gd name="T85" fmla="*/ 1037164650 h 99"/>
                <a:gd name="T86" fmla="*/ 1572985053 w 85"/>
                <a:gd name="T87" fmla="*/ 1037164650 h 99"/>
                <a:gd name="T88" fmla="*/ 1716008368 w 85"/>
                <a:gd name="T89" fmla="*/ 1037164650 h 99"/>
                <a:gd name="T90" fmla="*/ 1572985053 w 85"/>
                <a:gd name="T91" fmla="*/ 1037164650 h 99"/>
                <a:gd name="T92" fmla="*/ 2002054997 w 85"/>
                <a:gd name="T93" fmla="*/ 1037164650 h 99"/>
                <a:gd name="T94" fmla="*/ 1859031683 w 85"/>
                <a:gd name="T95" fmla="*/ 889038072 h 9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5"/>
                <a:gd name="T145" fmla="*/ 0 h 99"/>
                <a:gd name="T146" fmla="*/ 85 w 85"/>
                <a:gd name="T147" fmla="*/ 99 h 9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5" h="99">
                  <a:moveTo>
                    <a:pt x="13" y="13"/>
                  </a:moveTo>
                  <a:lnTo>
                    <a:pt x="10" y="17"/>
                  </a:lnTo>
                  <a:lnTo>
                    <a:pt x="0" y="45"/>
                  </a:lnTo>
                  <a:lnTo>
                    <a:pt x="0" y="52"/>
                  </a:lnTo>
                  <a:lnTo>
                    <a:pt x="10" y="81"/>
                  </a:lnTo>
                  <a:lnTo>
                    <a:pt x="13" y="85"/>
                  </a:lnTo>
                  <a:lnTo>
                    <a:pt x="24" y="94"/>
                  </a:lnTo>
                  <a:lnTo>
                    <a:pt x="27" y="96"/>
                  </a:lnTo>
                  <a:lnTo>
                    <a:pt x="40" y="99"/>
                  </a:lnTo>
                  <a:lnTo>
                    <a:pt x="45" y="99"/>
                  </a:lnTo>
                  <a:lnTo>
                    <a:pt x="58" y="96"/>
                  </a:lnTo>
                  <a:lnTo>
                    <a:pt x="62" y="93"/>
                  </a:lnTo>
                  <a:lnTo>
                    <a:pt x="75" y="81"/>
                  </a:lnTo>
                  <a:lnTo>
                    <a:pt x="85" y="52"/>
                  </a:lnTo>
                  <a:lnTo>
                    <a:pt x="85" y="45"/>
                  </a:lnTo>
                  <a:lnTo>
                    <a:pt x="75" y="17"/>
                  </a:lnTo>
                  <a:lnTo>
                    <a:pt x="73" y="15"/>
                  </a:lnTo>
                  <a:lnTo>
                    <a:pt x="72" y="14"/>
                  </a:lnTo>
                  <a:lnTo>
                    <a:pt x="62" y="5"/>
                  </a:lnTo>
                  <a:lnTo>
                    <a:pt x="58" y="2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27" y="2"/>
                  </a:lnTo>
                  <a:lnTo>
                    <a:pt x="25" y="2"/>
                  </a:lnTo>
                  <a:lnTo>
                    <a:pt x="24" y="4"/>
                  </a:lnTo>
                  <a:lnTo>
                    <a:pt x="13" y="13"/>
                  </a:lnTo>
                  <a:close/>
                  <a:moveTo>
                    <a:pt x="40" y="19"/>
                  </a:moveTo>
                  <a:lnTo>
                    <a:pt x="45" y="19"/>
                  </a:lnTo>
                  <a:lnTo>
                    <a:pt x="43" y="20"/>
                  </a:lnTo>
                  <a:lnTo>
                    <a:pt x="51" y="22"/>
                  </a:lnTo>
                  <a:lnTo>
                    <a:pt x="55" y="26"/>
                  </a:lnTo>
                  <a:lnTo>
                    <a:pt x="63" y="48"/>
                  </a:lnTo>
                  <a:lnTo>
                    <a:pt x="56" y="72"/>
                  </a:lnTo>
                  <a:lnTo>
                    <a:pt x="51" y="77"/>
                  </a:lnTo>
                  <a:lnTo>
                    <a:pt x="43" y="79"/>
                  </a:lnTo>
                  <a:lnTo>
                    <a:pt x="34" y="77"/>
                  </a:lnTo>
                  <a:lnTo>
                    <a:pt x="28" y="71"/>
                  </a:lnTo>
                  <a:lnTo>
                    <a:pt x="30" y="74"/>
                  </a:lnTo>
                  <a:lnTo>
                    <a:pt x="26" y="69"/>
                  </a:lnTo>
                  <a:lnTo>
                    <a:pt x="28" y="71"/>
                  </a:lnTo>
                  <a:lnTo>
                    <a:pt x="21" y="48"/>
                  </a:lnTo>
                  <a:lnTo>
                    <a:pt x="30" y="27"/>
                  </a:lnTo>
                  <a:lnTo>
                    <a:pt x="34" y="22"/>
                  </a:lnTo>
                  <a:lnTo>
                    <a:pt x="33" y="22"/>
                  </a:lnTo>
                  <a:lnTo>
                    <a:pt x="36" y="20"/>
                  </a:lnTo>
                  <a:lnTo>
                    <a:pt x="34" y="22"/>
                  </a:lnTo>
                  <a:lnTo>
                    <a:pt x="43" y="20"/>
                  </a:lnTo>
                  <a:lnTo>
                    <a:pt x="40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74" name="AutoShape 330"/>
            <p:cNvSpPr>
              <a:spLocks noEditPoints="1"/>
            </p:cNvSpPr>
            <p:nvPr/>
          </p:nvSpPr>
          <p:spPr bwMode="auto">
            <a:xfrm>
              <a:off x="12065000" y="6945313"/>
              <a:ext cx="46038" cy="53975"/>
            </a:xfrm>
            <a:custGeom>
              <a:avLst/>
              <a:gdLst>
                <a:gd name="T0" fmla="*/ 2065519043 w 85"/>
                <a:gd name="T1" fmla="*/ 0 h 100"/>
                <a:gd name="T2" fmla="*/ 1430110378 w 85"/>
                <a:gd name="T3" fmla="*/ 157318253 h 100"/>
                <a:gd name="T4" fmla="*/ 1271111432 w 85"/>
                <a:gd name="T5" fmla="*/ 157318253 h 100"/>
                <a:gd name="T6" fmla="*/ 1271111432 w 85"/>
                <a:gd name="T7" fmla="*/ 314636506 h 100"/>
                <a:gd name="T8" fmla="*/ 476703414 w 85"/>
                <a:gd name="T9" fmla="*/ 943617919 h 100"/>
                <a:gd name="T10" fmla="*/ 0 w 85"/>
                <a:gd name="T11" fmla="*/ 2147483647 h 100"/>
                <a:gd name="T12" fmla="*/ 0 w 85"/>
                <a:gd name="T13" fmla="*/ 2147483647 h 100"/>
                <a:gd name="T14" fmla="*/ 476703414 w 85"/>
                <a:gd name="T15" fmla="*/ 2147483647 h 100"/>
                <a:gd name="T16" fmla="*/ 635409478 w 85"/>
                <a:gd name="T17" fmla="*/ 2147483647 h 100"/>
                <a:gd name="T18" fmla="*/ 1271111432 w 85"/>
                <a:gd name="T19" fmla="*/ 2147483647 h 100"/>
                <a:gd name="T20" fmla="*/ 1430110378 w 85"/>
                <a:gd name="T21" fmla="*/ 2147483647 h 100"/>
                <a:gd name="T22" fmla="*/ 2065519043 w 85"/>
                <a:gd name="T23" fmla="*/ 2147483647 h 100"/>
                <a:gd name="T24" fmla="*/ 2147483647 w 85"/>
                <a:gd name="T25" fmla="*/ 2147483647 h 100"/>
                <a:gd name="T26" fmla="*/ 2147483647 w 85"/>
                <a:gd name="T27" fmla="*/ 2147483647 h 100"/>
                <a:gd name="T28" fmla="*/ 2147483647 w 85"/>
                <a:gd name="T29" fmla="*/ 2147483647 h 100"/>
                <a:gd name="T30" fmla="*/ 2147483647 w 85"/>
                <a:gd name="T31" fmla="*/ 2147483647 h 100"/>
                <a:gd name="T32" fmla="*/ 2147483647 w 85"/>
                <a:gd name="T33" fmla="*/ 2147483647 h 100"/>
                <a:gd name="T34" fmla="*/ 2147483647 w 85"/>
                <a:gd name="T35" fmla="*/ 2147483647 h 100"/>
                <a:gd name="T36" fmla="*/ 2147483647 w 85"/>
                <a:gd name="T37" fmla="*/ 2147483647 h 100"/>
                <a:gd name="T38" fmla="*/ 2147483647 w 85"/>
                <a:gd name="T39" fmla="*/ 943617919 h 100"/>
                <a:gd name="T40" fmla="*/ 2147483647 w 85"/>
                <a:gd name="T41" fmla="*/ 786299734 h 100"/>
                <a:gd name="T42" fmla="*/ 2147483647 w 85"/>
                <a:gd name="T43" fmla="*/ 628981548 h 100"/>
                <a:gd name="T44" fmla="*/ 2147483647 w 85"/>
                <a:gd name="T45" fmla="*/ 157318253 h 100"/>
                <a:gd name="T46" fmla="*/ 2147483647 w 85"/>
                <a:gd name="T47" fmla="*/ 157318253 h 100"/>
                <a:gd name="T48" fmla="*/ 2147483647 w 85"/>
                <a:gd name="T49" fmla="*/ 0 h 100"/>
                <a:gd name="T50" fmla="*/ 2065519043 w 85"/>
                <a:gd name="T51" fmla="*/ 0 h 100"/>
                <a:gd name="T52" fmla="*/ 1906520097 w 85"/>
                <a:gd name="T53" fmla="*/ 1257963096 h 100"/>
                <a:gd name="T54" fmla="*/ 2147483647 w 85"/>
                <a:gd name="T55" fmla="*/ 1100644640 h 100"/>
                <a:gd name="T56" fmla="*/ 2147483647 w 85"/>
                <a:gd name="T57" fmla="*/ 1257963096 h 100"/>
                <a:gd name="T58" fmla="*/ 2147483647 w 85"/>
                <a:gd name="T59" fmla="*/ 1415281821 h 100"/>
                <a:gd name="T60" fmla="*/ 2147483647 w 85"/>
                <a:gd name="T61" fmla="*/ 2147483647 h 100"/>
                <a:gd name="T62" fmla="*/ 2147483647 w 85"/>
                <a:gd name="T63" fmla="*/ 2147483647 h 100"/>
                <a:gd name="T64" fmla="*/ 2147483647 w 85"/>
                <a:gd name="T65" fmla="*/ 2147483647 h 100"/>
                <a:gd name="T66" fmla="*/ 2147483647 w 85"/>
                <a:gd name="T67" fmla="*/ 2147483647 h 100"/>
                <a:gd name="T68" fmla="*/ 1906520097 w 85"/>
                <a:gd name="T69" fmla="*/ 2147483647 h 100"/>
                <a:gd name="T70" fmla="*/ 2065519043 w 85"/>
                <a:gd name="T71" fmla="*/ 2147483647 h 100"/>
                <a:gd name="T72" fmla="*/ 1747814711 w 85"/>
                <a:gd name="T73" fmla="*/ 2147483647 h 100"/>
                <a:gd name="T74" fmla="*/ 1906520097 w 85"/>
                <a:gd name="T75" fmla="*/ 2147483647 h 100"/>
                <a:gd name="T76" fmla="*/ 1588815764 w 85"/>
                <a:gd name="T77" fmla="*/ 2147483647 h 100"/>
                <a:gd name="T78" fmla="*/ 1588815764 w 85"/>
                <a:gd name="T79" fmla="*/ 2147483647 h 100"/>
                <a:gd name="T80" fmla="*/ 1430110378 w 85"/>
                <a:gd name="T81" fmla="*/ 2147483647 h 100"/>
                <a:gd name="T82" fmla="*/ 1588815764 w 85"/>
                <a:gd name="T83" fmla="*/ 2147483647 h 100"/>
                <a:gd name="T84" fmla="*/ 1271111432 w 85"/>
                <a:gd name="T85" fmla="*/ 2147483647 h 100"/>
                <a:gd name="T86" fmla="*/ 1588815764 w 85"/>
                <a:gd name="T87" fmla="*/ 1415281821 h 100"/>
                <a:gd name="T88" fmla="*/ 1430110378 w 85"/>
                <a:gd name="T89" fmla="*/ 1572599467 h 100"/>
                <a:gd name="T90" fmla="*/ 1588815764 w 85"/>
                <a:gd name="T91" fmla="*/ 1415281821 h 100"/>
                <a:gd name="T92" fmla="*/ 1588815764 w 85"/>
                <a:gd name="T93" fmla="*/ 1415281821 h 100"/>
                <a:gd name="T94" fmla="*/ 1906520097 w 85"/>
                <a:gd name="T95" fmla="*/ 1257963096 h 1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5"/>
                <a:gd name="T145" fmla="*/ 0 h 100"/>
                <a:gd name="T146" fmla="*/ 85 w 85"/>
                <a:gd name="T147" fmla="*/ 100 h 10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5" h="100">
                  <a:moveTo>
                    <a:pt x="39" y="0"/>
                  </a:moveTo>
                  <a:lnTo>
                    <a:pt x="27" y="2"/>
                  </a:lnTo>
                  <a:lnTo>
                    <a:pt x="24" y="2"/>
                  </a:lnTo>
                  <a:lnTo>
                    <a:pt x="22" y="5"/>
                  </a:lnTo>
                  <a:lnTo>
                    <a:pt x="10" y="17"/>
                  </a:lnTo>
                  <a:lnTo>
                    <a:pt x="0" y="45"/>
                  </a:lnTo>
                  <a:lnTo>
                    <a:pt x="0" y="52"/>
                  </a:lnTo>
                  <a:lnTo>
                    <a:pt x="10" y="81"/>
                  </a:lnTo>
                  <a:lnTo>
                    <a:pt x="13" y="84"/>
                  </a:lnTo>
                  <a:lnTo>
                    <a:pt x="22" y="93"/>
                  </a:lnTo>
                  <a:lnTo>
                    <a:pt x="27" y="96"/>
                  </a:lnTo>
                  <a:lnTo>
                    <a:pt x="39" y="100"/>
                  </a:lnTo>
                  <a:lnTo>
                    <a:pt x="45" y="100"/>
                  </a:lnTo>
                  <a:lnTo>
                    <a:pt x="56" y="96"/>
                  </a:lnTo>
                  <a:lnTo>
                    <a:pt x="61" y="94"/>
                  </a:lnTo>
                  <a:lnTo>
                    <a:pt x="72" y="86"/>
                  </a:lnTo>
                  <a:lnTo>
                    <a:pt x="75" y="81"/>
                  </a:lnTo>
                  <a:lnTo>
                    <a:pt x="85" y="52"/>
                  </a:lnTo>
                  <a:lnTo>
                    <a:pt x="85" y="45"/>
                  </a:lnTo>
                  <a:lnTo>
                    <a:pt x="75" y="17"/>
                  </a:lnTo>
                  <a:lnTo>
                    <a:pt x="73" y="15"/>
                  </a:lnTo>
                  <a:lnTo>
                    <a:pt x="72" y="13"/>
                  </a:lnTo>
                  <a:lnTo>
                    <a:pt x="61" y="4"/>
                  </a:lnTo>
                  <a:lnTo>
                    <a:pt x="56" y="2"/>
                  </a:lnTo>
                  <a:lnTo>
                    <a:pt x="45" y="0"/>
                  </a:lnTo>
                  <a:lnTo>
                    <a:pt x="39" y="0"/>
                  </a:lnTo>
                  <a:close/>
                  <a:moveTo>
                    <a:pt x="35" y="23"/>
                  </a:moveTo>
                  <a:lnTo>
                    <a:pt x="42" y="20"/>
                  </a:lnTo>
                  <a:lnTo>
                    <a:pt x="50" y="23"/>
                  </a:lnTo>
                  <a:lnTo>
                    <a:pt x="56" y="27"/>
                  </a:lnTo>
                  <a:lnTo>
                    <a:pt x="63" y="49"/>
                  </a:lnTo>
                  <a:lnTo>
                    <a:pt x="56" y="71"/>
                  </a:lnTo>
                  <a:lnTo>
                    <a:pt x="49" y="78"/>
                  </a:lnTo>
                  <a:lnTo>
                    <a:pt x="42" y="79"/>
                  </a:lnTo>
                  <a:lnTo>
                    <a:pt x="36" y="78"/>
                  </a:lnTo>
                  <a:lnTo>
                    <a:pt x="37" y="79"/>
                  </a:lnTo>
                  <a:lnTo>
                    <a:pt x="32" y="77"/>
                  </a:lnTo>
                  <a:lnTo>
                    <a:pt x="36" y="78"/>
                  </a:lnTo>
                  <a:lnTo>
                    <a:pt x="30" y="73"/>
                  </a:lnTo>
                  <a:lnTo>
                    <a:pt x="30" y="75"/>
                  </a:lnTo>
                  <a:lnTo>
                    <a:pt x="27" y="70"/>
                  </a:lnTo>
                  <a:lnTo>
                    <a:pt x="30" y="73"/>
                  </a:lnTo>
                  <a:lnTo>
                    <a:pt x="22" y="49"/>
                  </a:lnTo>
                  <a:lnTo>
                    <a:pt x="30" y="26"/>
                  </a:lnTo>
                  <a:lnTo>
                    <a:pt x="27" y="28"/>
                  </a:lnTo>
                  <a:lnTo>
                    <a:pt x="30" y="25"/>
                  </a:lnTo>
                  <a:lnTo>
                    <a:pt x="30" y="26"/>
                  </a:lnTo>
                  <a:lnTo>
                    <a:pt x="35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75" name="Rectangle 1133"/>
            <p:cNvSpPr>
              <a:spLocks noChangeArrowheads="1"/>
            </p:cNvSpPr>
            <p:nvPr/>
          </p:nvSpPr>
          <p:spPr bwMode="auto">
            <a:xfrm>
              <a:off x="12141200" y="6935788"/>
              <a:ext cx="236538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п.Быков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376" name="Freeform 1088"/>
            <p:cNvSpPr>
              <a:spLocks noEditPoints="1"/>
            </p:cNvSpPr>
            <p:nvPr/>
          </p:nvSpPr>
          <p:spPr bwMode="auto">
            <a:xfrm>
              <a:off x="11347450" y="8058150"/>
              <a:ext cx="42863" cy="47625"/>
            </a:xfrm>
            <a:custGeom>
              <a:avLst/>
              <a:gdLst>
                <a:gd name="T0" fmla="*/ 2147483647 w 81"/>
                <a:gd name="T1" fmla="*/ 889054996 h 90"/>
                <a:gd name="T2" fmla="*/ 2147483647 w 81"/>
                <a:gd name="T3" fmla="*/ 592796905 h 90"/>
                <a:gd name="T4" fmla="*/ 2147483647 w 81"/>
                <a:gd name="T5" fmla="*/ 296258224 h 90"/>
                <a:gd name="T6" fmla="*/ 2147483647 w 81"/>
                <a:gd name="T7" fmla="*/ 148129112 h 90"/>
                <a:gd name="T8" fmla="*/ 2074416546 w 81"/>
                <a:gd name="T9" fmla="*/ 0 h 90"/>
                <a:gd name="T10" fmla="*/ 1926284190 w 81"/>
                <a:gd name="T11" fmla="*/ 0 h 90"/>
                <a:gd name="T12" fmla="*/ 1333753710 w 81"/>
                <a:gd name="T13" fmla="*/ 148129112 h 90"/>
                <a:gd name="T14" fmla="*/ 1185340893 w 81"/>
                <a:gd name="T15" fmla="*/ 148129112 h 90"/>
                <a:gd name="T16" fmla="*/ 1037208273 w 81"/>
                <a:gd name="T17" fmla="*/ 296258224 h 90"/>
                <a:gd name="T18" fmla="*/ 592810677 w 81"/>
                <a:gd name="T19" fmla="*/ 592796905 h 90"/>
                <a:gd name="T20" fmla="*/ 444677660 w 81"/>
                <a:gd name="T21" fmla="*/ 889054996 h 90"/>
                <a:gd name="T22" fmla="*/ 0 w 81"/>
                <a:gd name="T23" fmla="*/ 2074368084 h 90"/>
                <a:gd name="T24" fmla="*/ 0 w 81"/>
                <a:gd name="T25" fmla="*/ 2147483647 h 90"/>
                <a:gd name="T26" fmla="*/ 444677660 w 81"/>
                <a:gd name="T27" fmla="*/ 2147483647 h 90"/>
                <a:gd name="T28" fmla="*/ 740943033 w 81"/>
                <a:gd name="T29" fmla="*/ 2147483647 h 90"/>
                <a:gd name="T30" fmla="*/ 1778150776 w 81"/>
                <a:gd name="T31" fmla="*/ 2147483647 h 90"/>
                <a:gd name="T32" fmla="*/ 2147483647 w 81"/>
                <a:gd name="T33" fmla="*/ 2147483647 h 90"/>
                <a:gd name="T34" fmla="*/ 2147483647 w 81"/>
                <a:gd name="T35" fmla="*/ 2147483647 h 90"/>
                <a:gd name="T36" fmla="*/ 2147483647 w 81"/>
                <a:gd name="T37" fmla="*/ 2147483647 h 90"/>
                <a:gd name="T38" fmla="*/ 2147483647 w 81"/>
                <a:gd name="T39" fmla="*/ 2147483647 h 90"/>
                <a:gd name="T40" fmla="*/ 2147483647 w 81"/>
                <a:gd name="T41" fmla="*/ 2074368084 h 90"/>
                <a:gd name="T42" fmla="*/ 2147483647 w 81"/>
                <a:gd name="T43" fmla="*/ 889054996 h 90"/>
                <a:gd name="T44" fmla="*/ 2147483647 w 81"/>
                <a:gd name="T45" fmla="*/ 1185313352 h 90"/>
                <a:gd name="T46" fmla="*/ 2147483647 w 81"/>
                <a:gd name="T47" fmla="*/ 1037184042 h 90"/>
                <a:gd name="T48" fmla="*/ 2147483647 w 81"/>
                <a:gd name="T49" fmla="*/ 1185313352 h 90"/>
                <a:gd name="T50" fmla="*/ 2147483647 w 81"/>
                <a:gd name="T51" fmla="*/ 1185313352 h 90"/>
                <a:gd name="T52" fmla="*/ 2147483647 w 81"/>
                <a:gd name="T53" fmla="*/ 1333722327 h 90"/>
                <a:gd name="T54" fmla="*/ 2147483647 w 81"/>
                <a:gd name="T55" fmla="*/ 2147483647 h 90"/>
                <a:gd name="T56" fmla="*/ 2147483647 w 81"/>
                <a:gd name="T57" fmla="*/ 2147483647 h 90"/>
                <a:gd name="T58" fmla="*/ 1926284190 w 81"/>
                <a:gd name="T59" fmla="*/ 2147483647 h 90"/>
                <a:gd name="T60" fmla="*/ 1333753710 w 81"/>
                <a:gd name="T61" fmla="*/ 2147483647 h 90"/>
                <a:gd name="T62" fmla="*/ 1333753710 w 81"/>
                <a:gd name="T63" fmla="*/ 2147483647 h 90"/>
                <a:gd name="T64" fmla="*/ 1185340893 w 81"/>
                <a:gd name="T65" fmla="*/ 2147483647 h 90"/>
                <a:gd name="T66" fmla="*/ 1333753710 w 81"/>
                <a:gd name="T67" fmla="*/ 2147483647 h 90"/>
                <a:gd name="T68" fmla="*/ 1037208273 w 81"/>
                <a:gd name="T69" fmla="*/ 2147483647 h 90"/>
                <a:gd name="T70" fmla="*/ 1333753710 w 81"/>
                <a:gd name="T71" fmla="*/ 1333722327 h 90"/>
                <a:gd name="T72" fmla="*/ 1630018421 w 81"/>
                <a:gd name="T73" fmla="*/ 1185313352 h 90"/>
                <a:gd name="T74" fmla="*/ 1926284190 w 81"/>
                <a:gd name="T75" fmla="*/ 1037184042 h 90"/>
                <a:gd name="T76" fmla="*/ 2147483647 w 81"/>
                <a:gd name="T77" fmla="*/ 1185313352 h 9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81"/>
                <a:gd name="T118" fmla="*/ 0 h 90"/>
                <a:gd name="T119" fmla="*/ 81 w 81"/>
                <a:gd name="T120" fmla="*/ 90 h 9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81" h="90">
                  <a:moveTo>
                    <a:pt x="72" y="17"/>
                  </a:moveTo>
                  <a:lnTo>
                    <a:pt x="68" y="13"/>
                  </a:lnTo>
                  <a:lnTo>
                    <a:pt x="59" y="5"/>
                  </a:lnTo>
                  <a:lnTo>
                    <a:pt x="55" y="3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26" y="3"/>
                  </a:lnTo>
                  <a:lnTo>
                    <a:pt x="24" y="3"/>
                  </a:lnTo>
                  <a:lnTo>
                    <a:pt x="21" y="5"/>
                  </a:lnTo>
                  <a:lnTo>
                    <a:pt x="12" y="13"/>
                  </a:lnTo>
                  <a:lnTo>
                    <a:pt x="8" y="17"/>
                  </a:lnTo>
                  <a:lnTo>
                    <a:pt x="0" y="42"/>
                  </a:lnTo>
                  <a:lnTo>
                    <a:pt x="0" y="49"/>
                  </a:lnTo>
                  <a:lnTo>
                    <a:pt x="8" y="74"/>
                  </a:lnTo>
                  <a:lnTo>
                    <a:pt x="14" y="80"/>
                  </a:lnTo>
                  <a:lnTo>
                    <a:pt x="36" y="90"/>
                  </a:lnTo>
                  <a:lnTo>
                    <a:pt x="44" y="90"/>
                  </a:lnTo>
                  <a:lnTo>
                    <a:pt x="67" y="80"/>
                  </a:lnTo>
                  <a:lnTo>
                    <a:pt x="72" y="74"/>
                  </a:lnTo>
                  <a:lnTo>
                    <a:pt x="81" y="49"/>
                  </a:lnTo>
                  <a:lnTo>
                    <a:pt x="81" y="42"/>
                  </a:lnTo>
                  <a:lnTo>
                    <a:pt x="72" y="17"/>
                  </a:lnTo>
                  <a:close/>
                  <a:moveTo>
                    <a:pt x="48" y="23"/>
                  </a:moveTo>
                  <a:lnTo>
                    <a:pt x="46" y="21"/>
                  </a:lnTo>
                  <a:lnTo>
                    <a:pt x="51" y="23"/>
                  </a:lnTo>
                  <a:lnTo>
                    <a:pt x="48" y="23"/>
                  </a:lnTo>
                  <a:lnTo>
                    <a:pt x="53" y="27"/>
                  </a:lnTo>
                  <a:lnTo>
                    <a:pt x="59" y="45"/>
                  </a:lnTo>
                  <a:lnTo>
                    <a:pt x="53" y="65"/>
                  </a:lnTo>
                  <a:lnTo>
                    <a:pt x="40" y="70"/>
                  </a:lnTo>
                  <a:lnTo>
                    <a:pt x="27" y="64"/>
                  </a:lnTo>
                  <a:lnTo>
                    <a:pt x="28" y="67"/>
                  </a:lnTo>
                  <a:lnTo>
                    <a:pt x="23" y="62"/>
                  </a:lnTo>
                  <a:lnTo>
                    <a:pt x="27" y="64"/>
                  </a:lnTo>
                  <a:lnTo>
                    <a:pt x="20" y="45"/>
                  </a:lnTo>
                  <a:lnTo>
                    <a:pt x="27" y="28"/>
                  </a:lnTo>
                  <a:lnTo>
                    <a:pt x="33" y="23"/>
                  </a:lnTo>
                  <a:lnTo>
                    <a:pt x="40" y="21"/>
                  </a:lnTo>
                  <a:lnTo>
                    <a:pt x="48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77" name="Freeform 962"/>
            <p:cNvSpPr>
              <a:spLocks noEditPoints="1"/>
            </p:cNvSpPr>
            <p:nvPr/>
          </p:nvSpPr>
          <p:spPr bwMode="auto">
            <a:xfrm>
              <a:off x="1971675" y="3800475"/>
              <a:ext cx="44450" cy="46038"/>
            </a:xfrm>
            <a:custGeom>
              <a:avLst/>
              <a:gdLst>
                <a:gd name="T0" fmla="*/ 2147483647 w 84"/>
                <a:gd name="T1" fmla="*/ 143142621 h 88"/>
                <a:gd name="T2" fmla="*/ 2147483647 w 84"/>
                <a:gd name="T3" fmla="*/ 0 h 88"/>
                <a:gd name="T4" fmla="*/ 1926238463 w 84"/>
                <a:gd name="T5" fmla="*/ 0 h 88"/>
                <a:gd name="T6" fmla="*/ 1333722295 w 84"/>
                <a:gd name="T7" fmla="*/ 143142621 h 88"/>
                <a:gd name="T8" fmla="*/ 1185313324 w 84"/>
                <a:gd name="T9" fmla="*/ 286285242 h 88"/>
                <a:gd name="T10" fmla="*/ 740925933 w 84"/>
                <a:gd name="T11" fmla="*/ 572844619 h 88"/>
                <a:gd name="T12" fmla="*/ 592796891 w 84"/>
                <a:gd name="T13" fmla="*/ 859129730 h 88"/>
                <a:gd name="T14" fmla="*/ 0 w 84"/>
                <a:gd name="T15" fmla="*/ 2004544571 h 88"/>
                <a:gd name="T16" fmla="*/ 0 w 84"/>
                <a:gd name="T17" fmla="*/ 2147483647 h 88"/>
                <a:gd name="T18" fmla="*/ 0 w 84"/>
                <a:gd name="T19" fmla="*/ 2147483647 h 88"/>
                <a:gd name="T20" fmla="*/ 592796891 w 84"/>
                <a:gd name="T21" fmla="*/ 2147483647 h 88"/>
                <a:gd name="T22" fmla="*/ 740925933 w 84"/>
                <a:gd name="T23" fmla="*/ 2147483647 h 88"/>
                <a:gd name="T24" fmla="*/ 1926238463 w 84"/>
                <a:gd name="T25" fmla="*/ 2147483647 h 88"/>
                <a:gd name="T26" fmla="*/ 2147483647 w 84"/>
                <a:gd name="T27" fmla="*/ 2147483647 h 88"/>
                <a:gd name="T28" fmla="*/ 2147483647 w 84"/>
                <a:gd name="T29" fmla="*/ 2147483647 h 88"/>
                <a:gd name="T30" fmla="*/ 2147483647 w 84"/>
                <a:gd name="T31" fmla="*/ 2147483647 h 88"/>
                <a:gd name="T32" fmla="*/ 2147483647 w 84"/>
                <a:gd name="T33" fmla="*/ 2147483647 h 88"/>
                <a:gd name="T34" fmla="*/ 2147483647 w 84"/>
                <a:gd name="T35" fmla="*/ 2147483647 h 88"/>
                <a:gd name="T36" fmla="*/ 2147483647 w 84"/>
                <a:gd name="T37" fmla="*/ 2004544571 h 88"/>
                <a:gd name="T38" fmla="*/ 2147483647 w 84"/>
                <a:gd name="T39" fmla="*/ 859129730 h 88"/>
                <a:gd name="T40" fmla="*/ 2147483647 w 84"/>
                <a:gd name="T41" fmla="*/ 715987175 h 88"/>
                <a:gd name="T42" fmla="*/ 2147483647 w 84"/>
                <a:gd name="T43" fmla="*/ 572844619 h 88"/>
                <a:gd name="T44" fmla="*/ 2147483647 w 84"/>
                <a:gd name="T45" fmla="*/ 286285242 h 88"/>
                <a:gd name="T46" fmla="*/ 2147483647 w 84"/>
                <a:gd name="T47" fmla="*/ 143142621 h 88"/>
                <a:gd name="T48" fmla="*/ 1333722295 w 84"/>
                <a:gd name="T49" fmla="*/ 1431700214 h 88"/>
                <a:gd name="T50" fmla="*/ 1629980379 w 84"/>
                <a:gd name="T51" fmla="*/ 1145415103 h 88"/>
                <a:gd name="T52" fmla="*/ 2074368034 w 84"/>
                <a:gd name="T53" fmla="*/ 1002272286 h 88"/>
                <a:gd name="T54" fmla="*/ 2147483647 w 84"/>
                <a:gd name="T55" fmla="*/ 1145415103 h 88"/>
                <a:gd name="T56" fmla="*/ 2147483647 w 84"/>
                <a:gd name="T57" fmla="*/ 1431700214 h 88"/>
                <a:gd name="T58" fmla="*/ 2147483647 w 84"/>
                <a:gd name="T59" fmla="*/ 2147483647 h 88"/>
                <a:gd name="T60" fmla="*/ 2147483647 w 84"/>
                <a:gd name="T61" fmla="*/ 2147483647 h 88"/>
                <a:gd name="T62" fmla="*/ 2074368034 w 84"/>
                <a:gd name="T63" fmla="*/ 2147483647 h 88"/>
                <a:gd name="T64" fmla="*/ 1333722295 w 84"/>
                <a:gd name="T65" fmla="*/ 2147483647 h 88"/>
                <a:gd name="T66" fmla="*/ 1481851866 w 84"/>
                <a:gd name="T67" fmla="*/ 2147483647 h 88"/>
                <a:gd name="T68" fmla="*/ 1185313324 w 84"/>
                <a:gd name="T69" fmla="*/ 2147483647 h 88"/>
                <a:gd name="T70" fmla="*/ 1333722295 w 84"/>
                <a:gd name="T71" fmla="*/ 2147483647 h 88"/>
                <a:gd name="T72" fmla="*/ 1037184017 w 84"/>
                <a:gd name="T73" fmla="*/ 2147483647 h 88"/>
                <a:gd name="T74" fmla="*/ 1037184017 w 84"/>
                <a:gd name="T75" fmla="*/ 2147483647 h 88"/>
                <a:gd name="T76" fmla="*/ 1037184017 w 84"/>
                <a:gd name="T77" fmla="*/ 2004544571 h 88"/>
                <a:gd name="T78" fmla="*/ 1037184017 w 84"/>
                <a:gd name="T79" fmla="*/ 2147483647 h 88"/>
                <a:gd name="T80" fmla="*/ 1333722295 w 84"/>
                <a:gd name="T81" fmla="*/ 1431700214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4"/>
                <a:gd name="T124" fmla="*/ 0 h 88"/>
                <a:gd name="T125" fmla="*/ 84 w 84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4" h="88">
                  <a:moveTo>
                    <a:pt x="58" y="4"/>
                  </a:moveTo>
                  <a:lnTo>
                    <a:pt x="45" y="0"/>
                  </a:lnTo>
                  <a:lnTo>
                    <a:pt x="40" y="0"/>
                  </a:lnTo>
                  <a:lnTo>
                    <a:pt x="27" y="4"/>
                  </a:lnTo>
                  <a:lnTo>
                    <a:pt x="24" y="5"/>
                  </a:lnTo>
                  <a:lnTo>
                    <a:pt x="14" y="12"/>
                  </a:lnTo>
                  <a:lnTo>
                    <a:pt x="11" y="18"/>
                  </a:lnTo>
                  <a:lnTo>
                    <a:pt x="1" y="42"/>
                  </a:lnTo>
                  <a:lnTo>
                    <a:pt x="0" y="44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80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70" y="80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4" y="48"/>
                  </a:lnTo>
                  <a:lnTo>
                    <a:pt x="84" y="42"/>
                  </a:lnTo>
                  <a:lnTo>
                    <a:pt x="75" y="18"/>
                  </a:lnTo>
                  <a:lnTo>
                    <a:pt x="73" y="14"/>
                  </a:lnTo>
                  <a:lnTo>
                    <a:pt x="72" y="12"/>
                  </a:lnTo>
                  <a:lnTo>
                    <a:pt x="61" y="5"/>
                  </a:lnTo>
                  <a:lnTo>
                    <a:pt x="58" y="4"/>
                  </a:lnTo>
                  <a:close/>
                  <a:moveTo>
                    <a:pt x="28" y="29"/>
                  </a:moveTo>
                  <a:lnTo>
                    <a:pt x="34" y="23"/>
                  </a:lnTo>
                  <a:lnTo>
                    <a:pt x="43" y="22"/>
                  </a:lnTo>
                  <a:lnTo>
                    <a:pt x="51" y="23"/>
                  </a:lnTo>
                  <a:lnTo>
                    <a:pt x="58" y="29"/>
                  </a:lnTo>
                  <a:lnTo>
                    <a:pt x="63" y="45"/>
                  </a:lnTo>
                  <a:lnTo>
                    <a:pt x="57" y="63"/>
                  </a:lnTo>
                  <a:lnTo>
                    <a:pt x="43" y="70"/>
                  </a:lnTo>
                  <a:lnTo>
                    <a:pt x="28" y="63"/>
                  </a:lnTo>
                  <a:lnTo>
                    <a:pt x="30" y="67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1" y="45"/>
                  </a:lnTo>
                  <a:lnTo>
                    <a:pt x="20" y="48"/>
                  </a:lnTo>
                  <a:lnTo>
                    <a:pt x="20" y="42"/>
                  </a:lnTo>
                  <a:lnTo>
                    <a:pt x="21" y="45"/>
                  </a:lnTo>
                  <a:lnTo>
                    <a:pt x="28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78" name="Rectangle 334"/>
            <p:cNvSpPr>
              <a:spLocks noChangeArrowheads="1"/>
            </p:cNvSpPr>
            <p:nvPr/>
          </p:nvSpPr>
          <p:spPr bwMode="auto">
            <a:xfrm>
              <a:off x="6472238" y="4067175"/>
              <a:ext cx="344486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Норильск</a:t>
              </a:r>
              <a:endParaRPr lang="ru-RU" sz="1400">
                <a:latin typeface="Calibri" pitchFamily="34" charset="0"/>
              </a:endParaRPr>
            </a:p>
          </p:txBody>
        </p:sp>
        <p:sp>
          <p:nvSpPr>
            <p:cNvPr id="379" name="AutoShape 335"/>
            <p:cNvSpPr>
              <a:spLocks noEditPoints="1"/>
            </p:cNvSpPr>
            <p:nvPr/>
          </p:nvSpPr>
          <p:spPr bwMode="auto">
            <a:xfrm>
              <a:off x="6780213" y="4159250"/>
              <a:ext cx="44450" cy="50800"/>
            </a:xfrm>
            <a:custGeom>
              <a:avLst/>
              <a:gdLst>
                <a:gd name="T0" fmla="*/ 0 w 83"/>
                <a:gd name="T1" fmla="*/ 2147483647 h 96"/>
                <a:gd name="T2" fmla="*/ 0 w 83"/>
                <a:gd name="T3" fmla="*/ 2147483647 h 96"/>
                <a:gd name="T4" fmla="*/ 460896123 w 83"/>
                <a:gd name="T5" fmla="*/ 2147483647 h 96"/>
                <a:gd name="T6" fmla="*/ 614337065 w 83"/>
                <a:gd name="T7" fmla="*/ 2147483647 h 96"/>
                <a:gd name="T8" fmla="*/ 1228674131 w 83"/>
                <a:gd name="T9" fmla="*/ 2147483647 h 96"/>
                <a:gd name="T10" fmla="*/ 1382401454 w 83"/>
                <a:gd name="T11" fmla="*/ 2147483647 h 96"/>
                <a:gd name="T12" fmla="*/ 1996738787 w 83"/>
                <a:gd name="T13" fmla="*/ 2147483647 h 96"/>
                <a:gd name="T14" fmla="*/ 2147483647 w 83"/>
                <a:gd name="T15" fmla="*/ 2147483647 h 96"/>
                <a:gd name="T16" fmla="*/ 2147483647 w 83"/>
                <a:gd name="T17" fmla="*/ 2147483647 h 96"/>
                <a:gd name="T18" fmla="*/ 2147483647 w 83"/>
                <a:gd name="T19" fmla="*/ 2147483647 h 96"/>
                <a:gd name="T20" fmla="*/ 2147483647 w 83"/>
                <a:gd name="T21" fmla="*/ 2147483647 h 96"/>
                <a:gd name="T22" fmla="*/ 2147483647 w 83"/>
                <a:gd name="T23" fmla="*/ 2147483647 h 96"/>
                <a:gd name="T24" fmla="*/ 2147483647 w 83"/>
                <a:gd name="T25" fmla="*/ 2147483647 h 96"/>
                <a:gd name="T26" fmla="*/ 2147483647 w 83"/>
                <a:gd name="T27" fmla="*/ 2147483647 h 96"/>
                <a:gd name="T28" fmla="*/ 2147483647 w 83"/>
                <a:gd name="T29" fmla="*/ 2147483647 h 96"/>
                <a:gd name="T30" fmla="*/ 2147483647 w 83"/>
                <a:gd name="T31" fmla="*/ 889055015 h 96"/>
                <a:gd name="T32" fmla="*/ 2147483647 w 83"/>
                <a:gd name="T33" fmla="*/ 740925967 h 96"/>
                <a:gd name="T34" fmla="*/ 2147483647 w 83"/>
                <a:gd name="T35" fmla="*/ 296258230 h 96"/>
                <a:gd name="T36" fmla="*/ 2147483647 w 83"/>
                <a:gd name="T37" fmla="*/ 148129115 h 96"/>
                <a:gd name="T38" fmla="*/ 2147483647 w 83"/>
                <a:gd name="T39" fmla="*/ 0 h 96"/>
                <a:gd name="T40" fmla="*/ 1996738787 w 83"/>
                <a:gd name="T41" fmla="*/ 0 h 96"/>
                <a:gd name="T42" fmla="*/ 1382401454 w 83"/>
                <a:gd name="T43" fmla="*/ 148129115 h 96"/>
                <a:gd name="T44" fmla="*/ 1228674131 w 83"/>
                <a:gd name="T45" fmla="*/ 296258230 h 96"/>
                <a:gd name="T46" fmla="*/ 614337065 w 83"/>
                <a:gd name="T47" fmla="*/ 740925967 h 96"/>
                <a:gd name="T48" fmla="*/ 460896123 w 83"/>
                <a:gd name="T49" fmla="*/ 740925967 h 96"/>
                <a:gd name="T50" fmla="*/ 460896123 w 83"/>
                <a:gd name="T51" fmla="*/ 889055015 h 96"/>
                <a:gd name="T52" fmla="*/ 0 w 83"/>
                <a:gd name="T53" fmla="*/ 2147483647 h 96"/>
                <a:gd name="T54" fmla="*/ 2147483647 w 83"/>
                <a:gd name="T55" fmla="*/ 1037184064 h 96"/>
                <a:gd name="T56" fmla="*/ 2147483647 w 83"/>
                <a:gd name="T57" fmla="*/ 1037184064 h 96"/>
                <a:gd name="T58" fmla="*/ 2147483647 w 83"/>
                <a:gd name="T59" fmla="*/ 1185313377 h 96"/>
                <a:gd name="T60" fmla="*/ 2147483647 w 83"/>
                <a:gd name="T61" fmla="*/ 1333722355 h 96"/>
                <a:gd name="T62" fmla="*/ 2147483647 w 83"/>
                <a:gd name="T63" fmla="*/ 2147483647 h 96"/>
                <a:gd name="T64" fmla="*/ 2147483647 w 83"/>
                <a:gd name="T65" fmla="*/ 2147483647 h 96"/>
                <a:gd name="T66" fmla="*/ 2147483647 w 83"/>
                <a:gd name="T67" fmla="*/ 2147483647 h 96"/>
                <a:gd name="T68" fmla="*/ 2147483647 w 83"/>
                <a:gd name="T69" fmla="*/ 2147483647 h 96"/>
                <a:gd name="T70" fmla="*/ 1689570120 w 83"/>
                <a:gd name="T71" fmla="*/ 2147483647 h 96"/>
                <a:gd name="T72" fmla="*/ 1382401454 w 83"/>
                <a:gd name="T73" fmla="*/ 2147483647 h 96"/>
                <a:gd name="T74" fmla="*/ 1535842797 w 83"/>
                <a:gd name="T75" fmla="*/ 2147483647 h 96"/>
                <a:gd name="T76" fmla="*/ 1382401454 w 83"/>
                <a:gd name="T77" fmla="*/ 2147483647 h 96"/>
                <a:gd name="T78" fmla="*/ 1382401454 w 83"/>
                <a:gd name="T79" fmla="*/ 2147483647 h 96"/>
                <a:gd name="T80" fmla="*/ 1075233055 w 83"/>
                <a:gd name="T81" fmla="*/ 2147483647 h 96"/>
                <a:gd name="T82" fmla="*/ 1382401454 w 83"/>
                <a:gd name="T83" fmla="*/ 1481851933 h 96"/>
                <a:gd name="T84" fmla="*/ 1689570120 w 83"/>
                <a:gd name="T85" fmla="*/ 1185313377 h 96"/>
                <a:gd name="T86" fmla="*/ 2147483647 w 83"/>
                <a:gd name="T87" fmla="*/ 1037184064 h 96"/>
                <a:gd name="T88" fmla="*/ 1996738787 w 83"/>
                <a:gd name="T89" fmla="*/ 1037184064 h 96"/>
                <a:gd name="T90" fmla="*/ 2147483647 w 83"/>
                <a:gd name="T91" fmla="*/ 1037184064 h 9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3"/>
                <a:gd name="T139" fmla="*/ 0 h 96"/>
                <a:gd name="T140" fmla="*/ 83 w 83"/>
                <a:gd name="T141" fmla="*/ 96 h 9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3" h="96">
                  <a:moveTo>
                    <a:pt x="0" y="45"/>
                  </a:moveTo>
                  <a:lnTo>
                    <a:pt x="0" y="51"/>
                  </a:lnTo>
                  <a:lnTo>
                    <a:pt x="9" y="77"/>
                  </a:lnTo>
                  <a:lnTo>
                    <a:pt x="13" y="83"/>
                  </a:lnTo>
                  <a:lnTo>
                    <a:pt x="23" y="91"/>
                  </a:lnTo>
                  <a:lnTo>
                    <a:pt x="28" y="92"/>
                  </a:lnTo>
                  <a:lnTo>
                    <a:pt x="40" y="96"/>
                  </a:lnTo>
                  <a:lnTo>
                    <a:pt x="45" y="96"/>
                  </a:lnTo>
                  <a:lnTo>
                    <a:pt x="57" y="92"/>
                  </a:lnTo>
                  <a:lnTo>
                    <a:pt x="63" y="90"/>
                  </a:lnTo>
                  <a:lnTo>
                    <a:pt x="72" y="81"/>
                  </a:lnTo>
                  <a:lnTo>
                    <a:pt x="73" y="77"/>
                  </a:lnTo>
                  <a:lnTo>
                    <a:pt x="83" y="51"/>
                  </a:lnTo>
                  <a:lnTo>
                    <a:pt x="83" y="48"/>
                  </a:lnTo>
                  <a:lnTo>
                    <a:pt x="83" y="45"/>
                  </a:lnTo>
                  <a:lnTo>
                    <a:pt x="73" y="18"/>
                  </a:lnTo>
                  <a:lnTo>
                    <a:pt x="72" y="15"/>
                  </a:lnTo>
                  <a:lnTo>
                    <a:pt x="63" y="7"/>
                  </a:lnTo>
                  <a:lnTo>
                    <a:pt x="57" y="3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28" y="3"/>
                  </a:lnTo>
                  <a:lnTo>
                    <a:pt x="23" y="5"/>
                  </a:lnTo>
                  <a:lnTo>
                    <a:pt x="13" y="14"/>
                  </a:lnTo>
                  <a:lnTo>
                    <a:pt x="10" y="15"/>
                  </a:lnTo>
                  <a:lnTo>
                    <a:pt x="9" y="18"/>
                  </a:lnTo>
                  <a:lnTo>
                    <a:pt x="0" y="45"/>
                  </a:lnTo>
                  <a:close/>
                  <a:moveTo>
                    <a:pt x="45" y="21"/>
                  </a:moveTo>
                  <a:lnTo>
                    <a:pt x="43" y="22"/>
                  </a:lnTo>
                  <a:lnTo>
                    <a:pt x="51" y="24"/>
                  </a:lnTo>
                  <a:lnTo>
                    <a:pt x="56" y="28"/>
                  </a:lnTo>
                  <a:lnTo>
                    <a:pt x="63" y="48"/>
                  </a:lnTo>
                  <a:lnTo>
                    <a:pt x="56" y="67"/>
                  </a:lnTo>
                  <a:lnTo>
                    <a:pt x="50" y="74"/>
                  </a:lnTo>
                  <a:lnTo>
                    <a:pt x="43" y="75"/>
                  </a:lnTo>
                  <a:lnTo>
                    <a:pt x="34" y="74"/>
                  </a:lnTo>
                  <a:lnTo>
                    <a:pt x="28" y="68"/>
                  </a:lnTo>
                  <a:lnTo>
                    <a:pt x="29" y="71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20" y="48"/>
                  </a:lnTo>
                  <a:lnTo>
                    <a:pt x="28" y="29"/>
                  </a:lnTo>
                  <a:lnTo>
                    <a:pt x="34" y="24"/>
                  </a:lnTo>
                  <a:lnTo>
                    <a:pt x="43" y="22"/>
                  </a:lnTo>
                  <a:lnTo>
                    <a:pt x="40" y="21"/>
                  </a:lnTo>
                  <a:lnTo>
                    <a:pt x="45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80" name="Freeform 953"/>
            <p:cNvSpPr>
              <a:spLocks/>
            </p:cNvSpPr>
            <p:nvPr/>
          </p:nvSpPr>
          <p:spPr bwMode="auto">
            <a:xfrm>
              <a:off x="2087563" y="3636963"/>
              <a:ext cx="65087" cy="76200"/>
            </a:xfrm>
            <a:custGeom>
              <a:avLst/>
              <a:gdLst>
                <a:gd name="T0" fmla="*/ 0 w 122"/>
                <a:gd name="T1" fmla="*/ 2147483647 h 144"/>
                <a:gd name="T2" fmla="*/ 0 w 122"/>
                <a:gd name="T3" fmla="*/ 2147483647 h 144"/>
                <a:gd name="T4" fmla="*/ 303692265 w 122"/>
                <a:gd name="T5" fmla="*/ 2147483647 h 144"/>
                <a:gd name="T6" fmla="*/ 455680508 w 122"/>
                <a:gd name="T7" fmla="*/ 2147483647 h 144"/>
                <a:gd name="T8" fmla="*/ 911076128 w 122"/>
                <a:gd name="T9" fmla="*/ 2147483647 h 144"/>
                <a:gd name="T10" fmla="*/ 1366755703 w 122"/>
                <a:gd name="T11" fmla="*/ 2147483647 h 144"/>
                <a:gd name="T12" fmla="*/ 1822151189 w 122"/>
                <a:gd name="T13" fmla="*/ 2147483647 h 144"/>
                <a:gd name="T14" fmla="*/ 2147483647 w 122"/>
                <a:gd name="T15" fmla="*/ 2147483647 h 144"/>
                <a:gd name="T16" fmla="*/ 2147483647 w 122"/>
                <a:gd name="T17" fmla="*/ 2147483647 h 144"/>
                <a:gd name="T18" fmla="*/ 2147483647 w 122"/>
                <a:gd name="T19" fmla="*/ 2147483647 h 144"/>
                <a:gd name="T20" fmla="*/ 2147483647 w 122"/>
                <a:gd name="T21" fmla="*/ 2147483647 h 144"/>
                <a:gd name="T22" fmla="*/ 2147483647 w 122"/>
                <a:gd name="T23" fmla="*/ 2147483647 h 144"/>
                <a:gd name="T24" fmla="*/ 2147483647 w 122"/>
                <a:gd name="T25" fmla="*/ 2147483647 h 144"/>
                <a:gd name="T26" fmla="*/ 2147483647 w 122"/>
                <a:gd name="T27" fmla="*/ 2147483647 h 144"/>
                <a:gd name="T28" fmla="*/ 2147483647 w 122"/>
                <a:gd name="T29" fmla="*/ 2147483647 h 144"/>
                <a:gd name="T30" fmla="*/ 2147483647 w 122"/>
                <a:gd name="T31" fmla="*/ 2147483647 h 144"/>
                <a:gd name="T32" fmla="*/ 2147483647 w 122"/>
                <a:gd name="T33" fmla="*/ 2147483647 h 144"/>
                <a:gd name="T34" fmla="*/ 2147483647 w 122"/>
                <a:gd name="T35" fmla="*/ 2147483647 h 144"/>
                <a:gd name="T36" fmla="*/ 2147483647 w 122"/>
                <a:gd name="T37" fmla="*/ 2147483647 h 144"/>
                <a:gd name="T38" fmla="*/ 2147483647 w 122"/>
                <a:gd name="T39" fmla="*/ 2147483647 h 144"/>
                <a:gd name="T40" fmla="*/ 2147483647 w 122"/>
                <a:gd name="T41" fmla="*/ 2147483647 h 144"/>
                <a:gd name="T42" fmla="*/ 2147483647 w 122"/>
                <a:gd name="T43" fmla="*/ 2147483647 h 144"/>
                <a:gd name="T44" fmla="*/ 2147483647 w 122"/>
                <a:gd name="T45" fmla="*/ 2147483647 h 144"/>
                <a:gd name="T46" fmla="*/ 2147483647 w 122"/>
                <a:gd name="T47" fmla="*/ 2147483647 h 144"/>
                <a:gd name="T48" fmla="*/ 2147483647 w 122"/>
                <a:gd name="T49" fmla="*/ 2147483647 h 144"/>
                <a:gd name="T50" fmla="*/ 2147483647 w 122"/>
                <a:gd name="T51" fmla="*/ 2147483647 h 144"/>
                <a:gd name="T52" fmla="*/ 2147483647 w 122"/>
                <a:gd name="T53" fmla="*/ 2147483647 h 144"/>
                <a:gd name="T54" fmla="*/ 2147483647 w 122"/>
                <a:gd name="T55" fmla="*/ 2147483647 h 144"/>
                <a:gd name="T56" fmla="*/ 2147483647 w 122"/>
                <a:gd name="T57" fmla="*/ 2147483647 h 144"/>
                <a:gd name="T58" fmla="*/ 2147483647 w 122"/>
                <a:gd name="T59" fmla="*/ 1629980280 h 144"/>
                <a:gd name="T60" fmla="*/ 2147483647 w 122"/>
                <a:gd name="T61" fmla="*/ 1037183954 h 144"/>
                <a:gd name="T62" fmla="*/ 2147483647 w 122"/>
                <a:gd name="T63" fmla="*/ 592796855 h 144"/>
                <a:gd name="T64" fmla="*/ 2147483647 w 122"/>
                <a:gd name="T65" fmla="*/ 296258198 h 144"/>
                <a:gd name="T66" fmla="*/ 2147483647 w 122"/>
                <a:gd name="T67" fmla="*/ 296258198 h 144"/>
                <a:gd name="T68" fmla="*/ 2147483647 w 122"/>
                <a:gd name="T69" fmla="*/ 148129099 h 144"/>
                <a:gd name="T70" fmla="*/ 2147483647 w 122"/>
                <a:gd name="T71" fmla="*/ 0 h 144"/>
                <a:gd name="T72" fmla="*/ 2147483647 w 122"/>
                <a:gd name="T73" fmla="*/ 148129099 h 144"/>
                <a:gd name="T74" fmla="*/ 1822151189 w 122"/>
                <a:gd name="T75" fmla="*/ 296258198 h 144"/>
                <a:gd name="T76" fmla="*/ 1366755703 w 122"/>
                <a:gd name="T77" fmla="*/ 592796855 h 144"/>
                <a:gd name="T78" fmla="*/ 911076128 w 122"/>
                <a:gd name="T79" fmla="*/ 1037183954 h 144"/>
                <a:gd name="T80" fmla="*/ 455680508 w 122"/>
                <a:gd name="T81" fmla="*/ 1629980280 h 144"/>
                <a:gd name="T82" fmla="*/ 303692265 w 122"/>
                <a:gd name="T83" fmla="*/ 2147483647 h 144"/>
                <a:gd name="T84" fmla="*/ 0 w 122"/>
                <a:gd name="T85" fmla="*/ 2147483647 h 144"/>
                <a:gd name="T86" fmla="*/ 0 w 122"/>
                <a:gd name="T87" fmla="*/ 2147483647 h 14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2"/>
                <a:gd name="T133" fmla="*/ 0 h 144"/>
                <a:gd name="T134" fmla="*/ 122 w 122"/>
                <a:gd name="T135" fmla="*/ 144 h 14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2" h="144">
                  <a:moveTo>
                    <a:pt x="0" y="72"/>
                  </a:moveTo>
                  <a:lnTo>
                    <a:pt x="1" y="86"/>
                  </a:lnTo>
                  <a:lnTo>
                    <a:pt x="5" y="99"/>
                  </a:lnTo>
                  <a:lnTo>
                    <a:pt x="10" y="111"/>
                  </a:lnTo>
                  <a:lnTo>
                    <a:pt x="19" y="122"/>
                  </a:lnTo>
                  <a:lnTo>
                    <a:pt x="27" y="131"/>
                  </a:lnTo>
                  <a:lnTo>
                    <a:pt x="37" y="138"/>
                  </a:lnTo>
                  <a:lnTo>
                    <a:pt x="48" y="142"/>
                  </a:lnTo>
                  <a:lnTo>
                    <a:pt x="61" y="144"/>
                  </a:lnTo>
                  <a:lnTo>
                    <a:pt x="72" y="142"/>
                  </a:lnTo>
                  <a:lnTo>
                    <a:pt x="77" y="139"/>
                  </a:lnTo>
                  <a:lnTo>
                    <a:pt x="84" y="138"/>
                  </a:lnTo>
                  <a:lnTo>
                    <a:pt x="88" y="134"/>
                  </a:lnTo>
                  <a:lnTo>
                    <a:pt x="90" y="132"/>
                  </a:lnTo>
                  <a:lnTo>
                    <a:pt x="90" y="131"/>
                  </a:lnTo>
                  <a:lnTo>
                    <a:pt x="91" y="131"/>
                  </a:lnTo>
                  <a:lnTo>
                    <a:pt x="94" y="131"/>
                  </a:lnTo>
                  <a:lnTo>
                    <a:pt x="105" y="122"/>
                  </a:lnTo>
                  <a:lnTo>
                    <a:pt x="112" y="111"/>
                  </a:lnTo>
                  <a:lnTo>
                    <a:pt x="114" y="105"/>
                  </a:lnTo>
                  <a:lnTo>
                    <a:pt x="114" y="103"/>
                  </a:lnTo>
                  <a:lnTo>
                    <a:pt x="114" y="101"/>
                  </a:lnTo>
                  <a:lnTo>
                    <a:pt x="115" y="101"/>
                  </a:lnTo>
                  <a:lnTo>
                    <a:pt x="118" y="99"/>
                  </a:lnTo>
                  <a:lnTo>
                    <a:pt x="121" y="86"/>
                  </a:lnTo>
                  <a:lnTo>
                    <a:pt x="121" y="79"/>
                  </a:lnTo>
                  <a:lnTo>
                    <a:pt x="122" y="72"/>
                  </a:lnTo>
                  <a:lnTo>
                    <a:pt x="121" y="57"/>
                  </a:lnTo>
                  <a:lnTo>
                    <a:pt x="118" y="44"/>
                  </a:lnTo>
                  <a:lnTo>
                    <a:pt x="112" y="32"/>
                  </a:lnTo>
                  <a:lnTo>
                    <a:pt x="105" y="21"/>
                  </a:lnTo>
                  <a:lnTo>
                    <a:pt x="94" y="11"/>
                  </a:lnTo>
                  <a:lnTo>
                    <a:pt x="88" y="7"/>
                  </a:lnTo>
                  <a:lnTo>
                    <a:pt x="84" y="5"/>
                  </a:lnTo>
                  <a:lnTo>
                    <a:pt x="72" y="2"/>
                  </a:lnTo>
                  <a:lnTo>
                    <a:pt x="61" y="0"/>
                  </a:lnTo>
                  <a:lnTo>
                    <a:pt x="48" y="2"/>
                  </a:lnTo>
                  <a:lnTo>
                    <a:pt x="37" y="5"/>
                  </a:lnTo>
                  <a:lnTo>
                    <a:pt x="27" y="11"/>
                  </a:lnTo>
                  <a:lnTo>
                    <a:pt x="19" y="21"/>
                  </a:lnTo>
                  <a:lnTo>
                    <a:pt x="10" y="32"/>
                  </a:lnTo>
                  <a:lnTo>
                    <a:pt x="5" y="44"/>
                  </a:lnTo>
                  <a:lnTo>
                    <a:pt x="1" y="57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81" name="Freeform 954"/>
            <p:cNvSpPr>
              <a:spLocks noEditPoints="1"/>
            </p:cNvSpPr>
            <p:nvPr/>
          </p:nvSpPr>
          <p:spPr bwMode="auto">
            <a:xfrm>
              <a:off x="2078038" y="3641725"/>
              <a:ext cx="74612" cy="87313"/>
            </a:xfrm>
            <a:custGeom>
              <a:avLst/>
              <a:gdLst>
                <a:gd name="T0" fmla="*/ 2147483647 w 142"/>
                <a:gd name="T1" fmla="*/ 301869811 h 164"/>
                <a:gd name="T2" fmla="*/ 2147483647 w 142"/>
                <a:gd name="T3" fmla="*/ 301869811 h 164"/>
                <a:gd name="T4" fmla="*/ 2147483647 w 142"/>
                <a:gd name="T5" fmla="*/ 0 h 164"/>
                <a:gd name="T6" fmla="*/ 2147483647 w 142"/>
                <a:gd name="T7" fmla="*/ 0 h 164"/>
                <a:gd name="T8" fmla="*/ 2147483647 w 142"/>
                <a:gd name="T9" fmla="*/ 301869811 h 164"/>
                <a:gd name="T10" fmla="*/ 2030869986 w 142"/>
                <a:gd name="T11" fmla="*/ 301869811 h 164"/>
                <a:gd name="T12" fmla="*/ 1015435518 w 142"/>
                <a:gd name="T13" fmla="*/ 1056402522 h 164"/>
                <a:gd name="T14" fmla="*/ 870491262 w 142"/>
                <a:gd name="T15" fmla="*/ 1358271934 h 164"/>
                <a:gd name="T16" fmla="*/ 290163973 w 142"/>
                <a:gd name="T17" fmla="*/ 2147483647 h 164"/>
                <a:gd name="T18" fmla="*/ 0 w 142"/>
                <a:gd name="T19" fmla="*/ 2147483647 h 164"/>
                <a:gd name="T20" fmla="*/ 0 w 142"/>
                <a:gd name="T21" fmla="*/ 2147483647 h 164"/>
                <a:gd name="T22" fmla="*/ 290163973 w 142"/>
                <a:gd name="T23" fmla="*/ 2147483647 h 164"/>
                <a:gd name="T24" fmla="*/ 290163973 w 142"/>
                <a:gd name="T25" fmla="*/ 2147483647 h 164"/>
                <a:gd name="T26" fmla="*/ 870491262 w 142"/>
                <a:gd name="T27" fmla="*/ 2147483647 h 164"/>
                <a:gd name="T28" fmla="*/ 1015435518 w 142"/>
                <a:gd name="T29" fmla="*/ 2147483647 h 164"/>
                <a:gd name="T30" fmla="*/ 2030869986 w 142"/>
                <a:gd name="T31" fmla="*/ 2147483647 h 164"/>
                <a:gd name="T32" fmla="*/ 2147483647 w 142"/>
                <a:gd name="T33" fmla="*/ 2147483647 h 164"/>
                <a:gd name="T34" fmla="*/ 2147483647 w 142"/>
                <a:gd name="T35" fmla="*/ 2147483647 h 164"/>
                <a:gd name="T36" fmla="*/ 2147483647 w 142"/>
                <a:gd name="T37" fmla="*/ 2147483647 h 164"/>
                <a:gd name="T38" fmla="*/ 2147483647 w 142"/>
                <a:gd name="T39" fmla="*/ 2147483647 h 164"/>
                <a:gd name="T40" fmla="*/ 2147483647 w 142"/>
                <a:gd name="T41" fmla="*/ 2147483647 h 164"/>
                <a:gd name="T42" fmla="*/ 2147483647 w 142"/>
                <a:gd name="T43" fmla="*/ 2147483647 h 164"/>
                <a:gd name="T44" fmla="*/ 2147483647 w 142"/>
                <a:gd name="T45" fmla="*/ 2147483647 h 164"/>
                <a:gd name="T46" fmla="*/ 2147483647 w 142"/>
                <a:gd name="T47" fmla="*/ 2147483647 h 164"/>
                <a:gd name="T48" fmla="*/ 2147483647 w 142"/>
                <a:gd name="T49" fmla="*/ 2147483647 h 164"/>
                <a:gd name="T50" fmla="*/ 2147483647 w 142"/>
                <a:gd name="T51" fmla="*/ 2147483647 h 164"/>
                <a:gd name="T52" fmla="*/ 2147483647 w 142"/>
                <a:gd name="T53" fmla="*/ 2147483647 h 164"/>
                <a:gd name="T54" fmla="*/ 2147483647 w 142"/>
                <a:gd name="T55" fmla="*/ 2147483647 h 164"/>
                <a:gd name="T56" fmla="*/ 2147483647 w 142"/>
                <a:gd name="T57" fmla="*/ 1358271934 h 164"/>
                <a:gd name="T58" fmla="*/ 2147483647 w 142"/>
                <a:gd name="T59" fmla="*/ 1056402522 h 164"/>
                <a:gd name="T60" fmla="*/ 2147483647 w 142"/>
                <a:gd name="T61" fmla="*/ 301869811 h 164"/>
                <a:gd name="T62" fmla="*/ 2147483647 w 142"/>
                <a:gd name="T63" fmla="*/ 1961728055 h 164"/>
                <a:gd name="T64" fmla="*/ 2147483647 w 142"/>
                <a:gd name="T65" fmla="*/ 1810935366 h 164"/>
                <a:gd name="T66" fmla="*/ 2147483647 w 142"/>
                <a:gd name="T67" fmla="*/ 2147483647 h 164"/>
                <a:gd name="T68" fmla="*/ 2147483647 w 142"/>
                <a:gd name="T69" fmla="*/ 2147483647 h 164"/>
                <a:gd name="T70" fmla="*/ 2147483647 w 142"/>
                <a:gd name="T71" fmla="*/ 2147483647 h 164"/>
                <a:gd name="T72" fmla="*/ 2147483647 w 142"/>
                <a:gd name="T73" fmla="*/ 2147483647 h 164"/>
                <a:gd name="T74" fmla="*/ 2147483647 w 142"/>
                <a:gd name="T75" fmla="*/ 2147483647 h 164"/>
                <a:gd name="T76" fmla="*/ 2147483647 w 142"/>
                <a:gd name="T77" fmla="*/ 2147483647 h 164"/>
                <a:gd name="T78" fmla="*/ 2147483647 w 142"/>
                <a:gd name="T79" fmla="*/ 2147483647 h 164"/>
                <a:gd name="T80" fmla="*/ 2147483647 w 142"/>
                <a:gd name="T81" fmla="*/ 2147483647 h 164"/>
                <a:gd name="T82" fmla="*/ 2147483647 w 142"/>
                <a:gd name="T83" fmla="*/ 2147483647 h 164"/>
                <a:gd name="T84" fmla="*/ 1885926255 w 142"/>
                <a:gd name="T85" fmla="*/ 2147483647 h 164"/>
                <a:gd name="T86" fmla="*/ 1160379512 w 142"/>
                <a:gd name="T87" fmla="*/ 2147483647 h 164"/>
                <a:gd name="T88" fmla="*/ 1160379512 w 142"/>
                <a:gd name="T89" fmla="*/ 2147483647 h 164"/>
                <a:gd name="T90" fmla="*/ 1015435518 w 142"/>
                <a:gd name="T91" fmla="*/ 2147483647 h 164"/>
                <a:gd name="T92" fmla="*/ 1160379512 w 142"/>
                <a:gd name="T93" fmla="*/ 2147483647 h 164"/>
                <a:gd name="T94" fmla="*/ 1160379512 w 142"/>
                <a:gd name="T95" fmla="*/ 2147483647 h 164"/>
                <a:gd name="T96" fmla="*/ 1885926255 w 142"/>
                <a:gd name="T97" fmla="*/ 1810935366 h 164"/>
                <a:gd name="T98" fmla="*/ 1595762413 w 142"/>
                <a:gd name="T99" fmla="*/ 1961728055 h 164"/>
                <a:gd name="T100" fmla="*/ 2147483647 w 142"/>
                <a:gd name="T101" fmla="*/ 1358271934 h 164"/>
                <a:gd name="T102" fmla="*/ 2147483647 w 142"/>
                <a:gd name="T103" fmla="*/ 1056402522 h 164"/>
                <a:gd name="T104" fmla="*/ 2147483647 w 142"/>
                <a:gd name="T105" fmla="*/ 1358271934 h 164"/>
                <a:gd name="T106" fmla="*/ 2147483647 w 142"/>
                <a:gd name="T107" fmla="*/ 1961728055 h 16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42"/>
                <a:gd name="T163" fmla="*/ 0 h 164"/>
                <a:gd name="T164" fmla="*/ 142 w 142"/>
                <a:gd name="T165" fmla="*/ 164 h 16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42" h="164">
                  <a:moveTo>
                    <a:pt x="100" y="7"/>
                  </a:moveTo>
                  <a:lnTo>
                    <a:pt x="97" y="5"/>
                  </a:lnTo>
                  <a:lnTo>
                    <a:pt x="73" y="0"/>
                  </a:lnTo>
                  <a:lnTo>
                    <a:pt x="68" y="0"/>
                  </a:lnTo>
                  <a:lnTo>
                    <a:pt x="45" y="5"/>
                  </a:lnTo>
                  <a:lnTo>
                    <a:pt x="41" y="7"/>
                  </a:lnTo>
                  <a:lnTo>
                    <a:pt x="22" y="22"/>
                  </a:lnTo>
                  <a:lnTo>
                    <a:pt x="19" y="26"/>
                  </a:lnTo>
                  <a:lnTo>
                    <a:pt x="6" y="49"/>
                  </a:lnTo>
                  <a:lnTo>
                    <a:pt x="0" y="80"/>
                  </a:lnTo>
                  <a:lnTo>
                    <a:pt x="0" y="83"/>
                  </a:lnTo>
                  <a:lnTo>
                    <a:pt x="5" y="112"/>
                  </a:lnTo>
                  <a:lnTo>
                    <a:pt x="6" y="115"/>
                  </a:lnTo>
                  <a:lnTo>
                    <a:pt x="19" y="138"/>
                  </a:lnTo>
                  <a:lnTo>
                    <a:pt x="22" y="140"/>
                  </a:lnTo>
                  <a:lnTo>
                    <a:pt x="41" y="155"/>
                  </a:lnTo>
                  <a:lnTo>
                    <a:pt x="45" y="157"/>
                  </a:lnTo>
                  <a:lnTo>
                    <a:pt x="68" y="164"/>
                  </a:lnTo>
                  <a:lnTo>
                    <a:pt x="73" y="164"/>
                  </a:lnTo>
                  <a:lnTo>
                    <a:pt x="97" y="157"/>
                  </a:lnTo>
                  <a:lnTo>
                    <a:pt x="100" y="155"/>
                  </a:lnTo>
                  <a:lnTo>
                    <a:pt x="120" y="140"/>
                  </a:lnTo>
                  <a:lnTo>
                    <a:pt x="123" y="138"/>
                  </a:lnTo>
                  <a:lnTo>
                    <a:pt x="135" y="115"/>
                  </a:lnTo>
                  <a:lnTo>
                    <a:pt x="136" y="112"/>
                  </a:lnTo>
                  <a:lnTo>
                    <a:pt x="142" y="83"/>
                  </a:lnTo>
                  <a:lnTo>
                    <a:pt x="142" y="80"/>
                  </a:lnTo>
                  <a:lnTo>
                    <a:pt x="135" y="49"/>
                  </a:lnTo>
                  <a:lnTo>
                    <a:pt x="123" y="26"/>
                  </a:lnTo>
                  <a:lnTo>
                    <a:pt x="120" y="22"/>
                  </a:lnTo>
                  <a:lnTo>
                    <a:pt x="100" y="7"/>
                  </a:lnTo>
                  <a:close/>
                  <a:moveTo>
                    <a:pt x="108" y="39"/>
                  </a:moveTo>
                  <a:lnTo>
                    <a:pt x="105" y="37"/>
                  </a:lnTo>
                  <a:lnTo>
                    <a:pt x="117" y="59"/>
                  </a:lnTo>
                  <a:lnTo>
                    <a:pt x="117" y="55"/>
                  </a:lnTo>
                  <a:lnTo>
                    <a:pt x="121" y="82"/>
                  </a:lnTo>
                  <a:lnTo>
                    <a:pt x="117" y="108"/>
                  </a:lnTo>
                  <a:lnTo>
                    <a:pt x="117" y="104"/>
                  </a:lnTo>
                  <a:lnTo>
                    <a:pt x="106" y="126"/>
                  </a:lnTo>
                  <a:lnTo>
                    <a:pt x="90" y="139"/>
                  </a:lnTo>
                  <a:lnTo>
                    <a:pt x="71" y="143"/>
                  </a:lnTo>
                  <a:lnTo>
                    <a:pt x="54" y="139"/>
                  </a:lnTo>
                  <a:lnTo>
                    <a:pt x="38" y="126"/>
                  </a:lnTo>
                  <a:lnTo>
                    <a:pt x="24" y="104"/>
                  </a:lnTo>
                  <a:lnTo>
                    <a:pt x="24" y="108"/>
                  </a:lnTo>
                  <a:lnTo>
                    <a:pt x="20" y="82"/>
                  </a:lnTo>
                  <a:lnTo>
                    <a:pt x="24" y="55"/>
                  </a:lnTo>
                  <a:lnTo>
                    <a:pt x="24" y="59"/>
                  </a:lnTo>
                  <a:lnTo>
                    <a:pt x="38" y="37"/>
                  </a:lnTo>
                  <a:lnTo>
                    <a:pt x="34" y="39"/>
                  </a:lnTo>
                  <a:lnTo>
                    <a:pt x="52" y="26"/>
                  </a:lnTo>
                  <a:lnTo>
                    <a:pt x="71" y="21"/>
                  </a:lnTo>
                  <a:lnTo>
                    <a:pt x="92" y="26"/>
                  </a:lnTo>
                  <a:lnTo>
                    <a:pt x="108" y="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82" name="Rectangle 1313"/>
            <p:cNvSpPr>
              <a:spLocks noChangeArrowheads="1"/>
            </p:cNvSpPr>
            <p:nvPr/>
          </p:nvSpPr>
          <p:spPr bwMode="auto">
            <a:xfrm>
              <a:off x="4765676" y="4283075"/>
              <a:ext cx="482600" cy="62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ru-RU" sz="300">
                  <a:solidFill>
                    <a:srgbClr val="000000"/>
                  </a:solidFill>
                  <a:latin typeface="Calibri" pitchFamily="34" charset="0"/>
                </a:rPr>
                <a:t> Краснотуринск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383" name="AutoShape 339"/>
            <p:cNvSpPr>
              <a:spLocks noEditPoints="1"/>
            </p:cNvSpPr>
            <p:nvPr/>
          </p:nvSpPr>
          <p:spPr bwMode="auto">
            <a:xfrm>
              <a:off x="4768850" y="4371975"/>
              <a:ext cx="41275" cy="47625"/>
            </a:xfrm>
            <a:custGeom>
              <a:avLst/>
              <a:gdLst>
                <a:gd name="T0" fmla="*/ 998262919 w 79"/>
                <a:gd name="T1" fmla="*/ 143248167 h 91"/>
                <a:gd name="T2" fmla="*/ 570514063 w 79"/>
                <a:gd name="T3" fmla="*/ 573266381 h 91"/>
                <a:gd name="T4" fmla="*/ 427748987 w 79"/>
                <a:gd name="T5" fmla="*/ 573266381 h 91"/>
                <a:gd name="T6" fmla="*/ 427748987 w 79"/>
                <a:gd name="T7" fmla="*/ 716788196 h 91"/>
                <a:gd name="T8" fmla="*/ 0 w 79"/>
                <a:gd name="T9" fmla="*/ 2006841988 h 91"/>
                <a:gd name="T10" fmla="*/ 0 w 79"/>
                <a:gd name="T11" fmla="*/ 2147483647 h 91"/>
                <a:gd name="T12" fmla="*/ 427748987 w 79"/>
                <a:gd name="T13" fmla="*/ 2147483647 h 91"/>
                <a:gd name="T14" fmla="*/ 713005757 w 79"/>
                <a:gd name="T15" fmla="*/ 2147483647 h 91"/>
                <a:gd name="T16" fmla="*/ 1711541404 w 79"/>
                <a:gd name="T17" fmla="*/ 2147483647 h 91"/>
                <a:gd name="T18" fmla="*/ 1854033099 w 79"/>
                <a:gd name="T19" fmla="*/ 2147483647 h 91"/>
                <a:gd name="T20" fmla="*/ 1996798566 w 79"/>
                <a:gd name="T21" fmla="*/ 2147483647 h 91"/>
                <a:gd name="T22" fmla="*/ 2147483647 w 79"/>
                <a:gd name="T23" fmla="*/ 2147483647 h 91"/>
                <a:gd name="T24" fmla="*/ 2147483647 w 79"/>
                <a:gd name="T25" fmla="*/ 2147483647 h 91"/>
                <a:gd name="T26" fmla="*/ 2147483647 w 79"/>
                <a:gd name="T27" fmla="*/ 2147483647 h 91"/>
                <a:gd name="T28" fmla="*/ 2147483647 w 79"/>
                <a:gd name="T29" fmla="*/ 2006841988 h 91"/>
                <a:gd name="T30" fmla="*/ 2147483647 w 79"/>
                <a:gd name="T31" fmla="*/ 716788196 h 91"/>
                <a:gd name="T32" fmla="*/ 2147483647 w 79"/>
                <a:gd name="T33" fmla="*/ 573266381 h 91"/>
                <a:gd name="T34" fmla="*/ 2147483647 w 79"/>
                <a:gd name="T35" fmla="*/ 143248167 h 91"/>
                <a:gd name="T36" fmla="*/ 2147483647 w 79"/>
                <a:gd name="T37" fmla="*/ 143248167 h 91"/>
                <a:gd name="T38" fmla="*/ 1996798566 w 79"/>
                <a:gd name="T39" fmla="*/ 0 h 91"/>
                <a:gd name="T40" fmla="*/ 1854033099 w 79"/>
                <a:gd name="T41" fmla="*/ 0 h 91"/>
                <a:gd name="T42" fmla="*/ 1283519820 w 79"/>
                <a:gd name="T43" fmla="*/ 143248167 h 91"/>
                <a:gd name="T44" fmla="*/ 998262919 w 79"/>
                <a:gd name="T45" fmla="*/ 143248167 h 91"/>
                <a:gd name="T46" fmla="*/ 2147483647 w 79"/>
                <a:gd name="T47" fmla="*/ 1146806999 h 91"/>
                <a:gd name="T48" fmla="*/ 2147483647 w 79"/>
                <a:gd name="T49" fmla="*/ 1146806999 h 91"/>
                <a:gd name="T50" fmla="*/ 2147483647 w 79"/>
                <a:gd name="T51" fmla="*/ 1290054577 h 91"/>
                <a:gd name="T52" fmla="*/ 2147483647 w 79"/>
                <a:gd name="T53" fmla="*/ 1146806999 h 91"/>
                <a:gd name="T54" fmla="*/ 2147483647 w 79"/>
                <a:gd name="T55" fmla="*/ 2147483647 h 91"/>
                <a:gd name="T56" fmla="*/ 2147483647 w 79"/>
                <a:gd name="T57" fmla="*/ 2147483647 h 91"/>
                <a:gd name="T58" fmla="*/ 1854033099 w 79"/>
                <a:gd name="T59" fmla="*/ 2147483647 h 91"/>
                <a:gd name="T60" fmla="*/ 1283519820 w 79"/>
                <a:gd name="T61" fmla="*/ 2147483647 h 91"/>
                <a:gd name="T62" fmla="*/ 998262919 w 79"/>
                <a:gd name="T63" fmla="*/ 2147483647 h 91"/>
                <a:gd name="T64" fmla="*/ 1426284242 w 79"/>
                <a:gd name="T65" fmla="*/ 1146806999 h 91"/>
                <a:gd name="T66" fmla="*/ 1568775937 w 79"/>
                <a:gd name="T67" fmla="*/ 1146806999 h 91"/>
                <a:gd name="T68" fmla="*/ 1426284242 w 79"/>
                <a:gd name="T69" fmla="*/ 1146806999 h 91"/>
                <a:gd name="T70" fmla="*/ 1568775937 w 79"/>
                <a:gd name="T71" fmla="*/ 1003284399 h 91"/>
                <a:gd name="T72" fmla="*/ 1568775937 w 79"/>
                <a:gd name="T73" fmla="*/ 1146806999 h 91"/>
                <a:gd name="T74" fmla="*/ 1854033099 w 79"/>
                <a:gd name="T75" fmla="*/ 1003284399 h 91"/>
                <a:gd name="T76" fmla="*/ 2139290261 w 79"/>
                <a:gd name="T77" fmla="*/ 1146806999 h 91"/>
                <a:gd name="T78" fmla="*/ 2147483647 w 79"/>
                <a:gd name="T79" fmla="*/ 1146806999 h 9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79"/>
                <a:gd name="T121" fmla="*/ 0 h 91"/>
                <a:gd name="T122" fmla="*/ 79 w 79"/>
                <a:gd name="T123" fmla="*/ 91 h 9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79" h="91">
                  <a:moveTo>
                    <a:pt x="21" y="4"/>
                  </a:moveTo>
                  <a:lnTo>
                    <a:pt x="12" y="12"/>
                  </a:lnTo>
                  <a:lnTo>
                    <a:pt x="9" y="13"/>
                  </a:lnTo>
                  <a:lnTo>
                    <a:pt x="8" y="16"/>
                  </a:lnTo>
                  <a:lnTo>
                    <a:pt x="0" y="42"/>
                  </a:lnTo>
                  <a:lnTo>
                    <a:pt x="0" y="49"/>
                  </a:lnTo>
                  <a:lnTo>
                    <a:pt x="8" y="74"/>
                  </a:lnTo>
                  <a:lnTo>
                    <a:pt x="14" y="79"/>
                  </a:lnTo>
                  <a:lnTo>
                    <a:pt x="35" y="90"/>
                  </a:lnTo>
                  <a:lnTo>
                    <a:pt x="40" y="91"/>
                  </a:lnTo>
                  <a:lnTo>
                    <a:pt x="44" y="90"/>
                  </a:lnTo>
                  <a:lnTo>
                    <a:pt x="64" y="79"/>
                  </a:lnTo>
                  <a:lnTo>
                    <a:pt x="70" y="74"/>
                  </a:lnTo>
                  <a:lnTo>
                    <a:pt x="79" y="49"/>
                  </a:lnTo>
                  <a:lnTo>
                    <a:pt x="79" y="42"/>
                  </a:lnTo>
                  <a:lnTo>
                    <a:pt x="70" y="16"/>
                  </a:lnTo>
                  <a:lnTo>
                    <a:pt x="67" y="12"/>
                  </a:lnTo>
                  <a:lnTo>
                    <a:pt x="58" y="4"/>
                  </a:lnTo>
                  <a:lnTo>
                    <a:pt x="54" y="2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26" y="2"/>
                  </a:lnTo>
                  <a:lnTo>
                    <a:pt x="21" y="4"/>
                  </a:lnTo>
                  <a:close/>
                  <a:moveTo>
                    <a:pt x="50" y="25"/>
                  </a:moveTo>
                  <a:lnTo>
                    <a:pt x="50" y="24"/>
                  </a:lnTo>
                  <a:lnTo>
                    <a:pt x="53" y="27"/>
                  </a:lnTo>
                  <a:lnTo>
                    <a:pt x="50" y="25"/>
                  </a:lnTo>
                  <a:lnTo>
                    <a:pt x="57" y="46"/>
                  </a:lnTo>
                  <a:lnTo>
                    <a:pt x="52" y="63"/>
                  </a:lnTo>
                  <a:lnTo>
                    <a:pt x="40" y="69"/>
                  </a:lnTo>
                  <a:lnTo>
                    <a:pt x="28" y="64"/>
                  </a:lnTo>
                  <a:lnTo>
                    <a:pt x="21" y="46"/>
                  </a:lnTo>
                  <a:lnTo>
                    <a:pt x="29" y="25"/>
                  </a:lnTo>
                  <a:lnTo>
                    <a:pt x="32" y="23"/>
                  </a:lnTo>
                  <a:lnTo>
                    <a:pt x="30" y="23"/>
                  </a:lnTo>
                  <a:lnTo>
                    <a:pt x="34" y="21"/>
                  </a:lnTo>
                  <a:lnTo>
                    <a:pt x="32" y="23"/>
                  </a:lnTo>
                  <a:lnTo>
                    <a:pt x="40" y="21"/>
                  </a:lnTo>
                  <a:lnTo>
                    <a:pt x="47" y="23"/>
                  </a:lnTo>
                  <a:lnTo>
                    <a:pt x="50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84" name="AutoShape 340"/>
            <p:cNvSpPr>
              <a:spLocks noEditPoints="1"/>
            </p:cNvSpPr>
            <p:nvPr/>
          </p:nvSpPr>
          <p:spPr bwMode="auto">
            <a:xfrm>
              <a:off x="3379788" y="4940300"/>
              <a:ext cx="41275" cy="47625"/>
            </a:xfrm>
            <a:custGeom>
              <a:avLst/>
              <a:gdLst>
                <a:gd name="T0" fmla="*/ 998262919 w 79"/>
                <a:gd name="T1" fmla="*/ 143248167 h 91"/>
                <a:gd name="T2" fmla="*/ 570514063 w 79"/>
                <a:gd name="T3" fmla="*/ 573266381 h 91"/>
                <a:gd name="T4" fmla="*/ 427748987 w 79"/>
                <a:gd name="T5" fmla="*/ 573266381 h 91"/>
                <a:gd name="T6" fmla="*/ 427748987 w 79"/>
                <a:gd name="T7" fmla="*/ 716788196 h 91"/>
                <a:gd name="T8" fmla="*/ 0 w 79"/>
                <a:gd name="T9" fmla="*/ 2006841988 h 91"/>
                <a:gd name="T10" fmla="*/ 0 w 79"/>
                <a:gd name="T11" fmla="*/ 2147483647 h 91"/>
                <a:gd name="T12" fmla="*/ 427748987 w 79"/>
                <a:gd name="T13" fmla="*/ 2147483647 h 91"/>
                <a:gd name="T14" fmla="*/ 713005757 w 79"/>
                <a:gd name="T15" fmla="*/ 2147483647 h 91"/>
                <a:gd name="T16" fmla="*/ 1711541404 w 79"/>
                <a:gd name="T17" fmla="*/ 2147483647 h 91"/>
                <a:gd name="T18" fmla="*/ 1854033099 w 79"/>
                <a:gd name="T19" fmla="*/ 2147483647 h 91"/>
                <a:gd name="T20" fmla="*/ 1996798566 w 79"/>
                <a:gd name="T21" fmla="*/ 2147483647 h 91"/>
                <a:gd name="T22" fmla="*/ 2147483647 w 79"/>
                <a:gd name="T23" fmla="*/ 2147483647 h 91"/>
                <a:gd name="T24" fmla="*/ 2147483647 w 79"/>
                <a:gd name="T25" fmla="*/ 2147483647 h 91"/>
                <a:gd name="T26" fmla="*/ 2147483647 w 79"/>
                <a:gd name="T27" fmla="*/ 2147483647 h 91"/>
                <a:gd name="T28" fmla="*/ 2147483647 w 79"/>
                <a:gd name="T29" fmla="*/ 2006841988 h 91"/>
                <a:gd name="T30" fmla="*/ 2147483647 w 79"/>
                <a:gd name="T31" fmla="*/ 716788196 h 91"/>
                <a:gd name="T32" fmla="*/ 2147483647 w 79"/>
                <a:gd name="T33" fmla="*/ 573266381 h 91"/>
                <a:gd name="T34" fmla="*/ 2147483647 w 79"/>
                <a:gd name="T35" fmla="*/ 143248167 h 91"/>
                <a:gd name="T36" fmla="*/ 2147483647 w 79"/>
                <a:gd name="T37" fmla="*/ 143248167 h 91"/>
                <a:gd name="T38" fmla="*/ 1996798566 w 79"/>
                <a:gd name="T39" fmla="*/ 0 h 91"/>
                <a:gd name="T40" fmla="*/ 1854033099 w 79"/>
                <a:gd name="T41" fmla="*/ 0 h 91"/>
                <a:gd name="T42" fmla="*/ 1283519820 w 79"/>
                <a:gd name="T43" fmla="*/ 143248167 h 91"/>
                <a:gd name="T44" fmla="*/ 998262919 w 79"/>
                <a:gd name="T45" fmla="*/ 143248167 h 91"/>
                <a:gd name="T46" fmla="*/ 2147483647 w 79"/>
                <a:gd name="T47" fmla="*/ 1146806999 h 91"/>
                <a:gd name="T48" fmla="*/ 2147483647 w 79"/>
                <a:gd name="T49" fmla="*/ 1146806999 h 91"/>
                <a:gd name="T50" fmla="*/ 2147483647 w 79"/>
                <a:gd name="T51" fmla="*/ 1290054577 h 91"/>
                <a:gd name="T52" fmla="*/ 2147483647 w 79"/>
                <a:gd name="T53" fmla="*/ 1146806999 h 91"/>
                <a:gd name="T54" fmla="*/ 2147483647 w 79"/>
                <a:gd name="T55" fmla="*/ 2147483647 h 91"/>
                <a:gd name="T56" fmla="*/ 2147483647 w 79"/>
                <a:gd name="T57" fmla="*/ 2147483647 h 91"/>
                <a:gd name="T58" fmla="*/ 1854033099 w 79"/>
                <a:gd name="T59" fmla="*/ 2147483647 h 91"/>
                <a:gd name="T60" fmla="*/ 1283519820 w 79"/>
                <a:gd name="T61" fmla="*/ 2147483647 h 91"/>
                <a:gd name="T62" fmla="*/ 998262919 w 79"/>
                <a:gd name="T63" fmla="*/ 2147483647 h 91"/>
                <a:gd name="T64" fmla="*/ 1426284242 w 79"/>
                <a:gd name="T65" fmla="*/ 1146806999 h 91"/>
                <a:gd name="T66" fmla="*/ 1568775937 w 79"/>
                <a:gd name="T67" fmla="*/ 1146806999 h 91"/>
                <a:gd name="T68" fmla="*/ 1426284242 w 79"/>
                <a:gd name="T69" fmla="*/ 1146806999 h 91"/>
                <a:gd name="T70" fmla="*/ 1568775937 w 79"/>
                <a:gd name="T71" fmla="*/ 1003284399 h 91"/>
                <a:gd name="T72" fmla="*/ 1568775937 w 79"/>
                <a:gd name="T73" fmla="*/ 1146806999 h 91"/>
                <a:gd name="T74" fmla="*/ 1854033099 w 79"/>
                <a:gd name="T75" fmla="*/ 1003284399 h 91"/>
                <a:gd name="T76" fmla="*/ 2139290261 w 79"/>
                <a:gd name="T77" fmla="*/ 1146806999 h 91"/>
                <a:gd name="T78" fmla="*/ 2147483647 w 79"/>
                <a:gd name="T79" fmla="*/ 1146806999 h 9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79"/>
                <a:gd name="T121" fmla="*/ 0 h 91"/>
                <a:gd name="T122" fmla="*/ 79 w 79"/>
                <a:gd name="T123" fmla="*/ 91 h 9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79" h="91">
                  <a:moveTo>
                    <a:pt x="21" y="4"/>
                  </a:moveTo>
                  <a:lnTo>
                    <a:pt x="12" y="12"/>
                  </a:lnTo>
                  <a:lnTo>
                    <a:pt x="9" y="13"/>
                  </a:lnTo>
                  <a:lnTo>
                    <a:pt x="8" y="16"/>
                  </a:lnTo>
                  <a:lnTo>
                    <a:pt x="0" y="42"/>
                  </a:lnTo>
                  <a:lnTo>
                    <a:pt x="0" y="49"/>
                  </a:lnTo>
                  <a:lnTo>
                    <a:pt x="8" y="74"/>
                  </a:lnTo>
                  <a:lnTo>
                    <a:pt x="14" y="79"/>
                  </a:lnTo>
                  <a:lnTo>
                    <a:pt x="35" y="90"/>
                  </a:lnTo>
                  <a:lnTo>
                    <a:pt x="40" y="91"/>
                  </a:lnTo>
                  <a:lnTo>
                    <a:pt x="44" y="90"/>
                  </a:lnTo>
                  <a:lnTo>
                    <a:pt x="64" y="79"/>
                  </a:lnTo>
                  <a:lnTo>
                    <a:pt x="70" y="74"/>
                  </a:lnTo>
                  <a:lnTo>
                    <a:pt x="79" y="49"/>
                  </a:lnTo>
                  <a:lnTo>
                    <a:pt x="79" y="42"/>
                  </a:lnTo>
                  <a:lnTo>
                    <a:pt x="70" y="16"/>
                  </a:lnTo>
                  <a:lnTo>
                    <a:pt x="67" y="12"/>
                  </a:lnTo>
                  <a:lnTo>
                    <a:pt x="58" y="4"/>
                  </a:lnTo>
                  <a:lnTo>
                    <a:pt x="54" y="2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26" y="2"/>
                  </a:lnTo>
                  <a:lnTo>
                    <a:pt x="21" y="4"/>
                  </a:lnTo>
                  <a:close/>
                  <a:moveTo>
                    <a:pt x="50" y="25"/>
                  </a:moveTo>
                  <a:lnTo>
                    <a:pt x="50" y="24"/>
                  </a:lnTo>
                  <a:lnTo>
                    <a:pt x="53" y="27"/>
                  </a:lnTo>
                  <a:lnTo>
                    <a:pt x="50" y="25"/>
                  </a:lnTo>
                  <a:lnTo>
                    <a:pt x="57" y="46"/>
                  </a:lnTo>
                  <a:lnTo>
                    <a:pt x="52" y="63"/>
                  </a:lnTo>
                  <a:lnTo>
                    <a:pt x="40" y="69"/>
                  </a:lnTo>
                  <a:lnTo>
                    <a:pt x="28" y="64"/>
                  </a:lnTo>
                  <a:lnTo>
                    <a:pt x="21" y="46"/>
                  </a:lnTo>
                  <a:lnTo>
                    <a:pt x="29" y="25"/>
                  </a:lnTo>
                  <a:lnTo>
                    <a:pt x="32" y="23"/>
                  </a:lnTo>
                  <a:lnTo>
                    <a:pt x="30" y="23"/>
                  </a:lnTo>
                  <a:lnTo>
                    <a:pt x="34" y="21"/>
                  </a:lnTo>
                  <a:lnTo>
                    <a:pt x="32" y="23"/>
                  </a:lnTo>
                  <a:lnTo>
                    <a:pt x="40" y="21"/>
                  </a:lnTo>
                  <a:lnTo>
                    <a:pt x="47" y="23"/>
                  </a:lnTo>
                  <a:lnTo>
                    <a:pt x="50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85" name="AutoShape 341"/>
            <p:cNvSpPr>
              <a:spLocks noEditPoints="1"/>
            </p:cNvSpPr>
            <p:nvPr/>
          </p:nvSpPr>
          <p:spPr bwMode="auto">
            <a:xfrm>
              <a:off x="2636838" y="5856288"/>
              <a:ext cx="38100" cy="42862"/>
            </a:xfrm>
            <a:custGeom>
              <a:avLst/>
              <a:gdLst>
                <a:gd name="T0" fmla="*/ 740925888 w 72"/>
                <a:gd name="T1" fmla="*/ 571309215 h 82"/>
                <a:gd name="T2" fmla="*/ 444387231 w 72"/>
                <a:gd name="T3" fmla="*/ 714204797 h 82"/>
                <a:gd name="T4" fmla="*/ 0 w 72"/>
                <a:gd name="T5" fmla="*/ 1856549590 h 82"/>
                <a:gd name="T6" fmla="*/ 0 w 72"/>
                <a:gd name="T7" fmla="*/ 2142340754 h 82"/>
                <a:gd name="T8" fmla="*/ 444387231 w 72"/>
                <a:gd name="T9" fmla="*/ 2147483647 h 82"/>
                <a:gd name="T10" fmla="*/ 444387231 w 72"/>
                <a:gd name="T11" fmla="*/ 2147483647 h 82"/>
                <a:gd name="T12" fmla="*/ 592796855 w 72"/>
                <a:gd name="T13" fmla="*/ 2147483647 h 82"/>
                <a:gd name="T14" fmla="*/ 1481851776 w 72"/>
                <a:gd name="T15" fmla="*/ 2147483647 h 82"/>
                <a:gd name="T16" fmla="*/ 1778109842 w 72"/>
                <a:gd name="T17" fmla="*/ 2147483647 h 82"/>
                <a:gd name="T18" fmla="*/ 1926238346 w 72"/>
                <a:gd name="T19" fmla="*/ 2147483647 h 82"/>
                <a:gd name="T20" fmla="*/ 2147483647 w 72"/>
                <a:gd name="T21" fmla="*/ 2147483647 h 82"/>
                <a:gd name="T22" fmla="*/ 2147483647 w 72"/>
                <a:gd name="T23" fmla="*/ 2147483647 h 82"/>
                <a:gd name="T24" fmla="*/ 2147483647 w 72"/>
                <a:gd name="T25" fmla="*/ 2142340754 h 82"/>
                <a:gd name="T26" fmla="*/ 2147483647 w 72"/>
                <a:gd name="T27" fmla="*/ 1999445172 h 82"/>
                <a:gd name="T28" fmla="*/ 2147483647 w 72"/>
                <a:gd name="T29" fmla="*/ 1856549590 h 82"/>
                <a:gd name="T30" fmla="*/ 2147483647 w 72"/>
                <a:gd name="T31" fmla="*/ 714204797 h 82"/>
                <a:gd name="T32" fmla="*/ 2147483647 w 72"/>
                <a:gd name="T33" fmla="*/ 571309215 h 82"/>
                <a:gd name="T34" fmla="*/ 1926238346 w 72"/>
                <a:gd name="T35" fmla="*/ 142895648 h 82"/>
                <a:gd name="T36" fmla="*/ 1778109842 w 72"/>
                <a:gd name="T37" fmla="*/ 0 h 82"/>
                <a:gd name="T38" fmla="*/ 1629980280 w 72"/>
                <a:gd name="T39" fmla="*/ 142895648 h 82"/>
                <a:gd name="T40" fmla="*/ 740925888 w 72"/>
                <a:gd name="T41" fmla="*/ 571309215 h 82"/>
                <a:gd name="T42" fmla="*/ 1037183954 w 72"/>
                <a:gd name="T43" fmla="*/ 1999445172 h 82"/>
                <a:gd name="T44" fmla="*/ 1037183954 w 72"/>
                <a:gd name="T45" fmla="*/ 2142340754 h 82"/>
                <a:gd name="T46" fmla="*/ 1037183954 w 72"/>
                <a:gd name="T47" fmla="*/ 1856549590 h 82"/>
                <a:gd name="T48" fmla="*/ 1037183954 w 72"/>
                <a:gd name="T49" fmla="*/ 1999445172 h 82"/>
                <a:gd name="T50" fmla="*/ 1333722214 w 72"/>
                <a:gd name="T51" fmla="*/ 1285240114 h 82"/>
                <a:gd name="T52" fmla="*/ 1778109842 w 72"/>
                <a:gd name="T53" fmla="*/ 1142618430 h 82"/>
                <a:gd name="T54" fmla="*/ 2147483647 w 72"/>
                <a:gd name="T55" fmla="*/ 1285240114 h 82"/>
                <a:gd name="T56" fmla="*/ 2147483647 w 72"/>
                <a:gd name="T57" fmla="*/ 1999445172 h 82"/>
                <a:gd name="T58" fmla="*/ 2147483647 w 72"/>
                <a:gd name="T59" fmla="*/ 2147483647 h 82"/>
                <a:gd name="T60" fmla="*/ 1778109842 w 72"/>
                <a:gd name="T61" fmla="*/ 2147483647 h 82"/>
                <a:gd name="T62" fmla="*/ 1333722214 w 72"/>
                <a:gd name="T63" fmla="*/ 2147483647 h 82"/>
                <a:gd name="T64" fmla="*/ 1333722214 w 72"/>
                <a:gd name="T65" fmla="*/ 2147483647 h 82"/>
                <a:gd name="T66" fmla="*/ 1185313252 w 72"/>
                <a:gd name="T67" fmla="*/ 2147483647 h 82"/>
                <a:gd name="T68" fmla="*/ 1333722214 w 72"/>
                <a:gd name="T69" fmla="*/ 2147483647 h 82"/>
                <a:gd name="T70" fmla="*/ 1037183954 w 72"/>
                <a:gd name="T71" fmla="*/ 1999445172 h 8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2"/>
                <a:gd name="T109" fmla="*/ 0 h 82"/>
                <a:gd name="T110" fmla="*/ 72 w 72"/>
                <a:gd name="T111" fmla="*/ 82 h 8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2" h="82">
                  <a:moveTo>
                    <a:pt x="14" y="11"/>
                  </a:moveTo>
                  <a:lnTo>
                    <a:pt x="8" y="16"/>
                  </a:lnTo>
                  <a:lnTo>
                    <a:pt x="0" y="38"/>
                  </a:lnTo>
                  <a:lnTo>
                    <a:pt x="0" y="46"/>
                  </a:lnTo>
                  <a:lnTo>
                    <a:pt x="8" y="66"/>
                  </a:lnTo>
                  <a:lnTo>
                    <a:pt x="9" y="68"/>
                  </a:lnTo>
                  <a:lnTo>
                    <a:pt x="13" y="72"/>
                  </a:lnTo>
                  <a:lnTo>
                    <a:pt x="31" y="81"/>
                  </a:lnTo>
                  <a:lnTo>
                    <a:pt x="35" y="82"/>
                  </a:lnTo>
                  <a:lnTo>
                    <a:pt x="40" y="81"/>
                  </a:lnTo>
                  <a:lnTo>
                    <a:pt x="59" y="72"/>
                  </a:lnTo>
                  <a:lnTo>
                    <a:pt x="63" y="66"/>
                  </a:lnTo>
                  <a:lnTo>
                    <a:pt x="71" y="46"/>
                  </a:lnTo>
                  <a:lnTo>
                    <a:pt x="71" y="42"/>
                  </a:lnTo>
                  <a:lnTo>
                    <a:pt x="72" y="38"/>
                  </a:lnTo>
                  <a:lnTo>
                    <a:pt x="64" y="16"/>
                  </a:lnTo>
                  <a:lnTo>
                    <a:pt x="59" y="11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32" y="2"/>
                  </a:lnTo>
                  <a:lnTo>
                    <a:pt x="14" y="11"/>
                  </a:lnTo>
                  <a:close/>
                  <a:moveTo>
                    <a:pt x="22" y="43"/>
                  </a:moveTo>
                  <a:lnTo>
                    <a:pt x="21" y="46"/>
                  </a:lnTo>
                  <a:lnTo>
                    <a:pt x="20" y="38"/>
                  </a:lnTo>
                  <a:lnTo>
                    <a:pt x="22" y="43"/>
                  </a:lnTo>
                  <a:lnTo>
                    <a:pt x="27" y="27"/>
                  </a:lnTo>
                  <a:lnTo>
                    <a:pt x="36" y="23"/>
                  </a:lnTo>
                  <a:lnTo>
                    <a:pt x="46" y="27"/>
                  </a:lnTo>
                  <a:lnTo>
                    <a:pt x="50" y="42"/>
                  </a:lnTo>
                  <a:lnTo>
                    <a:pt x="45" y="56"/>
                  </a:lnTo>
                  <a:lnTo>
                    <a:pt x="36" y="61"/>
                  </a:lnTo>
                  <a:lnTo>
                    <a:pt x="26" y="55"/>
                  </a:lnTo>
                  <a:lnTo>
                    <a:pt x="27" y="60"/>
                  </a:lnTo>
                  <a:lnTo>
                    <a:pt x="24" y="54"/>
                  </a:lnTo>
                  <a:lnTo>
                    <a:pt x="26" y="55"/>
                  </a:lnTo>
                  <a:lnTo>
                    <a:pt x="22" y="4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86" name="AutoShape 342"/>
            <p:cNvSpPr>
              <a:spLocks noEditPoints="1"/>
            </p:cNvSpPr>
            <p:nvPr/>
          </p:nvSpPr>
          <p:spPr bwMode="auto">
            <a:xfrm>
              <a:off x="2579688" y="5521325"/>
              <a:ext cx="38100" cy="42863"/>
            </a:xfrm>
            <a:custGeom>
              <a:avLst/>
              <a:gdLst>
                <a:gd name="T0" fmla="*/ 740925888 w 72"/>
                <a:gd name="T1" fmla="*/ 571336135 h 82"/>
                <a:gd name="T2" fmla="*/ 444387231 w 72"/>
                <a:gd name="T3" fmla="*/ 714238187 h 82"/>
                <a:gd name="T4" fmla="*/ 0 w 72"/>
                <a:gd name="T5" fmla="*/ 1856635767 h 82"/>
                <a:gd name="T6" fmla="*/ 0 w 72"/>
                <a:gd name="T7" fmla="*/ 2142439872 h 82"/>
                <a:gd name="T8" fmla="*/ 444387231 w 72"/>
                <a:gd name="T9" fmla="*/ 2147483647 h 82"/>
                <a:gd name="T10" fmla="*/ 444387231 w 72"/>
                <a:gd name="T11" fmla="*/ 2147483647 h 82"/>
                <a:gd name="T12" fmla="*/ 592796855 w 72"/>
                <a:gd name="T13" fmla="*/ 2147483647 h 82"/>
                <a:gd name="T14" fmla="*/ 1481851776 w 72"/>
                <a:gd name="T15" fmla="*/ 2147483647 h 82"/>
                <a:gd name="T16" fmla="*/ 1778109842 w 72"/>
                <a:gd name="T17" fmla="*/ 2147483647 h 82"/>
                <a:gd name="T18" fmla="*/ 1926238346 w 72"/>
                <a:gd name="T19" fmla="*/ 2147483647 h 82"/>
                <a:gd name="T20" fmla="*/ 2147483647 w 72"/>
                <a:gd name="T21" fmla="*/ 2147483647 h 82"/>
                <a:gd name="T22" fmla="*/ 2147483647 w 72"/>
                <a:gd name="T23" fmla="*/ 2147483647 h 82"/>
                <a:gd name="T24" fmla="*/ 2147483647 w 72"/>
                <a:gd name="T25" fmla="*/ 2142439872 h 82"/>
                <a:gd name="T26" fmla="*/ 2147483647 w 72"/>
                <a:gd name="T27" fmla="*/ 1999537820 h 82"/>
                <a:gd name="T28" fmla="*/ 2147483647 w 72"/>
                <a:gd name="T29" fmla="*/ 1856635767 h 82"/>
                <a:gd name="T30" fmla="*/ 2147483647 w 72"/>
                <a:gd name="T31" fmla="*/ 714238187 h 82"/>
                <a:gd name="T32" fmla="*/ 2147483647 w 72"/>
                <a:gd name="T33" fmla="*/ 571336135 h 82"/>
                <a:gd name="T34" fmla="*/ 1926238346 w 72"/>
                <a:gd name="T35" fmla="*/ 142902118 h 82"/>
                <a:gd name="T36" fmla="*/ 1778109842 w 72"/>
                <a:gd name="T37" fmla="*/ 0 h 82"/>
                <a:gd name="T38" fmla="*/ 1629980280 w 72"/>
                <a:gd name="T39" fmla="*/ 142902118 h 82"/>
                <a:gd name="T40" fmla="*/ 740925888 w 72"/>
                <a:gd name="T41" fmla="*/ 571336135 h 82"/>
                <a:gd name="T42" fmla="*/ 1037183954 w 72"/>
                <a:gd name="T43" fmla="*/ 1999537820 h 82"/>
                <a:gd name="T44" fmla="*/ 1037183954 w 72"/>
                <a:gd name="T45" fmla="*/ 2142439872 h 82"/>
                <a:gd name="T46" fmla="*/ 1037183954 w 72"/>
                <a:gd name="T47" fmla="*/ 1856635767 h 82"/>
                <a:gd name="T48" fmla="*/ 1037183954 w 72"/>
                <a:gd name="T49" fmla="*/ 1999537820 h 82"/>
                <a:gd name="T50" fmla="*/ 1333722214 w 72"/>
                <a:gd name="T51" fmla="*/ 1285300417 h 82"/>
                <a:gd name="T52" fmla="*/ 1778109842 w 72"/>
                <a:gd name="T53" fmla="*/ 1142671224 h 82"/>
                <a:gd name="T54" fmla="*/ 2147483647 w 72"/>
                <a:gd name="T55" fmla="*/ 1285300417 h 82"/>
                <a:gd name="T56" fmla="*/ 2147483647 w 72"/>
                <a:gd name="T57" fmla="*/ 1999537820 h 82"/>
                <a:gd name="T58" fmla="*/ 2147483647 w 72"/>
                <a:gd name="T59" fmla="*/ 2147483647 h 82"/>
                <a:gd name="T60" fmla="*/ 1778109842 w 72"/>
                <a:gd name="T61" fmla="*/ 2147483647 h 82"/>
                <a:gd name="T62" fmla="*/ 1333722214 w 72"/>
                <a:gd name="T63" fmla="*/ 2147483647 h 82"/>
                <a:gd name="T64" fmla="*/ 1333722214 w 72"/>
                <a:gd name="T65" fmla="*/ 2147483647 h 82"/>
                <a:gd name="T66" fmla="*/ 1185313252 w 72"/>
                <a:gd name="T67" fmla="*/ 2147483647 h 82"/>
                <a:gd name="T68" fmla="*/ 1333722214 w 72"/>
                <a:gd name="T69" fmla="*/ 2147483647 h 82"/>
                <a:gd name="T70" fmla="*/ 1037183954 w 72"/>
                <a:gd name="T71" fmla="*/ 1999537820 h 8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2"/>
                <a:gd name="T109" fmla="*/ 0 h 82"/>
                <a:gd name="T110" fmla="*/ 72 w 72"/>
                <a:gd name="T111" fmla="*/ 82 h 8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2" h="82">
                  <a:moveTo>
                    <a:pt x="14" y="11"/>
                  </a:moveTo>
                  <a:lnTo>
                    <a:pt x="8" y="16"/>
                  </a:lnTo>
                  <a:lnTo>
                    <a:pt x="0" y="38"/>
                  </a:lnTo>
                  <a:lnTo>
                    <a:pt x="0" y="46"/>
                  </a:lnTo>
                  <a:lnTo>
                    <a:pt x="8" y="66"/>
                  </a:lnTo>
                  <a:lnTo>
                    <a:pt x="9" y="68"/>
                  </a:lnTo>
                  <a:lnTo>
                    <a:pt x="13" y="72"/>
                  </a:lnTo>
                  <a:lnTo>
                    <a:pt x="31" y="81"/>
                  </a:lnTo>
                  <a:lnTo>
                    <a:pt x="35" y="82"/>
                  </a:lnTo>
                  <a:lnTo>
                    <a:pt x="40" y="81"/>
                  </a:lnTo>
                  <a:lnTo>
                    <a:pt x="59" y="72"/>
                  </a:lnTo>
                  <a:lnTo>
                    <a:pt x="63" y="66"/>
                  </a:lnTo>
                  <a:lnTo>
                    <a:pt x="71" y="46"/>
                  </a:lnTo>
                  <a:lnTo>
                    <a:pt x="71" y="42"/>
                  </a:lnTo>
                  <a:lnTo>
                    <a:pt x="72" y="38"/>
                  </a:lnTo>
                  <a:lnTo>
                    <a:pt x="64" y="16"/>
                  </a:lnTo>
                  <a:lnTo>
                    <a:pt x="59" y="11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32" y="2"/>
                  </a:lnTo>
                  <a:lnTo>
                    <a:pt x="14" y="11"/>
                  </a:lnTo>
                  <a:close/>
                  <a:moveTo>
                    <a:pt x="22" y="43"/>
                  </a:moveTo>
                  <a:lnTo>
                    <a:pt x="21" y="46"/>
                  </a:lnTo>
                  <a:lnTo>
                    <a:pt x="20" y="38"/>
                  </a:lnTo>
                  <a:lnTo>
                    <a:pt x="22" y="43"/>
                  </a:lnTo>
                  <a:lnTo>
                    <a:pt x="27" y="27"/>
                  </a:lnTo>
                  <a:lnTo>
                    <a:pt x="36" y="23"/>
                  </a:lnTo>
                  <a:lnTo>
                    <a:pt x="46" y="27"/>
                  </a:lnTo>
                  <a:lnTo>
                    <a:pt x="50" y="42"/>
                  </a:lnTo>
                  <a:lnTo>
                    <a:pt x="45" y="56"/>
                  </a:lnTo>
                  <a:lnTo>
                    <a:pt x="36" y="61"/>
                  </a:lnTo>
                  <a:lnTo>
                    <a:pt x="26" y="55"/>
                  </a:lnTo>
                  <a:lnTo>
                    <a:pt x="27" y="60"/>
                  </a:lnTo>
                  <a:lnTo>
                    <a:pt x="24" y="54"/>
                  </a:lnTo>
                  <a:lnTo>
                    <a:pt x="26" y="55"/>
                  </a:lnTo>
                  <a:lnTo>
                    <a:pt x="22" y="4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87" name="AutoShape 343"/>
            <p:cNvSpPr>
              <a:spLocks noEditPoints="1"/>
            </p:cNvSpPr>
            <p:nvPr/>
          </p:nvSpPr>
          <p:spPr bwMode="auto">
            <a:xfrm>
              <a:off x="3800475" y="5565775"/>
              <a:ext cx="41275" cy="47625"/>
            </a:xfrm>
            <a:custGeom>
              <a:avLst/>
              <a:gdLst>
                <a:gd name="T0" fmla="*/ 998262919 w 79"/>
                <a:gd name="T1" fmla="*/ 143248167 h 91"/>
                <a:gd name="T2" fmla="*/ 570514063 w 79"/>
                <a:gd name="T3" fmla="*/ 573266381 h 91"/>
                <a:gd name="T4" fmla="*/ 427748987 w 79"/>
                <a:gd name="T5" fmla="*/ 573266381 h 91"/>
                <a:gd name="T6" fmla="*/ 427748987 w 79"/>
                <a:gd name="T7" fmla="*/ 716788196 h 91"/>
                <a:gd name="T8" fmla="*/ 0 w 79"/>
                <a:gd name="T9" fmla="*/ 2006841988 h 91"/>
                <a:gd name="T10" fmla="*/ 0 w 79"/>
                <a:gd name="T11" fmla="*/ 2147483647 h 91"/>
                <a:gd name="T12" fmla="*/ 427748987 w 79"/>
                <a:gd name="T13" fmla="*/ 2147483647 h 91"/>
                <a:gd name="T14" fmla="*/ 713005757 w 79"/>
                <a:gd name="T15" fmla="*/ 2147483647 h 91"/>
                <a:gd name="T16" fmla="*/ 1711541404 w 79"/>
                <a:gd name="T17" fmla="*/ 2147483647 h 91"/>
                <a:gd name="T18" fmla="*/ 1854033099 w 79"/>
                <a:gd name="T19" fmla="*/ 2147483647 h 91"/>
                <a:gd name="T20" fmla="*/ 1996798566 w 79"/>
                <a:gd name="T21" fmla="*/ 2147483647 h 91"/>
                <a:gd name="T22" fmla="*/ 2147483647 w 79"/>
                <a:gd name="T23" fmla="*/ 2147483647 h 91"/>
                <a:gd name="T24" fmla="*/ 2147483647 w 79"/>
                <a:gd name="T25" fmla="*/ 2147483647 h 91"/>
                <a:gd name="T26" fmla="*/ 2147483647 w 79"/>
                <a:gd name="T27" fmla="*/ 2147483647 h 91"/>
                <a:gd name="T28" fmla="*/ 2147483647 w 79"/>
                <a:gd name="T29" fmla="*/ 2006841988 h 91"/>
                <a:gd name="T30" fmla="*/ 2147483647 w 79"/>
                <a:gd name="T31" fmla="*/ 716788196 h 91"/>
                <a:gd name="T32" fmla="*/ 2147483647 w 79"/>
                <a:gd name="T33" fmla="*/ 573266381 h 91"/>
                <a:gd name="T34" fmla="*/ 2147483647 w 79"/>
                <a:gd name="T35" fmla="*/ 143248167 h 91"/>
                <a:gd name="T36" fmla="*/ 2147483647 w 79"/>
                <a:gd name="T37" fmla="*/ 143248167 h 91"/>
                <a:gd name="T38" fmla="*/ 1996798566 w 79"/>
                <a:gd name="T39" fmla="*/ 0 h 91"/>
                <a:gd name="T40" fmla="*/ 1854033099 w 79"/>
                <a:gd name="T41" fmla="*/ 0 h 91"/>
                <a:gd name="T42" fmla="*/ 1283519820 w 79"/>
                <a:gd name="T43" fmla="*/ 143248167 h 91"/>
                <a:gd name="T44" fmla="*/ 998262919 w 79"/>
                <a:gd name="T45" fmla="*/ 143248167 h 91"/>
                <a:gd name="T46" fmla="*/ 2147483647 w 79"/>
                <a:gd name="T47" fmla="*/ 1146806999 h 91"/>
                <a:gd name="T48" fmla="*/ 2147483647 w 79"/>
                <a:gd name="T49" fmla="*/ 1146806999 h 91"/>
                <a:gd name="T50" fmla="*/ 2147483647 w 79"/>
                <a:gd name="T51" fmla="*/ 1290054577 h 91"/>
                <a:gd name="T52" fmla="*/ 2147483647 w 79"/>
                <a:gd name="T53" fmla="*/ 1146806999 h 91"/>
                <a:gd name="T54" fmla="*/ 2147483647 w 79"/>
                <a:gd name="T55" fmla="*/ 2147483647 h 91"/>
                <a:gd name="T56" fmla="*/ 2147483647 w 79"/>
                <a:gd name="T57" fmla="*/ 2147483647 h 91"/>
                <a:gd name="T58" fmla="*/ 1854033099 w 79"/>
                <a:gd name="T59" fmla="*/ 2147483647 h 91"/>
                <a:gd name="T60" fmla="*/ 1283519820 w 79"/>
                <a:gd name="T61" fmla="*/ 2147483647 h 91"/>
                <a:gd name="T62" fmla="*/ 998262919 w 79"/>
                <a:gd name="T63" fmla="*/ 2147483647 h 91"/>
                <a:gd name="T64" fmla="*/ 1426284242 w 79"/>
                <a:gd name="T65" fmla="*/ 1146806999 h 91"/>
                <a:gd name="T66" fmla="*/ 1568775937 w 79"/>
                <a:gd name="T67" fmla="*/ 1146806999 h 91"/>
                <a:gd name="T68" fmla="*/ 1426284242 w 79"/>
                <a:gd name="T69" fmla="*/ 1146806999 h 91"/>
                <a:gd name="T70" fmla="*/ 1568775937 w 79"/>
                <a:gd name="T71" fmla="*/ 1003284399 h 91"/>
                <a:gd name="T72" fmla="*/ 1568775937 w 79"/>
                <a:gd name="T73" fmla="*/ 1146806999 h 91"/>
                <a:gd name="T74" fmla="*/ 1854033099 w 79"/>
                <a:gd name="T75" fmla="*/ 1003284399 h 91"/>
                <a:gd name="T76" fmla="*/ 2139290261 w 79"/>
                <a:gd name="T77" fmla="*/ 1146806999 h 91"/>
                <a:gd name="T78" fmla="*/ 2147483647 w 79"/>
                <a:gd name="T79" fmla="*/ 1146806999 h 9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79"/>
                <a:gd name="T121" fmla="*/ 0 h 91"/>
                <a:gd name="T122" fmla="*/ 79 w 79"/>
                <a:gd name="T123" fmla="*/ 91 h 9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79" h="91">
                  <a:moveTo>
                    <a:pt x="21" y="4"/>
                  </a:moveTo>
                  <a:lnTo>
                    <a:pt x="12" y="12"/>
                  </a:lnTo>
                  <a:lnTo>
                    <a:pt x="9" y="13"/>
                  </a:lnTo>
                  <a:lnTo>
                    <a:pt x="8" y="16"/>
                  </a:lnTo>
                  <a:lnTo>
                    <a:pt x="0" y="42"/>
                  </a:lnTo>
                  <a:lnTo>
                    <a:pt x="0" y="49"/>
                  </a:lnTo>
                  <a:lnTo>
                    <a:pt x="8" y="74"/>
                  </a:lnTo>
                  <a:lnTo>
                    <a:pt x="14" y="79"/>
                  </a:lnTo>
                  <a:lnTo>
                    <a:pt x="35" y="90"/>
                  </a:lnTo>
                  <a:lnTo>
                    <a:pt x="40" y="91"/>
                  </a:lnTo>
                  <a:lnTo>
                    <a:pt x="44" y="90"/>
                  </a:lnTo>
                  <a:lnTo>
                    <a:pt x="64" y="79"/>
                  </a:lnTo>
                  <a:lnTo>
                    <a:pt x="70" y="74"/>
                  </a:lnTo>
                  <a:lnTo>
                    <a:pt x="79" y="49"/>
                  </a:lnTo>
                  <a:lnTo>
                    <a:pt x="79" y="42"/>
                  </a:lnTo>
                  <a:lnTo>
                    <a:pt x="70" y="16"/>
                  </a:lnTo>
                  <a:lnTo>
                    <a:pt x="67" y="12"/>
                  </a:lnTo>
                  <a:lnTo>
                    <a:pt x="58" y="4"/>
                  </a:lnTo>
                  <a:lnTo>
                    <a:pt x="54" y="2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26" y="2"/>
                  </a:lnTo>
                  <a:lnTo>
                    <a:pt x="21" y="4"/>
                  </a:lnTo>
                  <a:close/>
                  <a:moveTo>
                    <a:pt x="50" y="25"/>
                  </a:moveTo>
                  <a:lnTo>
                    <a:pt x="50" y="24"/>
                  </a:lnTo>
                  <a:lnTo>
                    <a:pt x="53" y="27"/>
                  </a:lnTo>
                  <a:lnTo>
                    <a:pt x="50" y="25"/>
                  </a:lnTo>
                  <a:lnTo>
                    <a:pt x="57" y="46"/>
                  </a:lnTo>
                  <a:lnTo>
                    <a:pt x="52" y="63"/>
                  </a:lnTo>
                  <a:lnTo>
                    <a:pt x="40" y="69"/>
                  </a:lnTo>
                  <a:lnTo>
                    <a:pt x="28" y="64"/>
                  </a:lnTo>
                  <a:lnTo>
                    <a:pt x="21" y="46"/>
                  </a:lnTo>
                  <a:lnTo>
                    <a:pt x="29" y="25"/>
                  </a:lnTo>
                  <a:lnTo>
                    <a:pt x="32" y="23"/>
                  </a:lnTo>
                  <a:lnTo>
                    <a:pt x="30" y="23"/>
                  </a:lnTo>
                  <a:lnTo>
                    <a:pt x="34" y="21"/>
                  </a:lnTo>
                  <a:lnTo>
                    <a:pt x="32" y="23"/>
                  </a:lnTo>
                  <a:lnTo>
                    <a:pt x="40" y="21"/>
                  </a:lnTo>
                  <a:lnTo>
                    <a:pt x="47" y="23"/>
                  </a:lnTo>
                  <a:lnTo>
                    <a:pt x="50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88" name="AutoShape 344"/>
            <p:cNvSpPr>
              <a:spLocks noEditPoints="1"/>
            </p:cNvSpPr>
            <p:nvPr/>
          </p:nvSpPr>
          <p:spPr bwMode="auto">
            <a:xfrm>
              <a:off x="2989263" y="6261100"/>
              <a:ext cx="44450" cy="46038"/>
            </a:xfrm>
            <a:custGeom>
              <a:avLst/>
              <a:gdLst>
                <a:gd name="T0" fmla="*/ 2147483647 w 83"/>
                <a:gd name="T1" fmla="*/ 0 h 88"/>
                <a:gd name="T2" fmla="*/ 1996738787 w 83"/>
                <a:gd name="T3" fmla="*/ 0 h 88"/>
                <a:gd name="T4" fmla="*/ 1382401454 w 83"/>
                <a:gd name="T5" fmla="*/ 143142621 h 88"/>
                <a:gd name="T6" fmla="*/ 1228674131 w 83"/>
                <a:gd name="T7" fmla="*/ 143142621 h 88"/>
                <a:gd name="T8" fmla="*/ 768064924 w 83"/>
                <a:gd name="T9" fmla="*/ 572844619 h 88"/>
                <a:gd name="T10" fmla="*/ 614337065 w 83"/>
                <a:gd name="T11" fmla="*/ 859129730 h 88"/>
                <a:gd name="T12" fmla="*/ 0 w 83"/>
                <a:gd name="T13" fmla="*/ 2004544571 h 88"/>
                <a:gd name="T14" fmla="*/ 0 w 83"/>
                <a:gd name="T15" fmla="*/ 2147483647 h 88"/>
                <a:gd name="T16" fmla="*/ 0 w 83"/>
                <a:gd name="T17" fmla="*/ 2147483647 h 88"/>
                <a:gd name="T18" fmla="*/ 614337065 w 83"/>
                <a:gd name="T19" fmla="*/ 2147483647 h 88"/>
                <a:gd name="T20" fmla="*/ 768064924 w 83"/>
                <a:gd name="T21" fmla="*/ 2147483647 h 88"/>
                <a:gd name="T22" fmla="*/ 1996738787 w 83"/>
                <a:gd name="T23" fmla="*/ 2147483647 h 88"/>
                <a:gd name="T24" fmla="*/ 2147483647 w 83"/>
                <a:gd name="T25" fmla="*/ 2147483647 h 88"/>
                <a:gd name="T26" fmla="*/ 2147483647 w 83"/>
                <a:gd name="T27" fmla="*/ 2147483647 h 88"/>
                <a:gd name="T28" fmla="*/ 2147483647 w 83"/>
                <a:gd name="T29" fmla="*/ 2147483647 h 88"/>
                <a:gd name="T30" fmla="*/ 2147483647 w 83"/>
                <a:gd name="T31" fmla="*/ 2147483647 h 88"/>
                <a:gd name="T32" fmla="*/ 2147483647 w 83"/>
                <a:gd name="T33" fmla="*/ 2147483647 h 88"/>
                <a:gd name="T34" fmla="*/ 2147483647 w 83"/>
                <a:gd name="T35" fmla="*/ 2004544571 h 88"/>
                <a:gd name="T36" fmla="*/ 2147483647 w 83"/>
                <a:gd name="T37" fmla="*/ 859129730 h 88"/>
                <a:gd name="T38" fmla="*/ 2147483647 w 83"/>
                <a:gd name="T39" fmla="*/ 715987175 h 88"/>
                <a:gd name="T40" fmla="*/ 2147483647 w 83"/>
                <a:gd name="T41" fmla="*/ 572844619 h 88"/>
                <a:gd name="T42" fmla="*/ 2147483647 w 83"/>
                <a:gd name="T43" fmla="*/ 143142621 h 88"/>
                <a:gd name="T44" fmla="*/ 2147483647 w 83"/>
                <a:gd name="T45" fmla="*/ 143142621 h 88"/>
                <a:gd name="T46" fmla="*/ 2147483647 w 83"/>
                <a:gd name="T47" fmla="*/ 0 h 88"/>
                <a:gd name="T48" fmla="*/ 1382401454 w 83"/>
                <a:gd name="T49" fmla="*/ 1288557658 h 88"/>
                <a:gd name="T50" fmla="*/ 1689570120 w 83"/>
                <a:gd name="T51" fmla="*/ 1145415103 h 88"/>
                <a:gd name="T52" fmla="*/ 2147483647 w 83"/>
                <a:gd name="T53" fmla="*/ 1002272286 h 88"/>
                <a:gd name="T54" fmla="*/ 2147483647 w 83"/>
                <a:gd name="T55" fmla="*/ 1145415103 h 88"/>
                <a:gd name="T56" fmla="*/ 2147483647 w 83"/>
                <a:gd name="T57" fmla="*/ 1288557658 h 88"/>
                <a:gd name="T58" fmla="*/ 2147483647 w 83"/>
                <a:gd name="T59" fmla="*/ 2147483647 h 88"/>
                <a:gd name="T60" fmla="*/ 2147483647 w 83"/>
                <a:gd name="T61" fmla="*/ 2147483647 h 88"/>
                <a:gd name="T62" fmla="*/ 2147483647 w 83"/>
                <a:gd name="T63" fmla="*/ 2147483647 h 88"/>
                <a:gd name="T64" fmla="*/ 1382401454 w 83"/>
                <a:gd name="T65" fmla="*/ 2147483647 h 88"/>
                <a:gd name="T66" fmla="*/ 1535842797 w 83"/>
                <a:gd name="T67" fmla="*/ 2147483647 h 88"/>
                <a:gd name="T68" fmla="*/ 1228674131 w 83"/>
                <a:gd name="T69" fmla="*/ 2147483647 h 88"/>
                <a:gd name="T70" fmla="*/ 1382401454 w 83"/>
                <a:gd name="T71" fmla="*/ 2147483647 h 88"/>
                <a:gd name="T72" fmla="*/ 1075233055 w 83"/>
                <a:gd name="T73" fmla="*/ 2147483647 h 88"/>
                <a:gd name="T74" fmla="*/ 921505732 w 83"/>
                <a:gd name="T75" fmla="*/ 2147483647 h 88"/>
                <a:gd name="T76" fmla="*/ 921505732 w 83"/>
                <a:gd name="T77" fmla="*/ 2004544571 h 88"/>
                <a:gd name="T78" fmla="*/ 1075233055 w 83"/>
                <a:gd name="T79" fmla="*/ 2147483647 h 88"/>
                <a:gd name="T80" fmla="*/ 1382401454 w 83"/>
                <a:gd name="T81" fmla="*/ 1288557658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3"/>
                <a:gd name="T124" fmla="*/ 0 h 88"/>
                <a:gd name="T125" fmla="*/ 83 w 83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3" h="88">
                  <a:moveTo>
                    <a:pt x="44" y="0"/>
                  </a:moveTo>
                  <a:lnTo>
                    <a:pt x="40" y="0"/>
                  </a:lnTo>
                  <a:lnTo>
                    <a:pt x="27" y="3"/>
                  </a:lnTo>
                  <a:lnTo>
                    <a:pt x="24" y="4"/>
                  </a:lnTo>
                  <a:lnTo>
                    <a:pt x="14" y="12"/>
                  </a:lnTo>
                  <a:lnTo>
                    <a:pt x="11" y="17"/>
                  </a:lnTo>
                  <a:lnTo>
                    <a:pt x="1" y="41"/>
                  </a:lnTo>
                  <a:lnTo>
                    <a:pt x="0" y="44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79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69" y="79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3" y="48"/>
                  </a:lnTo>
                  <a:lnTo>
                    <a:pt x="83" y="41"/>
                  </a:lnTo>
                  <a:lnTo>
                    <a:pt x="75" y="17"/>
                  </a:lnTo>
                  <a:lnTo>
                    <a:pt x="73" y="14"/>
                  </a:lnTo>
                  <a:lnTo>
                    <a:pt x="72" y="12"/>
                  </a:lnTo>
                  <a:lnTo>
                    <a:pt x="61" y="4"/>
                  </a:lnTo>
                  <a:lnTo>
                    <a:pt x="57" y="3"/>
                  </a:lnTo>
                  <a:lnTo>
                    <a:pt x="44" y="0"/>
                  </a:lnTo>
                  <a:close/>
                  <a:moveTo>
                    <a:pt x="28" y="28"/>
                  </a:moveTo>
                  <a:lnTo>
                    <a:pt x="34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7" y="28"/>
                  </a:lnTo>
                  <a:lnTo>
                    <a:pt x="63" y="45"/>
                  </a:lnTo>
                  <a:lnTo>
                    <a:pt x="56" y="63"/>
                  </a:lnTo>
                  <a:lnTo>
                    <a:pt x="42" y="70"/>
                  </a:lnTo>
                  <a:lnTo>
                    <a:pt x="28" y="63"/>
                  </a:lnTo>
                  <a:lnTo>
                    <a:pt x="29" y="66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1" y="45"/>
                  </a:lnTo>
                  <a:lnTo>
                    <a:pt x="19" y="48"/>
                  </a:lnTo>
                  <a:lnTo>
                    <a:pt x="19" y="41"/>
                  </a:lnTo>
                  <a:lnTo>
                    <a:pt x="21" y="45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89" name="AutoShape 345"/>
            <p:cNvSpPr>
              <a:spLocks noEditPoints="1"/>
            </p:cNvSpPr>
            <p:nvPr/>
          </p:nvSpPr>
          <p:spPr bwMode="auto">
            <a:xfrm>
              <a:off x="3368675" y="5765800"/>
              <a:ext cx="38100" cy="42863"/>
            </a:xfrm>
            <a:custGeom>
              <a:avLst/>
              <a:gdLst>
                <a:gd name="T0" fmla="*/ 740925888 w 72"/>
                <a:gd name="T1" fmla="*/ 571336135 h 82"/>
                <a:gd name="T2" fmla="*/ 444387231 w 72"/>
                <a:gd name="T3" fmla="*/ 714238187 h 82"/>
                <a:gd name="T4" fmla="*/ 0 w 72"/>
                <a:gd name="T5" fmla="*/ 1856635767 h 82"/>
                <a:gd name="T6" fmla="*/ 0 w 72"/>
                <a:gd name="T7" fmla="*/ 2142439872 h 82"/>
                <a:gd name="T8" fmla="*/ 444387231 w 72"/>
                <a:gd name="T9" fmla="*/ 2147483647 h 82"/>
                <a:gd name="T10" fmla="*/ 444387231 w 72"/>
                <a:gd name="T11" fmla="*/ 2147483647 h 82"/>
                <a:gd name="T12" fmla="*/ 592796855 w 72"/>
                <a:gd name="T13" fmla="*/ 2147483647 h 82"/>
                <a:gd name="T14" fmla="*/ 1481851776 w 72"/>
                <a:gd name="T15" fmla="*/ 2147483647 h 82"/>
                <a:gd name="T16" fmla="*/ 1778109842 w 72"/>
                <a:gd name="T17" fmla="*/ 2147483647 h 82"/>
                <a:gd name="T18" fmla="*/ 1926238346 w 72"/>
                <a:gd name="T19" fmla="*/ 2147483647 h 82"/>
                <a:gd name="T20" fmla="*/ 2147483647 w 72"/>
                <a:gd name="T21" fmla="*/ 2147483647 h 82"/>
                <a:gd name="T22" fmla="*/ 2147483647 w 72"/>
                <a:gd name="T23" fmla="*/ 2147483647 h 82"/>
                <a:gd name="T24" fmla="*/ 2147483647 w 72"/>
                <a:gd name="T25" fmla="*/ 2142439872 h 82"/>
                <a:gd name="T26" fmla="*/ 2147483647 w 72"/>
                <a:gd name="T27" fmla="*/ 1999537820 h 82"/>
                <a:gd name="T28" fmla="*/ 2147483647 w 72"/>
                <a:gd name="T29" fmla="*/ 1856635767 h 82"/>
                <a:gd name="T30" fmla="*/ 2147483647 w 72"/>
                <a:gd name="T31" fmla="*/ 714238187 h 82"/>
                <a:gd name="T32" fmla="*/ 2147483647 w 72"/>
                <a:gd name="T33" fmla="*/ 571336135 h 82"/>
                <a:gd name="T34" fmla="*/ 1926238346 w 72"/>
                <a:gd name="T35" fmla="*/ 142902118 h 82"/>
                <a:gd name="T36" fmla="*/ 1778109842 w 72"/>
                <a:gd name="T37" fmla="*/ 0 h 82"/>
                <a:gd name="T38" fmla="*/ 1629980280 w 72"/>
                <a:gd name="T39" fmla="*/ 142902118 h 82"/>
                <a:gd name="T40" fmla="*/ 740925888 w 72"/>
                <a:gd name="T41" fmla="*/ 571336135 h 82"/>
                <a:gd name="T42" fmla="*/ 1037183954 w 72"/>
                <a:gd name="T43" fmla="*/ 1999537820 h 82"/>
                <a:gd name="T44" fmla="*/ 1037183954 w 72"/>
                <a:gd name="T45" fmla="*/ 2142439872 h 82"/>
                <a:gd name="T46" fmla="*/ 1037183954 w 72"/>
                <a:gd name="T47" fmla="*/ 1856635767 h 82"/>
                <a:gd name="T48" fmla="*/ 1037183954 w 72"/>
                <a:gd name="T49" fmla="*/ 1999537820 h 82"/>
                <a:gd name="T50" fmla="*/ 1333722214 w 72"/>
                <a:gd name="T51" fmla="*/ 1285300417 h 82"/>
                <a:gd name="T52" fmla="*/ 1778109842 w 72"/>
                <a:gd name="T53" fmla="*/ 1142671224 h 82"/>
                <a:gd name="T54" fmla="*/ 2147483647 w 72"/>
                <a:gd name="T55" fmla="*/ 1285300417 h 82"/>
                <a:gd name="T56" fmla="*/ 2147483647 w 72"/>
                <a:gd name="T57" fmla="*/ 1999537820 h 82"/>
                <a:gd name="T58" fmla="*/ 2147483647 w 72"/>
                <a:gd name="T59" fmla="*/ 2147483647 h 82"/>
                <a:gd name="T60" fmla="*/ 1778109842 w 72"/>
                <a:gd name="T61" fmla="*/ 2147483647 h 82"/>
                <a:gd name="T62" fmla="*/ 1333722214 w 72"/>
                <a:gd name="T63" fmla="*/ 2147483647 h 82"/>
                <a:gd name="T64" fmla="*/ 1333722214 w 72"/>
                <a:gd name="T65" fmla="*/ 2147483647 h 82"/>
                <a:gd name="T66" fmla="*/ 1185313252 w 72"/>
                <a:gd name="T67" fmla="*/ 2147483647 h 82"/>
                <a:gd name="T68" fmla="*/ 1333722214 w 72"/>
                <a:gd name="T69" fmla="*/ 2147483647 h 82"/>
                <a:gd name="T70" fmla="*/ 1037183954 w 72"/>
                <a:gd name="T71" fmla="*/ 1999537820 h 8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2"/>
                <a:gd name="T109" fmla="*/ 0 h 82"/>
                <a:gd name="T110" fmla="*/ 72 w 72"/>
                <a:gd name="T111" fmla="*/ 82 h 8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2" h="82">
                  <a:moveTo>
                    <a:pt x="14" y="11"/>
                  </a:moveTo>
                  <a:lnTo>
                    <a:pt x="8" y="16"/>
                  </a:lnTo>
                  <a:lnTo>
                    <a:pt x="0" y="38"/>
                  </a:lnTo>
                  <a:lnTo>
                    <a:pt x="0" y="46"/>
                  </a:lnTo>
                  <a:lnTo>
                    <a:pt x="8" y="66"/>
                  </a:lnTo>
                  <a:lnTo>
                    <a:pt x="9" y="68"/>
                  </a:lnTo>
                  <a:lnTo>
                    <a:pt x="13" y="72"/>
                  </a:lnTo>
                  <a:lnTo>
                    <a:pt x="31" y="81"/>
                  </a:lnTo>
                  <a:lnTo>
                    <a:pt x="35" y="82"/>
                  </a:lnTo>
                  <a:lnTo>
                    <a:pt x="40" y="81"/>
                  </a:lnTo>
                  <a:lnTo>
                    <a:pt x="59" y="72"/>
                  </a:lnTo>
                  <a:lnTo>
                    <a:pt x="63" y="66"/>
                  </a:lnTo>
                  <a:lnTo>
                    <a:pt x="71" y="46"/>
                  </a:lnTo>
                  <a:lnTo>
                    <a:pt x="71" y="42"/>
                  </a:lnTo>
                  <a:lnTo>
                    <a:pt x="72" y="38"/>
                  </a:lnTo>
                  <a:lnTo>
                    <a:pt x="64" y="16"/>
                  </a:lnTo>
                  <a:lnTo>
                    <a:pt x="59" y="11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32" y="2"/>
                  </a:lnTo>
                  <a:lnTo>
                    <a:pt x="14" y="11"/>
                  </a:lnTo>
                  <a:close/>
                  <a:moveTo>
                    <a:pt x="22" y="43"/>
                  </a:moveTo>
                  <a:lnTo>
                    <a:pt x="21" y="46"/>
                  </a:lnTo>
                  <a:lnTo>
                    <a:pt x="20" y="38"/>
                  </a:lnTo>
                  <a:lnTo>
                    <a:pt x="22" y="43"/>
                  </a:lnTo>
                  <a:lnTo>
                    <a:pt x="27" y="27"/>
                  </a:lnTo>
                  <a:lnTo>
                    <a:pt x="36" y="23"/>
                  </a:lnTo>
                  <a:lnTo>
                    <a:pt x="46" y="27"/>
                  </a:lnTo>
                  <a:lnTo>
                    <a:pt x="50" y="42"/>
                  </a:lnTo>
                  <a:lnTo>
                    <a:pt x="45" y="56"/>
                  </a:lnTo>
                  <a:lnTo>
                    <a:pt x="36" y="61"/>
                  </a:lnTo>
                  <a:lnTo>
                    <a:pt x="26" y="55"/>
                  </a:lnTo>
                  <a:lnTo>
                    <a:pt x="27" y="60"/>
                  </a:lnTo>
                  <a:lnTo>
                    <a:pt x="24" y="54"/>
                  </a:lnTo>
                  <a:lnTo>
                    <a:pt x="26" y="55"/>
                  </a:lnTo>
                  <a:lnTo>
                    <a:pt x="22" y="4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90" name="AutoShape 346"/>
            <p:cNvSpPr>
              <a:spLocks noEditPoints="1"/>
            </p:cNvSpPr>
            <p:nvPr/>
          </p:nvSpPr>
          <p:spPr bwMode="auto">
            <a:xfrm>
              <a:off x="3489325" y="5789613"/>
              <a:ext cx="38100" cy="42862"/>
            </a:xfrm>
            <a:custGeom>
              <a:avLst/>
              <a:gdLst>
                <a:gd name="T0" fmla="*/ 740925888 w 72"/>
                <a:gd name="T1" fmla="*/ 571309215 h 82"/>
                <a:gd name="T2" fmla="*/ 444387231 w 72"/>
                <a:gd name="T3" fmla="*/ 714204797 h 82"/>
                <a:gd name="T4" fmla="*/ 0 w 72"/>
                <a:gd name="T5" fmla="*/ 1856549590 h 82"/>
                <a:gd name="T6" fmla="*/ 0 w 72"/>
                <a:gd name="T7" fmla="*/ 2142340754 h 82"/>
                <a:gd name="T8" fmla="*/ 444387231 w 72"/>
                <a:gd name="T9" fmla="*/ 2147483647 h 82"/>
                <a:gd name="T10" fmla="*/ 444387231 w 72"/>
                <a:gd name="T11" fmla="*/ 2147483647 h 82"/>
                <a:gd name="T12" fmla="*/ 592796855 w 72"/>
                <a:gd name="T13" fmla="*/ 2147483647 h 82"/>
                <a:gd name="T14" fmla="*/ 1481851776 w 72"/>
                <a:gd name="T15" fmla="*/ 2147483647 h 82"/>
                <a:gd name="T16" fmla="*/ 1778109842 w 72"/>
                <a:gd name="T17" fmla="*/ 2147483647 h 82"/>
                <a:gd name="T18" fmla="*/ 1926238346 w 72"/>
                <a:gd name="T19" fmla="*/ 2147483647 h 82"/>
                <a:gd name="T20" fmla="*/ 2147483647 w 72"/>
                <a:gd name="T21" fmla="*/ 2147483647 h 82"/>
                <a:gd name="T22" fmla="*/ 2147483647 w 72"/>
                <a:gd name="T23" fmla="*/ 2147483647 h 82"/>
                <a:gd name="T24" fmla="*/ 2147483647 w 72"/>
                <a:gd name="T25" fmla="*/ 2142340754 h 82"/>
                <a:gd name="T26" fmla="*/ 2147483647 w 72"/>
                <a:gd name="T27" fmla="*/ 1999445172 h 82"/>
                <a:gd name="T28" fmla="*/ 2147483647 w 72"/>
                <a:gd name="T29" fmla="*/ 1856549590 h 82"/>
                <a:gd name="T30" fmla="*/ 2147483647 w 72"/>
                <a:gd name="T31" fmla="*/ 714204797 h 82"/>
                <a:gd name="T32" fmla="*/ 2147483647 w 72"/>
                <a:gd name="T33" fmla="*/ 571309215 h 82"/>
                <a:gd name="T34" fmla="*/ 1926238346 w 72"/>
                <a:gd name="T35" fmla="*/ 142895648 h 82"/>
                <a:gd name="T36" fmla="*/ 1778109842 w 72"/>
                <a:gd name="T37" fmla="*/ 0 h 82"/>
                <a:gd name="T38" fmla="*/ 1629980280 w 72"/>
                <a:gd name="T39" fmla="*/ 142895648 h 82"/>
                <a:gd name="T40" fmla="*/ 740925888 w 72"/>
                <a:gd name="T41" fmla="*/ 571309215 h 82"/>
                <a:gd name="T42" fmla="*/ 1037183954 w 72"/>
                <a:gd name="T43" fmla="*/ 1999445172 h 82"/>
                <a:gd name="T44" fmla="*/ 1037183954 w 72"/>
                <a:gd name="T45" fmla="*/ 2142340754 h 82"/>
                <a:gd name="T46" fmla="*/ 1037183954 w 72"/>
                <a:gd name="T47" fmla="*/ 1856549590 h 82"/>
                <a:gd name="T48" fmla="*/ 1037183954 w 72"/>
                <a:gd name="T49" fmla="*/ 1999445172 h 82"/>
                <a:gd name="T50" fmla="*/ 1333722214 w 72"/>
                <a:gd name="T51" fmla="*/ 1285240114 h 82"/>
                <a:gd name="T52" fmla="*/ 1778109842 w 72"/>
                <a:gd name="T53" fmla="*/ 1142618430 h 82"/>
                <a:gd name="T54" fmla="*/ 2147483647 w 72"/>
                <a:gd name="T55" fmla="*/ 1285240114 h 82"/>
                <a:gd name="T56" fmla="*/ 2147483647 w 72"/>
                <a:gd name="T57" fmla="*/ 1999445172 h 82"/>
                <a:gd name="T58" fmla="*/ 2147483647 w 72"/>
                <a:gd name="T59" fmla="*/ 2147483647 h 82"/>
                <a:gd name="T60" fmla="*/ 1778109842 w 72"/>
                <a:gd name="T61" fmla="*/ 2147483647 h 82"/>
                <a:gd name="T62" fmla="*/ 1333722214 w 72"/>
                <a:gd name="T63" fmla="*/ 2147483647 h 82"/>
                <a:gd name="T64" fmla="*/ 1333722214 w 72"/>
                <a:gd name="T65" fmla="*/ 2147483647 h 82"/>
                <a:gd name="T66" fmla="*/ 1185313252 w 72"/>
                <a:gd name="T67" fmla="*/ 2147483647 h 82"/>
                <a:gd name="T68" fmla="*/ 1333722214 w 72"/>
                <a:gd name="T69" fmla="*/ 2147483647 h 82"/>
                <a:gd name="T70" fmla="*/ 1037183954 w 72"/>
                <a:gd name="T71" fmla="*/ 1999445172 h 8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2"/>
                <a:gd name="T109" fmla="*/ 0 h 82"/>
                <a:gd name="T110" fmla="*/ 72 w 72"/>
                <a:gd name="T111" fmla="*/ 82 h 8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2" h="82">
                  <a:moveTo>
                    <a:pt x="14" y="11"/>
                  </a:moveTo>
                  <a:lnTo>
                    <a:pt x="8" y="16"/>
                  </a:lnTo>
                  <a:lnTo>
                    <a:pt x="0" y="38"/>
                  </a:lnTo>
                  <a:lnTo>
                    <a:pt x="0" y="46"/>
                  </a:lnTo>
                  <a:lnTo>
                    <a:pt x="8" y="66"/>
                  </a:lnTo>
                  <a:lnTo>
                    <a:pt x="9" y="68"/>
                  </a:lnTo>
                  <a:lnTo>
                    <a:pt x="13" y="72"/>
                  </a:lnTo>
                  <a:lnTo>
                    <a:pt x="31" y="81"/>
                  </a:lnTo>
                  <a:lnTo>
                    <a:pt x="35" y="82"/>
                  </a:lnTo>
                  <a:lnTo>
                    <a:pt x="40" y="81"/>
                  </a:lnTo>
                  <a:lnTo>
                    <a:pt x="59" y="72"/>
                  </a:lnTo>
                  <a:lnTo>
                    <a:pt x="63" y="66"/>
                  </a:lnTo>
                  <a:lnTo>
                    <a:pt x="71" y="46"/>
                  </a:lnTo>
                  <a:lnTo>
                    <a:pt x="71" y="42"/>
                  </a:lnTo>
                  <a:lnTo>
                    <a:pt x="72" y="38"/>
                  </a:lnTo>
                  <a:lnTo>
                    <a:pt x="64" y="16"/>
                  </a:lnTo>
                  <a:lnTo>
                    <a:pt x="59" y="11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32" y="2"/>
                  </a:lnTo>
                  <a:lnTo>
                    <a:pt x="14" y="11"/>
                  </a:lnTo>
                  <a:close/>
                  <a:moveTo>
                    <a:pt x="22" y="43"/>
                  </a:moveTo>
                  <a:lnTo>
                    <a:pt x="21" y="46"/>
                  </a:lnTo>
                  <a:lnTo>
                    <a:pt x="20" y="38"/>
                  </a:lnTo>
                  <a:lnTo>
                    <a:pt x="22" y="43"/>
                  </a:lnTo>
                  <a:lnTo>
                    <a:pt x="27" y="27"/>
                  </a:lnTo>
                  <a:lnTo>
                    <a:pt x="36" y="23"/>
                  </a:lnTo>
                  <a:lnTo>
                    <a:pt x="46" y="27"/>
                  </a:lnTo>
                  <a:lnTo>
                    <a:pt x="50" y="42"/>
                  </a:lnTo>
                  <a:lnTo>
                    <a:pt x="45" y="56"/>
                  </a:lnTo>
                  <a:lnTo>
                    <a:pt x="36" y="61"/>
                  </a:lnTo>
                  <a:lnTo>
                    <a:pt x="26" y="55"/>
                  </a:lnTo>
                  <a:lnTo>
                    <a:pt x="27" y="60"/>
                  </a:lnTo>
                  <a:lnTo>
                    <a:pt x="24" y="54"/>
                  </a:lnTo>
                  <a:lnTo>
                    <a:pt x="26" y="55"/>
                  </a:lnTo>
                  <a:lnTo>
                    <a:pt x="22" y="4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91" name="AutoShape 347"/>
            <p:cNvSpPr>
              <a:spLocks noEditPoints="1"/>
            </p:cNvSpPr>
            <p:nvPr/>
          </p:nvSpPr>
          <p:spPr bwMode="auto">
            <a:xfrm>
              <a:off x="4011613" y="4684713"/>
              <a:ext cx="41275" cy="47625"/>
            </a:xfrm>
            <a:custGeom>
              <a:avLst/>
              <a:gdLst>
                <a:gd name="T0" fmla="*/ 998262919 w 79"/>
                <a:gd name="T1" fmla="*/ 143248167 h 91"/>
                <a:gd name="T2" fmla="*/ 570514063 w 79"/>
                <a:gd name="T3" fmla="*/ 573266381 h 91"/>
                <a:gd name="T4" fmla="*/ 427748987 w 79"/>
                <a:gd name="T5" fmla="*/ 573266381 h 91"/>
                <a:gd name="T6" fmla="*/ 427748987 w 79"/>
                <a:gd name="T7" fmla="*/ 716788196 h 91"/>
                <a:gd name="T8" fmla="*/ 0 w 79"/>
                <a:gd name="T9" fmla="*/ 2006841988 h 91"/>
                <a:gd name="T10" fmla="*/ 0 w 79"/>
                <a:gd name="T11" fmla="*/ 2147483647 h 91"/>
                <a:gd name="T12" fmla="*/ 427748987 w 79"/>
                <a:gd name="T13" fmla="*/ 2147483647 h 91"/>
                <a:gd name="T14" fmla="*/ 713005757 w 79"/>
                <a:gd name="T15" fmla="*/ 2147483647 h 91"/>
                <a:gd name="T16" fmla="*/ 1711541404 w 79"/>
                <a:gd name="T17" fmla="*/ 2147483647 h 91"/>
                <a:gd name="T18" fmla="*/ 1854033099 w 79"/>
                <a:gd name="T19" fmla="*/ 2147483647 h 91"/>
                <a:gd name="T20" fmla="*/ 1996798566 w 79"/>
                <a:gd name="T21" fmla="*/ 2147483647 h 91"/>
                <a:gd name="T22" fmla="*/ 2147483647 w 79"/>
                <a:gd name="T23" fmla="*/ 2147483647 h 91"/>
                <a:gd name="T24" fmla="*/ 2147483647 w 79"/>
                <a:gd name="T25" fmla="*/ 2147483647 h 91"/>
                <a:gd name="T26" fmla="*/ 2147483647 w 79"/>
                <a:gd name="T27" fmla="*/ 2147483647 h 91"/>
                <a:gd name="T28" fmla="*/ 2147483647 w 79"/>
                <a:gd name="T29" fmla="*/ 2006841988 h 91"/>
                <a:gd name="T30" fmla="*/ 2147483647 w 79"/>
                <a:gd name="T31" fmla="*/ 716788196 h 91"/>
                <a:gd name="T32" fmla="*/ 2147483647 w 79"/>
                <a:gd name="T33" fmla="*/ 573266381 h 91"/>
                <a:gd name="T34" fmla="*/ 2147483647 w 79"/>
                <a:gd name="T35" fmla="*/ 143248167 h 91"/>
                <a:gd name="T36" fmla="*/ 2147483647 w 79"/>
                <a:gd name="T37" fmla="*/ 143248167 h 91"/>
                <a:gd name="T38" fmla="*/ 1996798566 w 79"/>
                <a:gd name="T39" fmla="*/ 0 h 91"/>
                <a:gd name="T40" fmla="*/ 1854033099 w 79"/>
                <a:gd name="T41" fmla="*/ 0 h 91"/>
                <a:gd name="T42" fmla="*/ 1283519820 w 79"/>
                <a:gd name="T43" fmla="*/ 143248167 h 91"/>
                <a:gd name="T44" fmla="*/ 998262919 w 79"/>
                <a:gd name="T45" fmla="*/ 143248167 h 91"/>
                <a:gd name="T46" fmla="*/ 2147483647 w 79"/>
                <a:gd name="T47" fmla="*/ 1146806999 h 91"/>
                <a:gd name="T48" fmla="*/ 2147483647 w 79"/>
                <a:gd name="T49" fmla="*/ 1146806999 h 91"/>
                <a:gd name="T50" fmla="*/ 2147483647 w 79"/>
                <a:gd name="T51" fmla="*/ 1290054577 h 91"/>
                <a:gd name="T52" fmla="*/ 2147483647 w 79"/>
                <a:gd name="T53" fmla="*/ 1146806999 h 91"/>
                <a:gd name="T54" fmla="*/ 2147483647 w 79"/>
                <a:gd name="T55" fmla="*/ 2147483647 h 91"/>
                <a:gd name="T56" fmla="*/ 2147483647 w 79"/>
                <a:gd name="T57" fmla="*/ 2147483647 h 91"/>
                <a:gd name="T58" fmla="*/ 1854033099 w 79"/>
                <a:gd name="T59" fmla="*/ 2147483647 h 91"/>
                <a:gd name="T60" fmla="*/ 1283519820 w 79"/>
                <a:gd name="T61" fmla="*/ 2147483647 h 91"/>
                <a:gd name="T62" fmla="*/ 998262919 w 79"/>
                <a:gd name="T63" fmla="*/ 2147483647 h 91"/>
                <a:gd name="T64" fmla="*/ 1426284242 w 79"/>
                <a:gd name="T65" fmla="*/ 1146806999 h 91"/>
                <a:gd name="T66" fmla="*/ 1568775937 w 79"/>
                <a:gd name="T67" fmla="*/ 1146806999 h 91"/>
                <a:gd name="T68" fmla="*/ 1426284242 w 79"/>
                <a:gd name="T69" fmla="*/ 1146806999 h 91"/>
                <a:gd name="T70" fmla="*/ 1568775937 w 79"/>
                <a:gd name="T71" fmla="*/ 1003284399 h 91"/>
                <a:gd name="T72" fmla="*/ 1568775937 w 79"/>
                <a:gd name="T73" fmla="*/ 1146806999 h 91"/>
                <a:gd name="T74" fmla="*/ 1854033099 w 79"/>
                <a:gd name="T75" fmla="*/ 1003284399 h 91"/>
                <a:gd name="T76" fmla="*/ 2139290261 w 79"/>
                <a:gd name="T77" fmla="*/ 1146806999 h 91"/>
                <a:gd name="T78" fmla="*/ 2147483647 w 79"/>
                <a:gd name="T79" fmla="*/ 1146806999 h 9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79"/>
                <a:gd name="T121" fmla="*/ 0 h 91"/>
                <a:gd name="T122" fmla="*/ 79 w 79"/>
                <a:gd name="T123" fmla="*/ 91 h 9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79" h="91">
                  <a:moveTo>
                    <a:pt x="21" y="4"/>
                  </a:moveTo>
                  <a:lnTo>
                    <a:pt x="12" y="12"/>
                  </a:lnTo>
                  <a:lnTo>
                    <a:pt x="9" y="13"/>
                  </a:lnTo>
                  <a:lnTo>
                    <a:pt x="8" y="16"/>
                  </a:lnTo>
                  <a:lnTo>
                    <a:pt x="0" y="42"/>
                  </a:lnTo>
                  <a:lnTo>
                    <a:pt x="0" y="49"/>
                  </a:lnTo>
                  <a:lnTo>
                    <a:pt x="8" y="74"/>
                  </a:lnTo>
                  <a:lnTo>
                    <a:pt x="14" y="79"/>
                  </a:lnTo>
                  <a:lnTo>
                    <a:pt x="35" y="90"/>
                  </a:lnTo>
                  <a:lnTo>
                    <a:pt x="40" y="91"/>
                  </a:lnTo>
                  <a:lnTo>
                    <a:pt x="44" y="90"/>
                  </a:lnTo>
                  <a:lnTo>
                    <a:pt x="64" y="79"/>
                  </a:lnTo>
                  <a:lnTo>
                    <a:pt x="70" y="74"/>
                  </a:lnTo>
                  <a:lnTo>
                    <a:pt x="79" y="49"/>
                  </a:lnTo>
                  <a:lnTo>
                    <a:pt x="79" y="42"/>
                  </a:lnTo>
                  <a:lnTo>
                    <a:pt x="70" y="16"/>
                  </a:lnTo>
                  <a:lnTo>
                    <a:pt x="67" y="12"/>
                  </a:lnTo>
                  <a:lnTo>
                    <a:pt x="58" y="4"/>
                  </a:lnTo>
                  <a:lnTo>
                    <a:pt x="54" y="2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26" y="2"/>
                  </a:lnTo>
                  <a:lnTo>
                    <a:pt x="21" y="4"/>
                  </a:lnTo>
                  <a:close/>
                  <a:moveTo>
                    <a:pt x="50" y="25"/>
                  </a:moveTo>
                  <a:lnTo>
                    <a:pt x="50" y="24"/>
                  </a:lnTo>
                  <a:lnTo>
                    <a:pt x="53" y="27"/>
                  </a:lnTo>
                  <a:lnTo>
                    <a:pt x="50" y="25"/>
                  </a:lnTo>
                  <a:lnTo>
                    <a:pt x="57" y="46"/>
                  </a:lnTo>
                  <a:lnTo>
                    <a:pt x="52" y="63"/>
                  </a:lnTo>
                  <a:lnTo>
                    <a:pt x="40" y="69"/>
                  </a:lnTo>
                  <a:lnTo>
                    <a:pt x="28" y="64"/>
                  </a:lnTo>
                  <a:lnTo>
                    <a:pt x="21" y="46"/>
                  </a:lnTo>
                  <a:lnTo>
                    <a:pt x="29" y="25"/>
                  </a:lnTo>
                  <a:lnTo>
                    <a:pt x="32" y="23"/>
                  </a:lnTo>
                  <a:lnTo>
                    <a:pt x="30" y="23"/>
                  </a:lnTo>
                  <a:lnTo>
                    <a:pt x="34" y="21"/>
                  </a:lnTo>
                  <a:lnTo>
                    <a:pt x="32" y="23"/>
                  </a:lnTo>
                  <a:lnTo>
                    <a:pt x="40" y="21"/>
                  </a:lnTo>
                  <a:lnTo>
                    <a:pt x="47" y="23"/>
                  </a:lnTo>
                  <a:lnTo>
                    <a:pt x="50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92" name="AutoShape 348"/>
            <p:cNvSpPr>
              <a:spLocks noEditPoints="1"/>
            </p:cNvSpPr>
            <p:nvPr/>
          </p:nvSpPr>
          <p:spPr bwMode="auto">
            <a:xfrm>
              <a:off x="3846513" y="4895850"/>
              <a:ext cx="41275" cy="47625"/>
            </a:xfrm>
            <a:custGeom>
              <a:avLst/>
              <a:gdLst>
                <a:gd name="T0" fmla="*/ 998262919 w 79"/>
                <a:gd name="T1" fmla="*/ 143248167 h 91"/>
                <a:gd name="T2" fmla="*/ 570514063 w 79"/>
                <a:gd name="T3" fmla="*/ 573266381 h 91"/>
                <a:gd name="T4" fmla="*/ 427748987 w 79"/>
                <a:gd name="T5" fmla="*/ 573266381 h 91"/>
                <a:gd name="T6" fmla="*/ 427748987 w 79"/>
                <a:gd name="T7" fmla="*/ 716788196 h 91"/>
                <a:gd name="T8" fmla="*/ 0 w 79"/>
                <a:gd name="T9" fmla="*/ 2006841988 h 91"/>
                <a:gd name="T10" fmla="*/ 0 w 79"/>
                <a:gd name="T11" fmla="*/ 2147483647 h 91"/>
                <a:gd name="T12" fmla="*/ 427748987 w 79"/>
                <a:gd name="T13" fmla="*/ 2147483647 h 91"/>
                <a:gd name="T14" fmla="*/ 713005757 w 79"/>
                <a:gd name="T15" fmla="*/ 2147483647 h 91"/>
                <a:gd name="T16" fmla="*/ 1711541404 w 79"/>
                <a:gd name="T17" fmla="*/ 2147483647 h 91"/>
                <a:gd name="T18" fmla="*/ 1854033099 w 79"/>
                <a:gd name="T19" fmla="*/ 2147483647 h 91"/>
                <a:gd name="T20" fmla="*/ 1996798566 w 79"/>
                <a:gd name="T21" fmla="*/ 2147483647 h 91"/>
                <a:gd name="T22" fmla="*/ 2147483647 w 79"/>
                <a:gd name="T23" fmla="*/ 2147483647 h 91"/>
                <a:gd name="T24" fmla="*/ 2147483647 w 79"/>
                <a:gd name="T25" fmla="*/ 2147483647 h 91"/>
                <a:gd name="T26" fmla="*/ 2147483647 w 79"/>
                <a:gd name="T27" fmla="*/ 2147483647 h 91"/>
                <a:gd name="T28" fmla="*/ 2147483647 w 79"/>
                <a:gd name="T29" fmla="*/ 2006841988 h 91"/>
                <a:gd name="T30" fmla="*/ 2147483647 w 79"/>
                <a:gd name="T31" fmla="*/ 716788196 h 91"/>
                <a:gd name="T32" fmla="*/ 2147483647 w 79"/>
                <a:gd name="T33" fmla="*/ 573266381 h 91"/>
                <a:gd name="T34" fmla="*/ 2147483647 w 79"/>
                <a:gd name="T35" fmla="*/ 143248167 h 91"/>
                <a:gd name="T36" fmla="*/ 2147483647 w 79"/>
                <a:gd name="T37" fmla="*/ 143248167 h 91"/>
                <a:gd name="T38" fmla="*/ 1996798566 w 79"/>
                <a:gd name="T39" fmla="*/ 0 h 91"/>
                <a:gd name="T40" fmla="*/ 1854033099 w 79"/>
                <a:gd name="T41" fmla="*/ 0 h 91"/>
                <a:gd name="T42" fmla="*/ 1283519820 w 79"/>
                <a:gd name="T43" fmla="*/ 143248167 h 91"/>
                <a:gd name="T44" fmla="*/ 998262919 w 79"/>
                <a:gd name="T45" fmla="*/ 143248167 h 91"/>
                <a:gd name="T46" fmla="*/ 2147483647 w 79"/>
                <a:gd name="T47" fmla="*/ 1146806999 h 91"/>
                <a:gd name="T48" fmla="*/ 2147483647 w 79"/>
                <a:gd name="T49" fmla="*/ 1146806999 h 91"/>
                <a:gd name="T50" fmla="*/ 2147483647 w 79"/>
                <a:gd name="T51" fmla="*/ 1290054577 h 91"/>
                <a:gd name="T52" fmla="*/ 2147483647 w 79"/>
                <a:gd name="T53" fmla="*/ 1146806999 h 91"/>
                <a:gd name="T54" fmla="*/ 2147483647 w 79"/>
                <a:gd name="T55" fmla="*/ 2147483647 h 91"/>
                <a:gd name="T56" fmla="*/ 2147483647 w 79"/>
                <a:gd name="T57" fmla="*/ 2147483647 h 91"/>
                <a:gd name="T58" fmla="*/ 1854033099 w 79"/>
                <a:gd name="T59" fmla="*/ 2147483647 h 91"/>
                <a:gd name="T60" fmla="*/ 1283519820 w 79"/>
                <a:gd name="T61" fmla="*/ 2147483647 h 91"/>
                <a:gd name="T62" fmla="*/ 998262919 w 79"/>
                <a:gd name="T63" fmla="*/ 2147483647 h 91"/>
                <a:gd name="T64" fmla="*/ 1426284242 w 79"/>
                <a:gd name="T65" fmla="*/ 1146806999 h 91"/>
                <a:gd name="T66" fmla="*/ 1568775937 w 79"/>
                <a:gd name="T67" fmla="*/ 1146806999 h 91"/>
                <a:gd name="T68" fmla="*/ 1426284242 w 79"/>
                <a:gd name="T69" fmla="*/ 1146806999 h 91"/>
                <a:gd name="T70" fmla="*/ 1568775937 w 79"/>
                <a:gd name="T71" fmla="*/ 1003284399 h 91"/>
                <a:gd name="T72" fmla="*/ 1568775937 w 79"/>
                <a:gd name="T73" fmla="*/ 1146806999 h 91"/>
                <a:gd name="T74" fmla="*/ 1854033099 w 79"/>
                <a:gd name="T75" fmla="*/ 1003284399 h 91"/>
                <a:gd name="T76" fmla="*/ 2139290261 w 79"/>
                <a:gd name="T77" fmla="*/ 1146806999 h 91"/>
                <a:gd name="T78" fmla="*/ 2147483647 w 79"/>
                <a:gd name="T79" fmla="*/ 1146806999 h 9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79"/>
                <a:gd name="T121" fmla="*/ 0 h 91"/>
                <a:gd name="T122" fmla="*/ 79 w 79"/>
                <a:gd name="T123" fmla="*/ 91 h 9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79" h="91">
                  <a:moveTo>
                    <a:pt x="21" y="4"/>
                  </a:moveTo>
                  <a:lnTo>
                    <a:pt x="12" y="12"/>
                  </a:lnTo>
                  <a:lnTo>
                    <a:pt x="9" y="13"/>
                  </a:lnTo>
                  <a:lnTo>
                    <a:pt x="8" y="16"/>
                  </a:lnTo>
                  <a:lnTo>
                    <a:pt x="0" y="42"/>
                  </a:lnTo>
                  <a:lnTo>
                    <a:pt x="0" y="49"/>
                  </a:lnTo>
                  <a:lnTo>
                    <a:pt x="8" y="74"/>
                  </a:lnTo>
                  <a:lnTo>
                    <a:pt x="14" y="79"/>
                  </a:lnTo>
                  <a:lnTo>
                    <a:pt x="35" y="90"/>
                  </a:lnTo>
                  <a:lnTo>
                    <a:pt x="40" y="91"/>
                  </a:lnTo>
                  <a:lnTo>
                    <a:pt x="44" y="90"/>
                  </a:lnTo>
                  <a:lnTo>
                    <a:pt x="64" y="79"/>
                  </a:lnTo>
                  <a:lnTo>
                    <a:pt x="70" y="74"/>
                  </a:lnTo>
                  <a:lnTo>
                    <a:pt x="79" y="49"/>
                  </a:lnTo>
                  <a:lnTo>
                    <a:pt x="79" y="42"/>
                  </a:lnTo>
                  <a:lnTo>
                    <a:pt x="70" y="16"/>
                  </a:lnTo>
                  <a:lnTo>
                    <a:pt x="67" y="12"/>
                  </a:lnTo>
                  <a:lnTo>
                    <a:pt x="58" y="4"/>
                  </a:lnTo>
                  <a:lnTo>
                    <a:pt x="54" y="2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26" y="2"/>
                  </a:lnTo>
                  <a:lnTo>
                    <a:pt x="21" y="4"/>
                  </a:lnTo>
                  <a:close/>
                  <a:moveTo>
                    <a:pt x="50" y="25"/>
                  </a:moveTo>
                  <a:lnTo>
                    <a:pt x="50" y="24"/>
                  </a:lnTo>
                  <a:lnTo>
                    <a:pt x="53" y="27"/>
                  </a:lnTo>
                  <a:lnTo>
                    <a:pt x="50" y="25"/>
                  </a:lnTo>
                  <a:lnTo>
                    <a:pt x="57" y="46"/>
                  </a:lnTo>
                  <a:lnTo>
                    <a:pt x="52" y="63"/>
                  </a:lnTo>
                  <a:lnTo>
                    <a:pt x="40" y="69"/>
                  </a:lnTo>
                  <a:lnTo>
                    <a:pt x="28" y="64"/>
                  </a:lnTo>
                  <a:lnTo>
                    <a:pt x="21" y="46"/>
                  </a:lnTo>
                  <a:lnTo>
                    <a:pt x="29" y="25"/>
                  </a:lnTo>
                  <a:lnTo>
                    <a:pt x="32" y="23"/>
                  </a:lnTo>
                  <a:lnTo>
                    <a:pt x="30" y="23"/>
                  </a:lnTo>
                  <a:lnTo>
                    <a:pt x="34" y="21"/>
                  </a:lnTo>
                  <a:lnTo>
                    <a:pt x="32" y="23"/>
                  </a:lnTo>
                  <a:lnTo>
                    <a:pt x="40" y="21"/>
                  </a:lnTo>
                  <a:lnTo>
                    <a:pt x="47" y="23"/>
                  </a:lnTo>
                  <a:lnTo>
                    <a:pt x="50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93" name="AutoShape 349"/>
            <p:cNvSpPr>
              <a:spLocks noEditPoints="1"/>
            </p:cNvSpPr>
            <p:nvPr/>
          </p:nvSpPr>
          <p:spPr bwMode="auto">
            <a:xfrm>
              <a:off x="1479550" y="4532313"/>
              <a:ext cx="42863" cy="47625"/>
            </a:xfrm>
            <a:custGeom>
              <a:avLst/>
              <a:gdLst>
                <a:gd name="T0" fmla="*/ 2147483647 w 83"/>
                <a:gd name="T1" fmla="*/ 2147483647 h 88"/>
                <a:gd name="T2" fmla="*/ 2147483647 w 83"/>
                <a:gd name="T3" fmla="*/ 0 h 88"/>
                <a:gd name="T4" fmla="*/ 2147483647 w 83"/>
                <a:gd name="T5" fmla="*/ 0 h 88"/>
                <a:gd name="T6" fmla="*/ 2147483647 w 83"/>
                <a:gd name="T7" fmla="*/ 2147483647 h 88"/>
                <a:gd name="T8" fmla="*/ 2147483647 w 83"/>
                <a:gd name="T9" fmla="*/ 2147483647 h 88"/>
                <a:gd name="T10" fmla="*/ 2147483647 w 83"/>
                <a:gd name="T11" fmla="*/ 2147483647 h 88"/>
                <a:gd name="T12" fmla="*/ 2147483647 w 83"/>
                <a:gd name="T13" fmla="*/ 2147483647 h 88"/>
                <a:gd name="T14" fmla="*/ 2147483647 w 83"/>
                <a:gd name="T15" fmla="*/ 2147483647 h 88"/>
                <a:gd name="T16" fmla="*/ 0 w 83"/>
                <a:gd name="T17" fmla="*/ 2147483647 h 88"/>
                <a:gd name="T18" fmla="*/ 2147483647 w 83"/>
                <a:gd name="T19" fmla="*/ 2147483647 h 88"/>
                <a:gd name="T20" fmla="*/ 2147483647 w 83"/>
                <a:gd name="T21" fmla="*/ 2147483647 h 88"/>
                <a:gd name="T22" fmla="*/ 2147483647 w 83"/>
                <a:gd name="T23" fmla="*/ 2147483647 h 88"/>
                <a:gd name="T24" fmla="*/ 2147483647 w 83"/>
                <a:gd name="T25" fmla="*/ 2147483647 h 88"/>
                <a:gd name="T26" fmla="*/ 2147483647 w 83"/>
                <a:gd name="T27" fmla="*/ 2147483647 h 88"/>
                <a:gd name="T28" fmla="*/ 2147483647 w 83"/>
                <a:gd name="T29" fmla="*/ 2147483647 h 88"/>
                <a:gd name="T30" fmla="*/ 2147483647 w 83"/>
                <a:gd name="T31" fmla="*/ 2147483647 h 88"/>
                <a:gd name="T32" fmla="*/ 2147483647 w 83"/>
                <a:gd name="T33" fmla="*/ 2147483647 h 88"/>
                <a:gd name="T34" fmla="*/ 2147483647 w 83"/>
                <a:gd name="T35" fmla="*/ 2147483647 h 88"/>
                <a:gd name="T36" fmla="*/ 2147483647 w 83"/>
                <a:gd name="T37" fmla="*/ 2147483647 h 88"/>
                <a:gd name="T38" fmla="*/ 2147483647 w 83"/>
                <a:gd name="T39" fmla="*/ 2147483647 h 88"/>
                <a:gd name="T40" fmla="*/ 2147483647 w 83"/>
                <a:gd name="T41" fmla="*/ 2147483647 h 88"/>
                <a:gd name="T42" fmla="*/ 2147483647 w 83"/>
                <a:gd name="T43" fmla="*/ 2147483647 h 88"/>
                <a:gd name="T44" fmla="*/ 2147483647 w 83"/>
                <a:gd name="T45" fmla="*/ 2147483647 h 88"/>
                <a:gd name="T46" fmla="*/ 2147483647 w 83"/>
                <a:gd name="T47" fmla="*/ 2147483647 h 88"/>
                <a:gd name="T48" fmla="*/ 2147483647 w 83"/>
                <a:gd name="T49" fmla="*/ 2147483647 h 88"/>
                <a:gd name="T50" fmla="*/ 2147483647 w 83"/>
                <a:gd name="T51" fmla="*/ 2147483647 h 88"/>
                <a:gd name="T52" fmla="*/ 2147483647 w 83"/>
                <a:gd name="T53" fmla="*/ 2147483647 h 88"/>
                <a:gd name="T54" fmla="*/ 2147483647 w 83"/>
                <a:gd name="T55" fmla="*/ 2147483647 h 88"/>
                <a:gd name="T56" fmla="*/ 2147483647 w 83"/>
                <a:gd name="T57" fmla="*/ 2147483647 h 88"/>
                <a:gd name="T58" fmla="*/ 2147483647 w 83"/>
                <a:gd name="T59" fmla="*/ 2147483647 h 88"/>
                <a:gd name="T60" fmla="*/ 2147483647 w 83"/>
                <a:gd name="T61" fmla="*/ 2147483647 h 88"/>
                <a:gd name="T62" fmla="*/ 2147483647 w 83"/>
                <a:gd name="T63" fmla="*/ 2147483647 h 88"/>
                <a:gd name="T64" fmla="*/ 2147483647 w 83"/>
                <a:gd name="T65" fmla="*/ 2147483647 h 88"/>
                <a:gd name="T66" fmla="*/ 2147483647 w 83"/>
                <a:gd name="T67" fmla="*/ 2147483647 h 88"/>
                <a:gd name="T68" fmla="*/ 2147483647 w 83"/>
                <a:gd name="T69" fmla="*/ 2147483647 h 88"/>
                <a:gd name="T70" fmla="*/ 2147483647 w 83"/>
                <a:gd name="T71" fmla="*/ 2147483647 h 88"/>
                <a:gd name="T72" fmla="*/ 2147483647 w 83"/>
                <a:gd name="T73" fmla="*/ 2147483647 h 88"/>
                <a:gd name="T74" fmla="*/ 2147483647 w 83"/>
                <a:gd name="T75" fmla="*/ 2147483647 h 88"/>
                <a:gd name="T76" fmla="*/ 2147483647 w 83"/>
                <a:gd name="T77" fmla="*/ 2147483647 h 88"/>
                <a:gd name="T78" fmla="*/ 2147483647 w 83"/>
                <a:gd name="T79" fmla="*/ 2147483647 h 88"/>
                <a:gd name="T80" fmla="*/ 2147483647 w 83"/>
                <a:gd name="T81" fmla="*/ 2147483647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3"/>
                <a:gd name="T124" fmla="*/ 0 h 88"/>
                <a:gd name="T125" fmla="*/ 83 w 83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3" h="88">
                  <a:moveTo>
                    <a:pt x="57" y="3"/>
                  </a:moveTo>
                  <a:lnTo>
                    <a:pt x="44" y="0"/>
                  </a:lnTo>
                  <a:lnTo>
                    <a:pt x="40" y="0"/>
                  </a:lnTo>
                  <a:lnTo>
                    <a:pt x="27" y="3"/>
                  </a:lnTo>
                  <a:lnTo>
                    <a:pt x="24" y="4"/>
                  </a:lnTo>
                  <a:lnTo>
                    <a:pt x="14" y="12"/>
                  </a:lnTo>
                  <a:lnTo>
                    <a:pt x="11" y="17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79"/>
                  </a:lnTo>
                  <a:lnTo>
                    <a:pt x="38" y="88"/>
                  </a:lnTo>
                  <a:lnTo>
                    <a:pt x="46" y="88"/>
                  </a:lnTo>
                  <a:lnTo>
                    <a:pt x="69" y="79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3" y="48"/>
                  </a:lnTo>
                  <a:lnTo>
                    <a:pt x="83" y="41"/>
                  </a:lnTo>
                  <a:lnTo>
                    <a:pt x="75" y="17"/>
                  </a:lnTo>
                  <a:lnTo>
                    <a:pt x="73" y="14"/>
                  </a:lnTo>
                  <a:lnTo>
                    <a:pt x="71" y="12"/>
                  </a:lnTo>
                  <a:lnTo>
                    <a:pt x="61" y="4"/>
                  </a:lnTo>
                  <a:lnTo>
                    <a:pt x="57" y="3"/>
                  </a:lnTo>
                  <a:close/>
                  <a:moveTo>
                    <a:pt x="28" y="28"/>
                  </a:moveTo>
                  <a:lnTo>
                    <a:pt x="33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7" y="28"/>
                  </a:lnTo>
                  <a:lnTo>
                    <a:pt x="63" y="44"/>
                  </a:lnTo>
                  <a:lnTo>
                    <a:pt x="56" y="63"/>
                  </a:lnTo>
                  <a:lnTo>
                    <a:pt x="42" y="69"/>
                  </a:lnTo>
                  <a:lnTo>
                    <a:pt x="28" y="63"/>
                  </a:lnTo>
                  <a:lnTo>
                    <a:pt x="29" y="66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0" y="44"/>
                  </a:lnTo>
                  <a:lnTo>
                    <a:pt x="19" y="48"/>
                  </a:lnTo>
                  <a:lnTo>
                    <a:pt x="19" y="41"/>
                  </a:lnTo>
                  <a:lnTo>
                    <a:pt x="20" y="44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94" name="AutoShape 350"/>
            <p:cNvSpPr>
              <a:spLocks noEditPoints="1"/>
            </p:cNvSpPr>
            <p:nvPr/>
          </p:nvSpPr>
          <p:spPr bwMode="auto">
            <a:xfrm>
              <a:off x="1357313" y="4530725"/>
              <a:ext cx="42862" cy="47625"/>
            </a:xfrm>
            <a:custGeom>
              <a:avLst/>
              <a:gdLst>
                <a:gd name="T0" fmla="*/ 2147483647 w 83"/>
                <a:gd name="T1" fmla="*/ 2147483647 h 88"/>
                <a:gd name="T2" fmla="*/ 2147483647 w 83"/>
                <a:gd name="T3" fmla="*/ 0 h 88"/>
                <a:gd name="T4" fmla="*/ 2147483647 w 83"/>
                <a:gd name="T5" fmla="*/ 0 h 88"/>
                <a:gd name="T6" fmla="*/ 2147483647 w 83"/>
                <a:gd name="T7" fmla="*/ 2147483647 h 88"/>
                <a:gd name="T8" fmla="*/ 2147483647 w 83"/>
                <a:gd name="T9" fmla="*/ 2147483647 h 88"/>
                <a:gd name="T10" fmla="*/ 2147483647 w 83"/>
                <a:gd name="T11" fmla="*/ 2147483647 h 88"/>
                <a:gd name="T12" fmla="*/ 2147483647 w 83"/>
                <a:gd name="T13" fmla="*/ 2147483647 h 88"/>
                <a:gd name="T14" fmla="*/ 2147483647 w 83"/>
                <a:gd name="T15" fmla="*/ 2147483647 h 88"/>
                <a:gd name="T16" fmla="*/ 0 w 83"/>
                <a:gd name="T17" fmla="*/ 2147483647 h 88"/>
                <a:gd name="T18" fmla="*/ 2147483647 w 83"/>
                <a:gd name="T19" fmla="*/ 2147483647 h 88"/>
                <a:gd name="T20" fmla="*/ 2147483647 w 83"/>
                <a:gd name="T21" fmla="*/ 2147483647 h 88"/>
                <a:gd name="T22" fmla="*/ 2147483647 w 83"/>
                <a:gd name="T23" fmla="*/ 2147483647 h 88"/>
                <a:gd name="T24" fmla="*/ 2147483647 w 83"/>
                <a:gd name="T25" fmla="*/ 2147483647 h 88"/>
                <a:gd name="T26" fmla="*/ 2147483647 w 83"/>
                <a:gd name="T27" fmla="*/ 2147483647 h 88"/>
                <a:gd name="T28" fmla="*/ 2147483647 w 83"/>
                <a:gd name="T29" fmla="*/ 2147483647 h 88"/>
                <a:gd name="T30" fmla="*/ 2147483647 w 83"/>
                <a:gd name="T31" fmla="*/ 2147483647 h 88"/>
                <a:gd name="T32" fmla="*/ 2147483647 w 83"/>
                <a:gd name="T33" fmla="*/ 2147483647 h 88"/>
                <a:gd name="T34" fmla="*/ 2147483647 w 83"/>
                <a:gd name="T35" fmla="*/ 2147483647 h 88"/>
                <a:gd name="T36" fmla="*/ 2147483647 w 83"/>
                <a:gd name="T37" fmla="*/ 2147483647 h 88"/>
                <a:gd name="T38" fmla="*/ 2147483647 w 83"/>
                <a:gd name="T39" fmla="*/ 2147483647 h 88"/>
                <a:gd name="T40" fmla="*/ 2147483647 w 83"/>
                <a:gd name="T41" fmla="*/ 2147483647 h 88"/>
                <a:gd name="T42" fmla="*/ 2147483647 w 83"/>
                <a:gd name="T43" fmla="*/ 2147483647 h 88"/>
                <a:gd name="T44" fmla="*/ 2147483647 w 83"/>
                <a:gd name="T45" fmla="*/ 2147483647 h 88"/>
                <a:gd name="T46" fmla="*/ 2147483647 w 83"/>
                <a:gd name="T47" fmla="*/ 2147483647 h 88"/>
                <a:gd name="T48" fmla="*/ 2147483647 w 83"/>
                <a:gd name="T49" fmla="*/ 2147483647 h 88"/>
                <a:gd name="T50" fmla="*/ 2147483647 w 83"/>
                <a:gd name="T51" fmla="*/ 2147483647 h 88"/>
                <a:gd name="T52" fmla="*/ 2147483647 w 83"/>
                <a:gd name="T53" fmla="*/ 2147483647 h 88"/>
                <a:gd name="T54" fmla="*/ 2147483647 w 83"/>
                <a:gd name="T55" fmla="*/ 2147483647 h 88"/>
                <a:gd name="T56" fmla="*/ 2147483647 w 83"/>
                <a:gd name="T57" fmla="*/ 2147483647 h 88"/>
                <a:gd name="T58" fmla="*/ 2147483647 w 83"/>
                <a:gd name="T59" fmla="*/ 2147483647 h 88"/>
                <a:gd name="T60" fmla="*/ 2147483647 w 83"/>
                <a:gd name="T61" fmla="*/ 2147483647 h 88"/>
                <a:gd name="T62" fmla="*/ 2147483647 w 83"/>
                <a:gd name="T63" fmla="*/ 2147483647 h 88"/>
                <a:gd name="T64" fmla="*/ 2147483647 w 83"/>
                <a:gd name="T65" fmla="*/ 2147483647 h 88"/>
                <a:gd name="T66" fmla="*/ 2147483647 w 83"/>
                <a:gd name="T67" fmla="*/ 2147483647 h 88"/>
                <a:gd name="T68" fmla="*/ 2147483647 w 83"/>
                <a:gd name="T69" fmla="*/ 2147483647 h 88"/>
                <a:gd name="T70" fmla="*/ 2147483647 w 83"/>
                <a:gd name="T71" fmla="*/ 2147483647 h 88"/>
                <a:gd name="T72" fmla="*/ 2147483647 w 83"/>
                <a:gd name="T73" fmla="*/ 2147483647 h 88"/>
                <a:gd name="T74" fmla="*/ 2147483647 w 83"/>
                <a:gd name="T75" fmla="*/ 2147483647 h 88"/>
                <a:gd name="T76" fmla="*/ 2147483647 w 83"/>
                <a:gd name="T77" fmla="*/ 2147483647 h 88"/>
                <a:gd name="T78" fmla="*/ 2147483647 w 83"/>
                <a:gd name="T79" fmla="*/ 2147483647 h 88"/>
                <a:gd name="T80" fmla="*/ 2147483647 w 83"/>
                <a:gd name="T81" fmla="*/ 2147483647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3"/>
                <a:gd name="T124" fmla="*/ 0 h 88"/>
                <a:gd name="T125" fmla="*/ 83 w 83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3" h="88">
                  <a:moveTo>
                    <a:pt x="57" y="3"/>
                  </a:moveTo>
                  <a:lnTo>
                    <a:pt x="44" y="0"/>
                  </a:lnTo>
                  <a:lnTo>
                    <a:pt x="40" y="0"/>
                  </a:lnTo>
                  <a:lnTo>
                    <a:pt x="27" y="3"/>
                  </a:lnTo>
                  <a:lnTo>
                    <a:pt x="24" y="4"/>
                  </a:lnTo>
                  <a:lnTo>
                    <a:pt x="14" y="12"/>
                  </a:lnTo>
                  <a:lnTo>
                    <a:pt x="11" y="17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79"/>
                  </a:lnTo>
                  <a:lnTo>
                    <a:pt x="38" y="88"/>
                  </a:lnTo>
                  <a:lnTo>
                    <a:pt x="46" y="88"/>
                  </a:lnTo>
                  <a:lnTo>
                    <a:pt x="69" y="79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3" y="48"/>
                  </a:lnTo>
                  <a:lnTo>
                    <a:pt x="83" y="41"/>
                  </a:lnTo>
                  <a:lnTo>
                    <a:pt x="75" y="17"/>
                  </a:lnTo>
                  <a:lnTo>
                    <a:pt x="73" y="14"/>
                  </a:lnTo>
                  <a:lnTo>
                    <a:pt x="71" y="12"/>
                  </a:lnTo>
                  <a:lnTo>
                    <a:pt x="61" y="4"/>
                  </a:lnTo>
                  <a:lnTo>
                    <a:pt x="57" y="3"/>
                  </a:lnTo>
                  <a:close/>
                  <a:moveTo>
                    <a:pt x="28" y="28"/>
                  </a:moveTo>
                  <a:lnTo>
                    <a:pt x="33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7" y="28"/>
                  </a:lnTo>
                  <a:lnTo>
                    <a:pt x="63" y="44"/>
                  </a:lnTo>
                  <a:lnTo>
                    <a:pt x="56" y="63"/>
                  </a:lnTo>
                  <a:lnTo>
                    <a:pt x="42" y="69"/>
                  </a:lnTo>
                  <a:lnTo>
                    <a:pt x="28" y="63"/>
                  </a:lnTo>
                  <a:lnTo>
                    <a:pt x="29" y="66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0" y="44"/>
                  </a:lnTo>
                  <a:lnTo>
                    <a:pt x="19" y="48"/>
                  </a:lnTo>
                  <a:lnTo>
                    <a:pt x="19" y="41"/>
                  </a:lnTo>
                  <a:lnTo>
                    <a:pt x="20" y="44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95" name="AutoShape 351"/>
            <p:cNvSpPr>
              <a:spLocks noEditPoints="1"/>
            </p:cNvSpPr>
            <p:nvPr/>
          </p:nvSpPr>
          <p:spPr bwMode="auto">
            <a:xfrm>
              <a:off x="11376025" y="7339013"/>
              <a:ext cx="44450" cy="50800"/>
            </a:xfrm>
            <a:custGeom>
              <a:avLst/>
              <a:gdLst>
                <a:gd name="T0" fmla="*/ 0 w 83"/>
                <a:gd name="T1" fmla="*/ 2147483647 h 96"/>
                <a:gd name="T2" fmla="*/ 0 w 83"/>
                <a:gd name="T3" fmla="*/ 2147483647 h 96"/>
                <a:gd name="T4" fmla="*/ 460896123 w 83"/>
                <a:gd name="T5" fmla="*/ 2147483647 h 96"/>
                <a:gd name="T6" fmla="*/ 614337065 w 83"/>
                <a:gd name="T7" fmla="*/ 2147483647 h 96"/>
                <a:gd name="T8" fmla="*/ 1228674131 w 83"/>
                <a:gd name="T9" fmla="*/ 2147483647 h 96"/>
                <a:gd name="T10" fmla="*/ 1382401454 w 83"/>
                <a:gd name="T11" fmla="*/ 2147483647 h 96"/>
                <a:gd name="T12" fmla="*/ 1996738787 w 83"/>
                <a:gd name="T13" fmla="*/ 2147483647 h 96"/>
                <a:gd name="T14" fmla="*/ 2147483647 w 83"/>
                <a:gd name="T15" fmla="*/ 2147483647 h 96"/>
                <a:gd name="T16" fmla="*/ 2147483647 w 83"/>
                <a:gd name="T17" fmla="*/ 2147483647 h 96"/>
                <a:gd name="T18" fmla="*/ 2147483647 w 83"/>
                <a:gd name="T19" fmla="*/ 2147483647 h 96"/>
                <a:gd name="T20" fmla="*/ 2147483647 w 83"/>
                <a:gd name="T21" fmla="*/ 2147483647 h 96"/>
                <a:gd name="T22" fmla="*/ 2147483647 w 83"/>
                <a:gd name="T23" fmla="*/ 2147483647 h 96"/>
                <a:gd name="T24" fmla="*/ 2147483647 w 83"/>
                <a:gd name="T25" fmla="*/ 2147483647 h 96"/>
                <a:gd name="T26" fmla="*/ 2147483647 w 83"/>
                <a:gd name="T27" fmla="*/ 2147483647 h 96"/>
                <a:gd name="T28" fmla="*/ 2147483647 w 83"/>
                <a:gd name="T29" fmla="*/ 2147483647 h 96"/>
                <a:gd name="T30" fmla="*/ 2147483647 w 83"/>
                <a:gd name="T31" fmla="*/ 889055015 h 96"/>
                <a:gd name="T32" fmla="*/ 2147483647 w 83"/>
                <a:gd name="T33" fmla="*/ 740925967 h 96"/>
                <a:gd name="T34" fmla="*/ 2147483647 w 83"/>
                <a:gd name="T35" fmla="*/ 296258230 h 96"/>
                <a:gd name="T36" fmla="*/ 2147483647 w 83"/>
                <a:gd name="T37" fmla="*/ 148129115 h 96"/>
                <a:gd name="T38" fmla="*/ 2147483647 w 83"/>
                <a:gd name="T39" fmla="*/ 0 h 96"/>
                <a:gd name="T40" fmla="*/ 1996738787 w 83"/>
                <a:gd name="T41" fmla="*/ 0 h 96"/>
                <a:gd name="T42" fmla="*/ 1382401454 w 83"/>
                <a:gd name="T43" fmla="*/ 148129115 h 96"/>
                <a:gd name="T44" fmla="*/ 1228674131 w 83"/>
                <a:gd name="T45" fmla="*/ 296258230 h 96"/>
                <a:gd name="T46" fmla="*/ 614337065 w 83"/>
                <a:gd name="T47" fmla="*/ 740925967 h 96"/>
                <a:gd name="T48" fmla="*/ 460896123 w 83"/>
                <a:gd name="T49" fmla="*/ 740925967 h 96"/>
                <a:gd name="T50" fmla="*/ 460896123 w 83"/>
                <a:gd name="T51" fmla="*/ 889055015 h 96"/>
                <a:gd name="T52" fmla="*/ 0 w 83"/>
                <a:gd name="T53" fmla="*/ 2147483647 h 96"/>
                <a:gd name="T54" fmla="*/ 2147483647 w 83"/>
                <a:gd name="T55" fmla="*/ 1037184064 h 96"/>
                <a:gd name="T56" fmla="*/ 2147483647 w 83"/>
                <a:gd name="T57" fmla="*/ 1037184064 h 96"/>
                <a:gd name="T58" fmla="*/ 2147483647 w 83"/>
                <a:gd name="T59" fmla="*/ 1185313377 h 96"/>
                <a:gd name="T60" fmla="*/ 2147483647 w 83"/>
                <a:gd name="T61" fmla="*/ 1333722355 h 96"/>
                <a:gd name="T62" fmla="*/ 2147483647 w 83"/>
                <a:gd name="T63" fmla="*/ 2147483647 h 96"/>
                <a:gd name="T64" fmla="*/ 2147483647 w 83"/>
                <a:gd name="T65" fmla="*/ 2147483647 h 96"/>
                <a:gd name="T66" fmla="*/ 2147483647 w 83"/>
                <a:gd name="T67" fmla="*/ 2147483647 h 96"/>
                <a:gd name="T68" fmla="*/ 2147483647 w 83"/>
                <a:gd name="T69" fmla="*/ 2147483647 h 96"/>
                <a:gd name="T70" fmla="*/ 1689570120 w 83"/>
                <a:gd name="T71" fmla="*/ 2147483647 h 96"/>
                <a:gd name="T72" fmla="*/ 1382401454 w 83"/>
                <a:gd name="T73" fmla="*/ 2147483647 h 96"/>
                <a:gd name="T74" fmla="*/ 1535842797 w 83"/>
                <a:gd name="T75" fmla="*/ 2147483647 h 96"/>
                <a:gd name="T76" fmla="*/ 1382401454 w 83"/>
                <a:gd name="T77" fmla="*/ 2147483647 h 96"/>
                <a:gd name="T78" fmla="*/ 1382401454 w 83"/>
                <a:gd name="T79" fmla="*/ 2147483647 h 96"/>
                <a:gd name="T80" fmla="*/ 1075233055 w 83"/>
                <a:gd name="T81" fmla="*/ 2147483647 h 96"/>
                <a:gd name="T82" fmla="*/ 1382401454 w 83"/>
                <a:gd name="T83" fmla="*/ 1481851933 h 96"/>
                <a:gd name="T84" fmla="*/ 1689570120 w 83"/>
                <a:gd name="T85" fmla="*/ 1185313377 h 96"/>
                <a:gd name="T86" fmla="*/ 2147483647 w 83"/>
                <a:gd name="T87" fmla="*/ 1037184064 h 96"/>
                <a:gd name="T88" fmla="*/ 1996738787 w 83"/>
                <a:gd name="T89" fmla="*/ 1037184064 h 96"/>
                <a:gd name="T90" fmla="*/ 2147483647 w 83"/>
                <a:gd name="T91" fmla="*/ 1037184064 h 9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3"/>
                <a:gd name="T139" fmla="*/ 0 h 96"/>
                <a:gd name="T140" fmla="*/ 83 w 83"/>
                <a:gd name="T141" fmla="*/ 96 h 9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3" h="96">
                  <a:moveTo>
                    <a:pt x="0" y="45"/>
                  </a:moveTo>
                  <a:lnTo>
                    <a:pt x="0" y="51"/>
                  </a:lnTo>
                  <a:lnTo>
                    <a:pt x="9" y="77"/>
                  </a:lnTo>
                  <a:lnTo>
                    <a:pt x="13" y="83"/>
                  </a:lnTo>
                  <a:lnTo>
                    <a:pt x="23" y="91"/>
                  </a:lnTo>
                  <a:lnTo>
                    <a:pt x="28" y="92"/>
                  </a:lnTo>
                  <a:lnTo>
                    <a:pt x="40" y="96"/>
                  </a:lnTo>
                  <a:lnTo>
                    <a:pt x="45" y="96"/>
                  </a:lnTo>
                  <a:lnTo>
                    <a:pt x="57" y="92"/>
                  </a:lnTo>
                  <a:lnTo>
                    <a:pt x="63" y="90"/>
                  </a:lnTo>
                  <a:lnTo>
                    <a:pt x="72" y="81"/>
                  </a:lnTo>
                  <a:lnTo>
                    <a:pt x="73" y="77"/>
                  </a:lnTo>
                  <a:lnTo>
                    <a:pt x="83" y="51"/>
                  </a:lnTo>
                  <a:lnTo>
                    <a:pt x="83" y="48"/>
                  </a:lnTo>
                  <a:lnTo>
                    <a:pt x="83" y="45"/>
                  </a:lnTo>
                  <a:lnTo>
                    <a:pt x="73" y="18"/>
                  </a:lnTo>
                  <a:lnTo>
                    <a:pt x="72" y="15"/>
                  </a:lnTo>
                  <a:lnTo>
                    <a:pt x="63" y="7"/>
                  </a:lnTo>
                  <a:lnTo>
                    <a:pt x="57" y="3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28" y="3"/>
                  </a:lnTo>
                  <a:lnTo>
                    <a:pt x="23" y="5"/>
                  </a:lnTo>
                  <a:lnTo>
                    <a:pt x="13" y="14"/>
                  </a:lnTo>
                  <a:lnTo>
                    <a:pt x="10" y="15"/>
                  </a:lnTo>
                  <a:lnTo>
                    <a:pt x="9" y="18"/>
                  </a:lnTo>
                  <a:lnTo>
                    <a:pt x="0" y="45"/>
                  </a:lnTo>
                  <a:close/>
                  <a:moveTo>
                    <a:pt x="45" y="21"/>
                  </a:moveTo>
                  <a:lnTo>
                    <a:pt x="43" y="22"/>
                  </a:lnTo>
                  <a:lnTo>
                    <a:pt x="51" y="24"/>
                  </a:lnTo>
                  <a:lnTo>
                    <a:pt x="56" y="28"/>
                  </a:lnTo>
                  <a:lnTo>
                    <a:pt x="63" y="48"/>
                  </a:lnTo>
                  <a:lnTo>
                    <a:pt x="56" y="67"/>
                  </a:lnTo>
                  <a:lnTo>
                    <a:pt x="50" y="74"/>
                  </a:lnTo>
                  <a:lnTo>
                    <a:pt x="43" y="75"/>
                  </a:lnTo>
                  <a:lnTo>
                    <a:pt x="34" y="74"/>
                  </a:lnTo>
                  <a:lnTo>
                    <a:pt x="28" y="68"/>
                  </a:lnTo>
                  <a:lnTo>
                    <a:pt x="29" y="71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20" y="48"/>
                  </a:lnTo>
                  <a:lnTo>
                    <a:pt x="28" y="29"/>
                  </a:lnTo>
                  <a:lnTo>
                    <a:pt x="34" y="24"/>
                  </a:lnTo>
                  <a:lnTo>
                    <a:pt x="43" y="22"/>
                  </a:lnTo>
                  <a:lnTo>
                    <a:pt x="40" y="21"/>
                  </a:lnTo>
                  <a:lnTo>
                    <a:pt x="45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96" name="AutoShape 352"/>
            <p:cNvSpPr>
              <a:spLocks noEditPoints="1"/>
            </p:cNvSpPr>
            <p:nvPr/>
          </p:nvSpPr>
          <p:spPr bwMode="auto">
            <a:xfrm>
              <a:off x="11325225" y="7702550"/>
              <a:ext cx="44450" cy="50800"/>
            </a:xfrm>
            <a:custGeom>
              <a:avLst/>
              <a:gdLst>
                <a:gd name="T0" fmla="*/ 0 w 83"/>
                <a:gd name="T1" fmla="*/ 2147483647 h 96"/>
                <a:gd name="T2" fmla="*/ 0 w 83"/>
                <a:gd name="T3" fmla="*/ 2147483647 h 96"/>
                <a:gd name="T4" fmla="*/ 460896123 w 83"/>
                <a:gd name="T5" fmla="*/ 2147483647 h 96"/>
                <a:gd name="T6" fmla="*/ 614337065 w 83"/>
                <a:gd name="T7" fmla="*/ 2147483647 h 96"/>
                <a:gd name="T8" fmla="*/ 1228674131 w 83"/>
                <a:gd name="T9" fmla="*/ 2147483647 h 96"/>
                <a:gd name="T10" fmla="*/ 1382401454 w 83"/>
                <a:gd name="T11" fmla="*/ 2147483647 h 96"/>
                <a:gd name="T12" fmla="*/ 1996738787 w 83"/>
                <a:gd name="T13" fmla="*/ 2147483647 h 96"/>
                <a:gd name="T14" fmla="*/ 2147483647 w 83"/>
                <a:gd name="T15" fmla="*/ 2147483647 h 96"/>
                <a:gd name="T16" fmla="*/ 2147483647 w 83"/>
                <a:gd name="T17" fmla="*/ 2147483647 h 96"/>
                <a:gd name="T18" fmla="*/ 2147483647 w 83"/>
                <a:gd name="T19" fmla="*/ 2147483647 h 96"/>
                <a:gd name="T20" fmla="*/ 2147483647 w 83"/>
                <a:gd name="T21" fmla="*/ 2147483647 h 96"/>
                <a:gd name="T22" fmla="*/ 2147483647 w 83"/>
                <a:gd name="T23" fmla="*/ 2147483647 h 96"/>
                <a:gd name="T24" fmla="*/ 2147483647 w 83"/>
                <a:gd name="T25" fmla="*/ 2147483647 h 96"/>
                <a:gd name="T26" fmla="*/ 2147483647 w 83"/>
                <a:gd name="T27" fmla="*/ 2147483647 h 96"/>
                <a:gd name="T28" fmla="*/ 2147483647 w 83"/>
                <a:gd name="T29" fmla="*/ 2147483647 h 96"/>
                <a:gd name="T30" fmla="*/ 2147483647 w 83"/>
                <a:gd name="T31" fmla="*/ 889055015 h 96"/>
                <a:gd name="T32" fmla="*/ 2147483647 w 83"/>
                <a:gd name="T33" fmla="*/ 740925967 h 96"/>
                <a:gd name="T34" fmla="*/ 2147483647 w 83"/>
                <a:gd name="T35" fmla="*/ 296258230 h 96"/>
                <a:gd name="T36" fmla="*/ 2147483647 w 83"/>
                <a:gd name="T37" fmla="*/ 148129115 h 96"/>
                <a:gd name="T38" fmla="*/ 2147483647 w 83"/>
                <a:gd name="T39" fmla="*/ 0 h 96"/>
                <a:gd name="T40" fmla="*/ 1996738787 w 83"/>
                <a:gd name="T41" fmla="*/ 0 h 96"/>
                <a:gd name="T42" fmla="*/ 1382401454 w 83"/>
                <a:gd name="T43" fmla="*/ 148129115 h 96"/>
                <a:gd name="T44" fmla="*/ 1228674131 w 83"/>
                <a:gd name="T45" fmla="*/ 296258230 h 96"/>
                <a:gd name="T46" fmla="*/ 614337065 w 83"/>
                <a:gd name="T47" fmla="*/ 740925967 h 96"/>
                <a:gd name="T48" fmla="*/ 460896123 w 83"/>
                <a:gd name="T49" fmla="*/ 740925967 h 96"/>
                <a:gd name="T50" fmla="*/ 460896123 w 83"/>
                <a:gd name="T51" fmla="*/ 889055015 h 96"/>
                <a:gd name="T52" fmla="*/ 0 w 83"/>
                <a:gd name="T53" fmla="*/ 2147483647 h 96"/>
                <a:gd name="T54" fmla="*/ 2147483647 w 83"/>
                <a:gd name="T55" fmla="*/ 1037184064 h 96"/>
                <a:gd name="T56" fmla="*/ 2147483647 w 83"/>
                <a:gd name="T57" fmla="*/ 1037184064 h 96"/>
                <a:gd name="T58" fmla="*/ 2147483647 w 83"/>
                <a:gd name="T59" fmla="*/ 1185313377 h 96"/>
                <a:gd name="T60" fmla="*/ 2147483647 w 83"/>
                <a:gd name="T61" fmla="*/ 1333722355 h 96"/>
                <a:gd name="T62" fmla="*/ 2147483647 w 83"/>
                <a:gd name="T63" fmla="*/ 2147483647 h 96"/>
                <a:gd name="T64" fmla="*/ 2147483647 w 83"/>
                <a:gd name="T65" fmla="*/ 2147483647 h 96"/>
                <a:gd name="T66" fmla="*/ 2147483647 w 83"/>
                <a:gd name="T67" fmla="*/ 2147483647 h 96"/>
                <a:gd name="T68" fmla="*/ 2147483647 w 83"/>
                <a:gd name="T69" fmla="*/ 2147483647 h 96"/>
                <a:gd name="T70" fmla="*/ 1689570120 w 83"/>
                <a:gd name="T71" fmla="*/ 2147483647 h 96"/>
                <a:gd name="T72" fmla="*/ 1382401454 w 83"/>
                <a:gd name="T73" fmla="*/ 2147483647 h 96"/>
                <a:gd name="T74" fmla="*/ 1535842797 w 83"/>
                <a:gd name="T75" fmla="*/ 2147483647 h 96"/>
                <a:gd name="T76" fmla="*/ 1382401454 w 83"/>
                <a:gd name="T77" fmla="*/ 2147483647 h 96"/>
                <a:gd name="T78" fmla="*/ 1382401454 w 83"/>
                <a:gd name="T79" fmla="*/ 2147483647 h 96"/>
                <a:gd name="T80" fmla="*/ 1075233055 w 83"/>
                <a:gd name="T81" fmla="*/ 2147483647 h 96"/>
                <a:gd name="T82" fmla="*/ 1382401454 w 83"/>
                <a:gd name="T83" fmla="*/ 1481851933 h 96"/>
                <a:gd name="T84" fmla="*/ 1689570120 w 83"/>
                <a:gd name="T85" fmla="*/ 1185313377 h 96"/>
                <a:gd name="T86" fmla="*/ 2147483647 w 83"/>
                <a:gd name="T87" fmla="*/ 1037184064 h 96"/>
                <a:gd name="T88" fmla="*/ 1996738787 w 83"/>
                <a:gd name="T89" fmla="*/ 1037184064 h 96"/>
                <a:gd name="T90" fmla="*/ 2147483647 w 83"/>
                <a:gd name="T91" fmla="*/ 1037184064 h 9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3"/>
                <a:gd name="T139" fmla="*/ 0 h 96"/>
                <a:gd name="T140" fmla="*/ 83 w 83"/>
                <a:gd name="T141" fmla="*/ 96 h 9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3" h="96">
                  <a:moveTo>
                    <a:pt x="0" y="45"/>
                  </a:moveTo>
                  <a:lnTo>
                    <a:pt x="0" y="51"/>
                  </a:lnTo>
                  <a:lnTo>
                    <a:pt x="9" y="77"/>
                  </a:lnTo>
                  <a:lnTo>
                    <a:pt x="13" y="83"/>
                  </a:lnTo>
                  <a:lnTo>
                    <a:pt x="23" y="91"/>
                  </a:lnTo>
                  <a:lnTo>
                    <a:pt x="28" y="92"/>
                  </a:lnTo>
                  <a:lnTo>
                    <a:pt x="40" y="96"/>
                  </a:lnTo>
                  <a:lnTo>
                    <a:pt x="45" y="96"/>
                  </a:lnTo>
                  <a:lnTo>
                    <a:pt x="57" y="92"/>
                  </a:lnTo>
                  <a:lnTo>
                    <a:pt x="63" y="90"/>
                  </a:lnTo>
                  <a:lnTo>
                    <a:pt x="72" y="81"/>
                  </a:lnTo>
                  <a:lnTo>
                    <a:pt x="73" y="77"/>
                  </a:lnTo>
                  <a:lnTo>
                    <a:pt x="83" y="51"/>
                  </a:lnTo>
                  <a:lnTo>
                    <a:pt x="83" y="48"/>
                  </a:lnTo>
                  <a:lnTo>
                    <a:pt x="83" y="45"/>
                  </a:lnTo>
                  <a:lnTo>
                    <a:pt x="73" y="18"/>
                  </a:lnTo>
                  <a:lnTo>
                    <a:pt x="72" y="15"/>
                  </a:lnTo>
                  <a:lnTo>
                    <a:pt x="63" y="7"/>
                  </a:lnTo>
                  <a:lnTo>
                    <a:pt x="57" y="3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28" y="3"/>
                  </a:lnTo>
                  <a:lnTo>
                    <a:pt x="23" y="5"/>
                  </a:lnTo>
                  <a:lnTo>
                    <a:pt x="13" y="14"/>
                  </a:lnTo>
                  <a:lnTo>
                    <a:pt x="10" y="15"/>
                  </a:lnTo>
                  <a:lnTo>
                    <a:pt x="9" y="18"/>
                  </a:lnTo>
                  <a:lnTo>
                    <a:pt x="0" y="45"/>
                  </a:lnTo>
                  <a:close/>
                  <a:moveTo>
                    <a:pt x="45" y="21"/>
                  </a:moveTo>
                  <a:lnTo>
                    <a:pt x="43" y="22"/>
                  </a:lnTo>
                  <a:lnTo>
                    <a:pt x="51" y="24"/>
                  </a:lnTo>
                  <a:lnTo>
                    <a:pt x="56" y="28"/>
                  </a:lnTo>
                  <a:lnTo>
                    <a:pt x="63" y="48"/>
                  </a:lnTo>
                  <a:lnTo>
                    <a:pt x="56" y="67"/>
                  </a:lnTo>
                  <a:lnTo>
                    <a:pt x="50" y="74"/>
                  </a:lnTo>
                  <a:lnTo>
                    <a:pt x="43" y="75"/>
                  </a:lnTo>
                  <a:lnTo>
                    <a:pt x="34" y="74"/>
                  </a:lnTo>
                  <a:lnTo>
                    <a:pt x="28" y="68"/>
                  </a:lnTo>
                  <a:lnTo>
                    <a:pt x="29" y="71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20" y="48"/>
                  </a:lnTo>
                  <a:lnTo>
                    <a:pt x="28" y="29"/>
                  </a:lnTo>
                  <a:lnTo>
                    <a:pt x="34" y="24"/>
                  </a:lnTo>
                  <a:lnTo>
                    <a:pt x="43" y="22"/>
                  </a:lnTo>
                  <a:lnTo>
                    <a:pt x="40" y="21"/>
                  </a:lnTo>
                  <a:lnTo>
                    <a:pt x="45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397" name="AutoShape 353"/>
            <p:cNvSpPr>
              <a:spLocks noEditPoints="1"/>
            </p:cNvSpPr>
            <p:nvPr/>
          </p:nvSpPr>
          <p:spPr bwMode="auto">
            <a:xfrm>
              <a:off x="10034588" y="4187825"/>
              <a:ext cx="44450" cy="47625"/>
            </a:xfrm>
            <a:custGeom>
              <a:avLst/>
              <a:gdLst>
                <a:gd name="T0" fmla="*/ 2147483647 w 83"/>
                <a:gd name="T1" fmla="*/ 158453800 h 88"/>
                <a:gd name="T2" fmla="*/ 2147483647 w 83"/>
                <a:gd name="T3" fmla="*/ 0 h 88"/>
                <a:gd name="T4" fmla="*/ 1996738787 w 83"/>
                <a:gd name="T5" fmla="*/ 0 h 88"/>
                <a:gd name="T6" fmla="*/ 1382401454 w 83"/>
                <a:gd name="T7" fmla="*/ 158453800 h 88"/>
                <a:gd name="T8" fmla="*/ 1228674131 w 83"/>
                <a:gd name="T9" fmla="*/ 316907058 h 88"/>
                <a:gd name="T10" fmla="*/ 768064924 w 83"/>
                <a:gd name="T11" fmla="*/ 634106902 h 88"/>
                <a:gd name="T12" fmla="*/ 614337065 w 83"/>
                <a:gd name="T13" fmla="*/ 951013824 h 88"/>
                <a:gd name="T14" fmla="*/ 0 w 83"/>
                <a:gd name="T15" fmla="*/ 2147483647 h 88"/>
                <a:gd name="T16" fmla="*/ 0 w 83"/>
                <a:gd name="T17" fmla="*/ 2147483647 h 88"/>
                <a:gd name="T18" fmla="*/ 0 w 83"/>
                <a:gd name="T19" fmla="*/ 2147483647 h 88"/>
                <a:gd name="T20" fmla="*/ 614337065 w 83"/>
                <a:gd name="T21" fmla="*/ 2147483647 h 88"/>
                <a:gd name="T22" fmla="*/ 768064924 w 83"/>
                <a:gd name="T23" fmla="*/ 2147483647 h 88"/>
                <a:gd name="T24" fmla="*/ 1996738787 w 83"/>
                <a:gd name="T25" fmla="*/ 2147483647 h 88"/>
                <a:gd name="T26" fmla="*/ 2147483647 w 83"/>
                <a:gd name="T27" fmla="*/ 2147483647 h 88"/>
                <a:gd name="T28" fmla="*/ 2147483647 w 83"/>
                <a:gd name="T29" fmla="*/ 2147483647 h 88"/>
                <a:gd name="T30" fmla="*/ 2147483647 w 83"/>
                <a:gd name="T31" fmla="*/ 2147483647 h 88"/>
                <a:gd name="T32" fmla="*/ 2147483647 w 83"/>
                <a:gd name="T33" fmla="*/ 2147483647 h 88"/>
                <a:gd name="T34" fmla="*/ 2147483647 w 83"/>
                <a:gd name="T35" fmla="*/ 2147483647 h 88"/>
                <a:gd name="T36" fmla="*/ 2147483647 w 83"/>
                <a:gd name="T37" fmla="*/ 2147483647 h 88"/>
                <a:gd name="T38" fmla="*/ 2147483647 w 83"/>
                <a:gd name="T39" fmla="*/ 951013824 h 88"/>
                <a:gd name="T40" fmla="*/ 2147483647 w 83"/>
                <a:gd name="T41" fmla="*/ 792560634 h 88"/>
                <a:gd name="T42" fmla="*/ 2147483647 w 83"/>
                <a:gd name="T43" fmla="*/ 634106902 h 88"/>
                <a:gd name="T44" fmla="*/ 2147483647 w 83"/>
                <a:gd name="T45" fmla="*/ 316907058 h 88"/>
                <a:gd name="T46" fmla="*/ 2147483647 w 83"/>
                <a:gd name="T47" fmla="*/ 158453800 h 88"/>
                <a:gd name="T48" fmla="*/ 1382401454 w 83"/>
                <a:gd name="T49" fmla="*/ 1585121267 h 88"/>
                <a:gd name="T50" fmla="*/ 1689570120 w 83"/>
                <a:gd name="T51" fmla="*/ 1268213803 h 88"/>
                <a:gd name="T52" fmla="*/ 2147483647 w 83"/>
                <a:gd name="T53" fmla="*/ 1268213803 h 88"/>
                <a:gd name="T54" fmla="*/ 2147483647 w 83"/>
                <a:gd name="T55" fmla="*/ 1268213803 h 88"/>
                <a:gd name="T56" fmla="*/ 2147483647 w 83"/>
                <a:gd name="T57" fmla="*/ 1585121267 h 88"/>
                <a:gd name="T58" fmla="*/ 2147483647 w 83"/>
                <a:gd name="T59" fmla="*/ 2147483647 h 88"/>
                <a:gd name="T60" fmla="*/ 2147483647 w 83"/>
                <a:gd name="T61" fmla="*/ 2147483647 h 88"/>
                <a:gd name="T62" fmla="*/ 2147483647 w 83"/>
                <a:gd name="T63" fmla="*/ 2147483647 h 88"/>
                <a:gd name="T64" fmla="*/ 1382401454 w 83"/>
                <a:gd name="T65" fmla="*/ 2147483647 h 88"/>
                <a:gd name="T66" fmla="*/ 1535842797 w 83"/>
                <a:gd name="T67" fmla="*/ 2147483647 h 88"/>
                <a:gd name="T68" fmla="*/ 1228674131 w 83"/>
                <a:gd name="T69" fmla="*/ 2147483647 h 88"/>
                <a:gd name="T70" fmla="*/ 1382401454 w 83"/>
                <a:gd name="T71" fmla="*/ 2147483647 h 88"/>
                <a:gd name="T72" fmla="*/ 1075233055 w 83"/>
                <a:gd name="T73" fmla="*/ 2147483647 h 88"/>
                <a:gd name="T74" fmla="*/ 921505732 w 83"/>
                <a:gd name="T75" fmla="*/ 2147483647 h 88"/>
                <a:gd name="T76" fmla="*/ 921505732 w 83"/>
                <a:gd name="T77" fmla="*/ 2147483647 h 88"/>
                <a:gd name="T78" fmla="*/ 1075233055 w 83"/>
                <a:gd name="T79" fmla="*/ 2147483647 h 88"/>
                <a:gd name="T80" fmla="*/ 1382401454 w 83"/>
                <a:gd name="T81" fmla="*/ 1585121267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3"/>
                <a:gd name="T124" fmla="*/ 0 h 88"/>
                <a:gd name="T125" fmla="*/ 83 w 83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3" h="88">
                  <a:moveTo>
                    <a:pt x="57" y="4"/>
                  </a:moveTo>
                  <a:lnTo>
                    <a:pt x="44" y="0"/>
                  </a:lnTo>
                  <a:lnTo>
                    <a:pt x="40" y="0"/>
                  </a:lnTo>
                  <a:lnTo>
                    <a:pt x="27" y="4"/>
                  </a:lnTo>
                  <a:lnTo>
                    <a:pt x="24" y="5"/>
                  </a:lnTo>
                  <a:lnTo>
                    <a:pt x="14" y="12"/>
                  </a:lnTo>
                  <a:lnTo>
                    <a:pt x="11" y="18"/>
                  </a:lnTo>
                  <a:lnTo>
                    <a:pt x="1" y="42"/>
                  </a:lnTo>
                  <a:lnTo>
                    <a:pt x="0" y="44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80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69" y="80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3" y="48"/>
                  </a:lnTo>
                  <a:lnTo>
                    <a:pt x="83" y="42"/>
                  </a:lnTo>
                  <a:lnTo>
                    <a:pt x="75" y="18"/>
                  </a:lnTo>
                  <a:lnTo>
                    <a:pt x="73" y="14"/>
                  </a:lnTo>
                  <a:lnTo>
                    <a:pt x="71" y="12"/>
                  </a:lnTo>
                  <a:lnTo>
                    <a:pt x="61" y="5"/>
                  </a:lnTo>
                  <a:lnTo>
                    <a:pt x="57" y="4"/>
                  </a:lnTo>
                  <a:close/>
                  <a:moveTo>
                    <a:pt x="28" y="29"/>
                  </a:moveTo>
                  <a:lnTo>
                    <a:pt x="33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7" y="29"/>
                  </a:lnTo>
                  <a:lnTo>
                    <a:pt x="63" y="45"/>
                  </a:lnTo>
                  <a:lnTo>
                    <a:pt x="56" y="63"/>
                  </a:lnTo>
                  <a:lnTo>
                    <a:pt x="42" y="70"/>
                  </a:lnTo>
                  <a:lnTo>
                    <a:pt x="28" y="63"/>
                  </a:lnTo>
                  <a:lnTo>
                    <a:pt x="29" y="67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0" y="45"/>
                  </a:lnTo>
                  <a:lnTo>
                    <a:pt x="19" y="48"/>
                  </a:lnTo>
                  <a:lnTo>
                    <a:pt x="19" y="42"/>
                  </a:lnTo>
                  <a:lnTo>
                    <a:pt x="20" y="45"/>
                  </a:lnTo>
                  <a:lnTo>
                    <a:pt x="28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r>
                <a:rPr lang="ru-RU" sz="1400">
                  <a:latin typeface="Calibri" pitchFamily="34" charset="0"/>
                </a:rPr>
                <a:t> </a:t>
              </a:r>
            </a:p>
          </p:txBody>
        </p:sp>
        <p:sp>
          <p:nvSpPr>
            <p:cNvPr id="398" name="AutoShape 354"/>
            <p:cNvSpPr>
              <a:spLocks noEditPoints="1"/>
            </p:cNvSpPr>
            <p:nvPr/>
          </p:nvSpPr>
          <p:spPr bwMode="auto">
            <a:xfrm>
              <a:off x="11104563" y="3216275"/>
              <a:ext cx="44450" cy="47625"/>
            </a:xfrm>
            <a:custGeom>
              <a:avLst/>
              <a:gdLst>
                <a:gd name="T0" fmla="*/ 2147483647 w 83"/>
                <a:gd name="T1" fmla="*/ 158453800 h 88"/>
                <a:gd name="T2" fmla="*/ 2147483647 w 83"/>
                <a:gd name="T3" fmla="*/ 0 h 88"/>
                <a:gd name="T4" fmla="*/ 1996738787 w 83"/>
                <a:gd name="T5" fmla="*/ 0 h 88"/>
                <a:gd name="T6" fmla="*/ 1382401454 w 83"/>
                <a:gd name="T7" fmla="*/ 158453800 h 88"/>
                <a:gd name="T8" fmla="*/ 1228674131 w 83"/>
                <a:gd name="T9" fmla="*/ 316907058 h 88"/>
                <a:gd name="T10" fmla="*/ 768064924 w 83"/>
                <a:gd name="T11" fmla="*/ 634106902 h 88"/>
                <a:gd name="T12" fmla="*/ 614337065 w 83"/>
                <a:gd name="T13" fmla="*/ 951013824 h 88"/>
                <a:gd name="T14" fmla="*/ 0 w 83"/>
                <a:gd name="T15" fmla="*/ 2147483647 h 88"/>
                <a:gd name="T16" fmla="*/ 0 w 83"/>
                <a:gd name="T17" fmla="*/ 2147483647 h 88"/>
                <a:gd name="T18" fmla="*/ 0 w 83"/>
                <a:gd name="T19" fmla="*/ 2147483647 h 88"/>
                <a:gd name="T20" fmla="*/ 614337065 w 83"/>
                <a:gd name="T21" fmla="*/ 2147483647 h 88"/>
                <a:gd name="T22" fmla="*/ 768064924 w 83"/>
                <a:gd name="T23" fmla="*/ 2147483647 h 88"/>
                <a:gd name="T24" fmla="*/ 1996738787 w 83"/>
                <a:gd name="T25" fmla="*/ 2147483647 h 88"/>
                <a:gd name="T26" fmla="*/ 2147483647 w 83"/>
                <a:gd name="T27" fmla="*/ 2147483647 h 88"/>
                <a:gd name="T28" fmla="*/ 2147483647 w 83"/>
                <a:gd name="T29" fmla="*/ 2147483647 h 88"/>
                <a:gd name="T30" fmla="*/ 2147483647 w 83"/>
                <a:gd name="T31" fmla="*/ 2147483647 h 88"/>
                <a:gd name="T32" fmla="*/ 2147483647 w 83"/>
                <a:gd name="T33" fmla="*/ 2147483647 h 88"/>
                <a:gd name="T34" fmla="*/ 2147483647 w 83"/>
                <a:gd name="T35" fmla="*/ 2147483647 h 88"/>
                <a:gd name="T36" fmla="*/ 2147483647 w 83"/>
                <a:gd name="T37" fmla="*/ 2147483647 h 88"/>
                <a:gd name="T38" fmla="*/ 2147483647 w 83"/>
                <a:gd name="T39" fmla="*/ 951013824 h 88"/>
                <a:gd name="T40" fmla="*/ 2147483647 w 83"/>
                <a:gd name="T41" fmla="*/ 792560634 h 88"/>
                <a:gd name="T42" fmla="*/ 2147483647 w 83"/>
                <a:gd name="T43" fmla="*/ 634106902 h 88"/>
                <a:gd name="T44" fmla="*/ 2147483647 w 83"/>
                <a:gd name="T45" fmla="*/ 316907058 h 88"/>
                <a:gd name="T46" fmla="*/ 2147483647 w 83"/>
                <a:gd name="T47" fmla="*/ 158453800 h 88"/>
                <a:gd name="T48" fmla="*/ 1382401454 w 83"/>
                <a:gd name="T49" fmla="*/ 1585121267 h 88"/>
                <a:gd name="T50" fmla="*/ 1689570120 w 83"/>
                <a:gd name="T51" fmla="*/ 1268213803 h 88"/>
                <a:gd name="T52" fmla="*/ 2147483647 w 83"/>
                <a:gd name="T53" fmla="*/ 1268213803 h 88"/>
                <a:gd name="T54" fmla="*/ 2147483647 w 83"/>
                <a:gd name="T55" fmla="*/ 1268213803 h 88"/>
                <a:gd name="T56" fmla="*/ 2147483647 w 83"/>
                <a:gd name="T57" fmla="*/ 1585121267 h 88"/>
                <a:gd name="T58" fmla="*/ 2147483647 w 83"/>
                <a:gd name="T59" fmla="*/ 2147483647 h 88"/>
                <a:gd name="T60" fmla="*/ 2147483647 w 83"/>
                <a:gd name="T61" fmla="*/ 2147483647 h 88"/>
                <a:gd name="T62" fmla="*/ 2147483647 w 83"/>
                <a:gd name="T63" fmla="*/ 2147483647 h 88"/>
                <a:gd name="T64" fmla="*/ 1382401454 w 83"/>
                <a:gd name="T65" fmla="*/ 2147483647 h 88"/>
                <a:gd name="T66" fmla="*/ 1535842797 w 83"/>
                <a:gd name="T67" fmla="*/ 2147483647 h 88"/>
                <a:gd name="T68" fmla="*/ 1228674131 w 83"/>
                <a:gd name="T69" fmla="*/ 2147483647 h 88"/>
                <a:gd name="T70" fmla="*/ 1382401454 w 83"/>
                <a:gd name="T71" fmla="*/ 2147483647 h 88"/>
                <a:gd name="T72" fmla="*/ 1075233055 w 83"/>
                <a:gd name="T73" fmla="*/ 2147483647 h 88"/>
                <a:gd name="T74" fmla="*/ 921505732 w 83"/>
                <a:gd name="T75" fmla="*/ 2147483647 h 88"/>
                <a:gd name="T76" fmla="*/ 921505732 w 83"/>
                <a:gd name="T77" fmla="*/ 2147483647 h 88"/>
                <a:gd name="T78" fmla="*/ 1075233055 w 83"/>
                <a:gd name="T79" fmla="*/ 2147483647 h 88"/>
                <a:gd name="T80" fmla="*/ 1382401454 w 83"/>
                <a:gd name="T81" fmla="*/ 1585121267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3"/>
                <a:gd name="T124" fmla="*/ 0 h 88"/>
                <a:gd name="T125" fmla="*/ 83 w 83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3" h="88">
                  <a:moveTo>
                    <a:pt x="57" y="4"/>
                  </a:moveTo>
                  <a:lnTo>
                    <a:pt x="44" y="0"/>
                  </a:lnTo>
                  <a:lnTo>
                    <a:pt x="40" y="0"/>
                  </a:lnTo>
                  <a:lnTo>
                    <a:pt x="27" y="4"/>
                  </a:lnTo>
                  <a:lnTo>
                    <a:pt x="24" y="5"/>
                  </a:lnTo>
                  <a:lnTo>
                    <a:pt x="14" y="12"/>
                  </a:lnTo>
                  <a:lnTo>
                    <a:pt x="11" y="18"/>
                  </a:lnTo>
                  <a:lnTo>
                    <a:pt x="1" y="42"/>
                  </a:lnTo>
                  <a:lnTo>
                    <a:pt x="0" y="44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80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69" y="80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3" y="48"/>
                  </a:lnTo>
                  <a:lnTo>
                    <a:pt x="83" y="42"/>
                  </a:lnTo>
                  <a:lnTo>
                    <a:pt x="75" y="18"/>
                  </a:lnTo>
                  <a:lnTo>
                    <a:pt x="73" y="14"/>
                  </a:lnTo>
                  <a:lnTo>
                    <a:pt x="71" y="12"/>
                  </a:lnTo>
                  <a:lnTo>
                    <a:pt x="61" y="5"/>
                  </a:lnTo>
                  <a:lnTo>
                    <a:pt x="57" y="4"/>
                  </a:lnTo>
                  <a:close/>
                  <a:moveTo>
                    <a:pt x="28" y="29"/>
                  </a:moveTo>
                  <a:lnTo>
                    <a:pt x="33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7" y="29"/>
                  </a:lnTo>
                  <a:lnTo>
                    <a:pt x="63" y="45"/>
                  </a:lnTo>
                  <a:lnTo>
                    <a:pt x="56" y="63"/>
                  </a:lnTo>
                  <a:lnTo>
                    <a:pt x="42" y="70"/>
                  </a:lnTo>
                  <a:lnTo>
                    <a:pt x="28" y="63"/>
                  </a:lnTo>
                  <a:lnTo>
                    <a:pt x="29" y="67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0" y="45"/>
                  </a:lnTo>
                  <a:lnTo>
                    <a:pt x="19" y="48"/>
                  </a:lnTo>
                  <a:lnTo>
                    <a:pt x="19" y="42"/>
                  </a:lnTo>
                  <a:lnTo>
                    <a:pt x="20" y="45"/>
                  </a:lnTo>
                  <a:lnTo>
                    <a:pt x="28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r>
                <a:rPr lang="ru-RU" sz="1400">
                  <a:latin typeface="Calibri" pitchFamily="34" charset="0"/>
                </a:rPr>
                <a:t> </a:t>
              </a:r>
            </a:p>
          </p:txBody>
        </p:sp>
        <p:sp>
          <p:nvSpPr>
            <p:cNvPr id="399" name="AutoShape 355"/>
            <p:cNvSpPr>
              <a:spLocks noEditPoints="1"/>
            </p:cNvSpPr>
            <p:nvPr/>
          </p:nvSpPr>
          <p:spPr bwMode="auto">
            <a:xfrm>
              <a:off x="7288213" y="6262688"/>
              <a:ext cx="44450" cy="50800"/>
            </a:xfrm>
            <a:custGeom>
              <a:avLst/>
              <a:gdLst>
                <a:gd name="T0" fmla="*/ 0 w 83"/>
                <a:gd name="T1" fmla="*/ 2147483647 h 96"/>
                <a:gd name="T2" fmla="*/ 0 w 83"/>
                <a:gd name="T3" fmla="*/ 2147483647 h 96"/>
                <a:gd name="T4" fmla="*/ 460896123 w 83"/>
                <a:gd name="T5" fmla="*/ 2147483647 h 96"/>
                <a:gd name="T6" fmla="*/ 614337065 w 83"/>
                <a:gd name="T7" fmla="*/ 2147483647 h 96"/>
                <a:gd name="T8" fmla="*/ 1228674131 w 83"/>
                <a:gd name="T9" fmla="*/ 2147483647 h 96"/>
                <a:gd name="T10" fmla="*/ 1382401454 w 83"/>
                <a:gd name="T11" fmla="*/ 2147483647 h 96"/>
                <a:gd name="T12" fmla="*/ 1996738787 w 83"/>
                <a:gd name="T13" fmla="*/ 2147483647 h 96"/>
                <a:gd name="T14" fmla="*/ 2147483647 w 83"/>
                <a:gd name="T15" fmla="*/ 2147483647 h 96"/>
                <a:gd name="T16" fmla="*/ 2147483647 w 83"/>
                <a:gd name="T17" fmla="*/ 2147483647 h 96"/>
                <a:gd name="T18" fmla="*/ 2147483647 w 83"/>
                <a:gd name="T19" fmla="*/ 2147483647 h 96"/>
                <a:gd name="T20" fmla="*/ 2147483647 w 83"/>
                <a:gd name="T21" fmla="*/ 2147483647 h 96"/>
                <a:gd name="T22" fmla="*/ 2147483647 w 83"/>
                <a:gd name="T23" fmla="*/ 2147483647 h 96"/>
                <a:gd name="T24" fmla="*/ 2147483647 w 83"/>
                <a:gd name="T25" fmla="*/ 2147483647 h 96"/>
                <a:gd name="T26" fmla="*/ 2147483647 w 83"/>
                <a:gd name="T27" fmla="*/ 2147483647 h 96"/>
                <a:gd name="T28" fmla="*/ 2147483647 w 83"/>
                <a:gd name="T29" fmla="*/ 2147483647 h 96"/>
                <a:gd name="T30" fmla="*/ 2147483647 w 83"/>
                <a:gd name="T31" fmla="*/ 889055015 h 96"/>
                <a:gd name="T32" fmla="*/ 2147483647 w 83"/>
                <a:gd name="T33" fmla="*/ 740925967 h 96"/>
                <a:gd name="T34" fmla="*/ 2147483647 w 83"/>
                <a:gd name="T35" fmla="*/ 296258230 h 96"/>
                <a:gd name="T36" fmla="*/ 2147483647 w 83"/>
                <a:gd name="T37" fmla="*/ 148129115 h 96"/>
                <a:gd name="T38" fmla="*/ 2147483647 w 83"/>
                <a:gd name="T39" fmla="*/ 0 h 96"/>
                <a:gd name="T40" fmla="*/ 1996738787 w 83"/>
                <a:gd name="T41" fmla="*/ 0 h 96"/>
                <a:gd name="T42" fmla="*/ 1382401454 w 83"/>
                <a:gd name="T43" fmla="*/ 148129115 h 96"/>
                <a:gd name="T44" fmla="*/ 1228674131 w 83"/>
                <a:gd name="T45" fmla="*/ 296258230 h 96"/>
                <a:gd name="T46" fmla="*/ 614337065 w 83"/>
                <a:gd name="T47" fmla="*/ 740925967 h 96"/>
                <a:gd name="T48" fmla="*/ 460896123 w 83"/>
                <a:gd name="T49" fmla="*/ 740925967 h 96"/>
                <a:gd name="T50" fmla="*/ 460896123 w 83"/>
                <a:gd name="T51" fmla="*/ 889055015 h 96"/>
                <a:gd name="T52" fmla="*/ 0 w 83"/>
                <a:gd name="T53" fmla="*/ 2147483647 h 96"/>
                <a:gd name="T54" fmla="*/ 2147483647 w 83"/>
                <a:gd name="T55" fmla="*/ 1037184064 h 96"/>
                <a:gd name="T56" fmla="*/ 2147483647 w 83"/>
                <a:gd name="T57" fmla="*/ 1037184064 h 96"/>
                <a:gd name="T58" fmla="*/ 2147483647 w 83"/>
                <a:gd name="T59" fmla="*/ 1185313377 h 96"/>
                <a:gd name="T60" fmla="*/ 2147483647 w 83"/>
                <a:gd name="T61" fmla="*/ 1333722355 h 96"/>
                <a:gd name="T62" fmla="*/ 2147483647 w 83"/>
                <a:gd name="T63" fmla="*/ 2147483647 h 96"/>
                <a:gd name="T64" fmla="*/ 2147483647 w 83"/>
                <a:gd name="T65" fmla="*/ 2147483647 h 96"/>
                <a:gd name="T66" fmla="*/ 2147483647 w 83"/>
                <a:gd name="T67" fmla="*/ 2147483647 h 96"/>
                <a:gd name="T68" fmla="*/ 2147483647 w 83"/>
                <a:gd name="T69" fmla="*/ 2147483647 h 96"/>
                <a:gd name="T70" fmla="*/ 1689570120 w 83"/>
                <a:gd name="T71" fmla="*/ 2147483647 h 96"/>
                <a:gd name="T72" fmla="*/ 1382401454 w 83"/>
                <a:gd name="T73" fmla="*/ 2147483647 h 96"/>
                <a:gd name="T74" fmla="*/ 1535842797 w 83"/>
                <a:gd name="T75" fmla="*/ 2147483647 h 96"/>
                <a:gd name="T76" fmla="*/ 1382401454 w 83"/>
                <a:gd name="T77" fmla="*/ 2147483647 h 96"/>
                <a:gd name="T78" fmla="*/ 1382401454 w 83"/>
                <a:gd name="T79" fmla="*/ 2147483647 h 96"/>
                <a:gd name="T80" fmla="*/ 1075233055 w 83"/>
                <a:gd name="T81" fmla="*/ 2147483647 h 96"/>
                <a:gd name="T82" fmla="*/ 1382401454 w 83"/>
                <a:gd name="T83" fmla="*/ 1481851933 h 96"/>
                <a:gd name="T84" fmla="*/ 1689570120 w 83"/>
                <a:gd name="T85" fmla="*/ 1185313377 h 96"/>
                <a:gd name="T86" fmla="*/ 2147483647 w 83"/>
                <a:gd name="T87" fmla="*/ 1037184064 h 96"/>
                <a:gd name="T88" fmla="*/ 1996738787 w 83"/>
                <a:gd name="T89" fmla="*/ 1037184064 h 96"/>
                <a:gd name="T90" fmla="*/ 2147483647 w 83"/>
                <a:gd name="T91" fmla="*/ 1037184064 h 9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3"/>
                <a:gd name="T139" fmla="*/ 0 h 96"/>
                <a:gd name="T140" fmla="*/ 83 w 83"/>
                <a:gd name="T141" fmla="*/ 96 h 9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3" h="96">
                  <a:moveTo>
                    <a:pt x="0" y="45"/>
                  </a:moveTo>
                  <a:lnTo>
                    <a:pt x="0" y="51"/>
                  </a:lnTo>
                  <a:lnTo>
                    <a:pt x="9" y="77"/>
                  </a:lnTo>
                  <a:lnTo>
                    <a:pt x="13" y="83"/>
                  </a:lnTo>
                  <a:lnTo>
                    <a:pt x="23" y="91"/>
                  </a:lnTo>
                  <a:lnTo>
                    <a:pt x="28" y="92"/>
                  </a:lnTo>
                  <a:lnTo>
                    <a:pt x="40" y="96"/>
                  </a:lnTo>
                  <a:lnTo>
                    <a:pt x="45" y="96"/>
                  </a:lnTo>
                  <a:lnTo>
                    <a:pt x="57" y="92"/>
                  </a:lnTo>
                  <a:lnTo>
                    <a:pt x="63" y="90"/>
                  </a:lnTo>
                  <a:lnTo>
                    <a:pt x="72" y="81"/>
                  </a:lnTo>
                  <a:lnTo>
                    <a:pt x="73" y="77"/>
                  </a:lnTo>
                  <a:lnTo>
                    <a:pt x="83" y="51"/>
                  </a:lnTo>
                  <a:lnTo>
                    <a:pt x="83" y="48"/>
                  </a:lnTo>
                  <a:lnTo>
                    <a:pt x="83" y="45"/>
                  </a:lnTo>
                  <a:lnTo>
                    <a:pt x="73" y="18"/>
                  </a:lnTo>
                  <a:lnTo>
                    <a:pt x="72" y="15"/>
                  </a:lnTo>
                  <a:lnTo>
                    <a:pt x="63" y="7"/>
                  </a:lnTo>
                  <a:lnTo>
                    <a:pt x="57" y="3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28" y="3"/>
                  </a:lnTo>
                  <a:lnTo>
                    <a:pt x="23" y="5"/>
                  </a:lnTo>
                  <a:lnTo>
                    <a:pt x="13" y="14"/>
                  </a:lnTo>
                  <a:lnTo>
                    <a:pt x="10" y="15"/>
                  </a:lnTo>
                  <a:lnTo>
                    <a:pt x="9" y="18"/>
                  </a:lnTo>
                  <a:lnTo>
                    <a:pt x="0" y="45"/>
                  </a:lnTo>
                  <a:close/>
                  <a:moveTo>
                    <a:pt x="45" y="21"/>
                  </a:moveTo>
                  <a:lnTo>
                    <a:pt x="43" y="22"/>
                  </a:lnTo>
                  <a:lnTo>
                    <a:pt x="51" y="24"/>
                  </a:lnTo>
                  <a:lnTo>
                    <a:pt x="56" y="28"/>
                  </a:lnTo>
                  <a:lnTo>
                    <a:pt x="63" y="48"/>
                  </a:lnTo>
                  <a:lnTo>
                    <a:pt x="56" y="67"/>
                  </a:lnTo>
                  <a:lnTo>
                    <a:pt x="50" y="74"/>
                  </a:lnTo>
                  <a:lnTo>
                    <a:pt x="43" y="75"/>
                  </a:lnTo>
                  <a:lnTo>
                    <a:pt x="34" y="74"/>
                  </a:lnTo>
                  <a:lnTo>
                    <a:pt x="28" y="68"/>
                  </a:lnTo>
                  <a:lnTo>
                    <a:pt x="29" y="71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20" y="48"/>
                  </a:lnTo>
                  <a:lnTo>
                    <a:pt x="28" y="29"/>
                  </a:lnTo>
                  <a:lnTo>
                    <a:pt x="34" y="24"/>
                  </a:lnTo>
                  <a:lnTo>
                    <a:pt x="43" y="22"/>
                  </a:lnTo>
                  <a:lnTo>
                    <a:pt x="40" y="21"/>
                  </a:lnTo>
                  <a:lnTo>
                    <a:pt x="45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400" name="AutoShape 356"/>
            <p:cNvSpPr>
              <a:spLocks noEditPoints="1"/>
            </p:cNvSpPr>
            <p:nvPr/>
          </p:nvSpPr>
          <p:spPr bwMode="auto">
            <a:xfrm>
              <a:off x="6543675" y="7729538"/>
              <a:ext cx="44450" cy="50800"/>
            </a:xfrm>
            <a:custGeom>
              <a:avLst/>
              <a:gdLst>
                <a:gd name="T0" fmla="*/ 0 w 83"/>
                <a:gd name="T1" fmla="*/ 2147483647 h 96"/>
                <a:gd name="T2" fmla="*/ 0 w 83"/>
                <a:gd name="T3" fmla="*/ 2147483647 h 96"/>
                <a:gd name="T4" fmla="*/ 460896123 w 83"/>
                <a:gd name="T5" fmla="*/ 2147483647 h 96"/>
                <a:gd name="T6" fmla="*/ 614337065 w 83"/>
                <a:gd name="T7" fmla="*/ 2147483647 h 96"/>
                <a:gd name="T8" fmla="*/ 1228674131 w 83"/>
                <a:gd name="T9" fmla="*/ 2147483647 h 96"/>
                <a:gd name="T10" fmla="*/ 1382401454 w 83"/>
                <a:gd name="T11" fmla="*/ 2147483647 h 96"/>
                <a:gd name="T12" fmla="*/ 1996738787 w 83"/>
                <a:gd name="T13" fmla="*/ 2147483647 h 96"/>
                <a:gd name="T14" fmla="*/ 2147483647 w 83"/>
                <a:gd name="T15" fmla="*/ 2147483647 h 96"/>
                <a:gd name="T16" fmla="*/ 2147483647 w 83"/>
                <a:gd name="T17" fmla="*/ 2147483647 h 96"/>
                <a:gd name="T18" fmla="*/ 2147483647 w 83"/>
                <a:gd name="T19" fmla="*/ 2147483647 h 96"/>
                <a:gd name="T20" fmla="*/ 2147483647 w 83"/>
                <a:gd name="T21" fmla="*/ 2147483647 h 96"/>
                <a:gd name="T22" fmla="*/ 2147483647 w 83"/>
                <a:gd name="T23" fmla="*/ 2147483647 h 96"/>
                <a:gd name="T24" fmla="*/ 2147483647 w 83"/>
                <a:gd name="T25" fmla="*/ 2147483647 h 96"/>
                <a:gd name="T26" fmla="*/ 2147483647 w 83"/>
                <a:gd name="T27" fmla="*/ 2147483647 h 96"/>
                <a:gd name="T28" fmla="*/ 2147483647 w 83"/>
                <a:gd name="T29" fmla="*/ 2147483647 h 96"/>
                <a:gd name="T30" fmla="*/ 2147483647 w 83"/>
                <a:gd name="T31" fmla="*/ 889055015 h 96"/>
                <a:gd name="T32" fmla="*/ 2147483647 w 83"/>
                <a:gd name="T33" fmla="*/ 740925967 h 96"/>
                <a:gd name="T34" fmla="*/ 2147483647 w 83"/>
                <a:gd name="T35" fmla="*/ 296258230 h 96"/>
                <a:gd name="T36" fmla="*/ 2147483647 w 83"/>
                <a:gd name="T37" fmla="*/ 148129115 h 96"/>
                <a:gd name="T38" fmla="*/ 2147483647 w 83"/>
                <a:gd name="T39" fmla="*/ 0 h 96"/>
                <a:gd name="T40" fmla="*/ 1996738787 w 83"/>
                <a:gd name="T41" fmla="*/ 0 h 96"/>
                <a:gd name="T42" fmla="*/ 1382401454 w 83"/>
                <a:gd name="T43" fmla="*/ 148129115 h 96"/>
                <a:gd name="T44" fmla="*/ 1228674131 w 83"/>
                <a:gd name="T45" fmla="*/ 296258230 h 96"/>
                <a:gd name="T46" fmla="*/ 614337065 w 83"/>
                <a:gd name="T47" fmla="*/ 740925967 h 96"/>
                <a:gd name="T48" fmla="*/ 460896123 w 83"/>
                <a:gd name="T49" fmla="*/ 740925967 h 96"/>
                <a:gd name="T50" fmla="*/ 460896123 w 83"/>
                <a:gd name="T51" fmla="*/ 889055015 h 96"/>
                <a:gd name="T52" fmla="*/ 0 w 83"/>
                <a:gd name="T53" fmla="*/ 2147483647 h 96"/>
                <a:gd name="T54" fmla="*/ 2147483647 w 83"/>
                <a:gd name="T55" fmla="*/ 1037184064 h 96"/>
                <a:gd name="T56" fmla="*/ 2147483647 w 83"/>
                <a:gd name="T57" fmla="*/ 1037184064 h 96"/>
                <a:gd name="T58" fmla="*/ 2147483647 w 83"/>
                <a:gd name="T59" fmla="*/ 1185313377 h 96"/>
                <a:gd name="T60" fmla="*/ 2147483647 w 83"/>
                <a:gd name="T61" fmla="*/ 1333722355 h 96"/>
                <a:gd name="T62" fmla="*/ 2147483647 w 83"/>
                <a:gd name="T63" fmla="*/ 2147483647 h 96"/>
                <a:gd name="T64" fmla="*/ 2147483647 w 83"/>
                <a:gd name="T65" fmla="*/ 2147483647 h 96"/>
                <a:gd name="T66" fmla="*/ 2147483647 w 83"/>
                <a:gd name="T67" fmla="*/ 2147483647 h 96"/>
                <a:gd name="T68" fmla="*/ 2147483647 w 83"/>
                <a:gd name="T69" fmla="*/ 2147483647 h 96"/>
                <a:gd name="T70" fmla="*/ 1689570120 w 83"/>
                <a:gd name="T71" fmla="*/ 2147483647 h 96"/>
                <a:gd name="T72" fmla="*/ 1382401454 w 83"/>
                <a:gd name="T73" fmla="*/ 2147483647 h 96"/>
                <a:gd name="T74" fmla="*/ 1535842797 w 83"/>
                <a:gd name="T75" fmla="*/ 2147483647 h 96"/>
                <a:gd name="T76" fmla="*/ 1382401454 w 83"/>
                <a:gd name="T77" fmla="*/ 2147483647 h 96"/>
                <a:gd name="T78" fmla="*/ 1382401454 w 83"/>
                <a:gd name="T79" fmla="*/ 2147483647 h 96"/>
                <a:gd name="T80" fmla="*/ 1075233055 w 83"/>
                <a:gd name="T81" fmla="*/ 2147483647 h 96"/>
                <a:gd name="T82" fmla="*/ 1382401454 w 83"/>
                <a:gd name="T83" fmla="*/ 1481851933 h 96"/>
                <a:gd name="T84" fmla="*/ 1689570120 w 83"/>
                <a:gd name="T85" fmla="*/ 1185313377 h 96"/>
                <a:gd name="T86" fmla="*/ 2147483647 w 83"/>
                <a:gd name="T87" fmla="*/ 1037184064 h 96"/>
                <a:gd name="T88" fmla="*/ 1996738787 w 83"/>
                <a:gd name="T89" fmla="*/ 1037184064 h 96"/>
                <a:gd name="T90" fmla="*/ 2147483647 w 83"/>
                <a:gd name="T91" fmla="*/ 1037184064 h 9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3"/>
                <a:gd name="T139" fmla="*/ 0 h 96"/>
                <a:gd name="T140" fmla="*/ 83 w 83"/>
                <a:gd name="T141" fmla="*/ 96 h 9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3" h="96">
                  <a:moveTo>
                    <a:pt x="0" y="45"/>
                  </a:moveTo>
                  <a:lnTo>
                    <a:pt x="0" y="51"/>
                  </a:lnTo>
                  <a:lnTo>
                    <a:pt x="9" y="77"/>
                  </a:lnTo>
                  <a:lnTo>
                    <a:pt x="13" y="83"/>
                  </a:lnTo>
                  <a:lnTo>
                    <a:pt x="23" y="91"/>
                  </a:lnTo>
                  <a:lnTo>
                    <a:pt x="28" y="92"/>
                  </a:lnTo>
                  <a:lnTo>
                    <a:pt x="40" y="96"/>
                  </a:lnTo>
                  <a:lnTo>
                    <a:pt x="45" y="96"/>
                  </a:lnTo>
                  <a:lnTo>
                    <a:pt x="57" y="92"/>
                  </a:lnTo>
                  <a:lnTo>
                    <a:pt x="63" y="90"/>
                  </a:lnTo>
                  <a:lnTo>
                    <a:pt x="72" y="81"/>
                  </a:lnTo>
                  <a:lnTo>
                    <a:pt x="73" y="77"/>
                  </a:lnTo>
                  <a:lnTo>
                    <a:pt x="83" y="51"/>
                  </a:lnTo>
                  <a:lnTo>
                    <a:pt x="83" y="48"/>
                  </a:lnTo>
                  <a:lnTo>
                    <a:pt x="83" y="45"/>
                  </a:lnTo>
                  <a:lnTo>
                    <a:pt x="73" y="18"/>
                  </a:lnTo>
                  <a:lnTo>
                    <a:pt x="72" y="15"/>
                  </a:lnTo>
                  <a:lnTo>
                    <a:pt x="63" y="7"/>
                  </a:lnTo>
                  <a:lnTo>
                    <a:pt x="57" y="3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28" y="3"/>
                  </a:lnTo>
                  <a:lnTo>
                    <a:pt x="23" y="5"/>
                  </a:lnTo>
                  <a:lnTo>
                    <a:pt x="13" y="14"/>
                  </a:lnTo>
                  <a:lnTo>
                    <a:pt x="10" y="15"/>
                  </a:lnTo>
                  <a:lnTo>
                    <a:pt x="9" y="18"/>
                  </a:lnTo>
                  <a:lnTo>
                    <a:pt x="0" y="45"/>
                  </a:lnTo>
                  <a:close/>
                  <a:moveTo>
                    <a:pt x="45" y="21"/>
                  </a:moveTo>
                  <a:lnTo>
                    <a:pt x="43" y="22"/>
                  </a:lnTo>
                  <a:lnTo>
                    <a:pt x="51" y="24"/>
                  </a:lnTo>
                  <a:lnTo>
                    <a:pt x="56" y="28"/>
                  </a:lnTo>
                  <a:lnTo>
                    <a:pt x="63" y="48"/>
                  </a:lnTo>
                  <a:lnTo>
                    <a:pt x="56" y="67"/>
                  </a:lnTo>
                  <a:lnTo>
                    <a:pt x="50" y="74"/>
                  </a:lnTo>
                  <a:lnTo>
                    <a:pt x="43" y="75"/>
                  </a:lnTo>
                  <a:lnTo>
                    <a:pt x="34" y="74"/>
                  </a:lnTo>
                  <a:lnTo>
                    <a:pt x="28" y="68"/>
                  </a:lnTo>
                  <a:lnTo>
                    <a:pt x="29" y="71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20" y="48"/>
                  </a:lnTo>
                  <a:lnTo>
                    <a:pt x="28" y="29"/>
                  </a:lnTo>
                  <a:lnTo>
                    <a:pt x="34" y="24"/>
                  </a:lnTo>
                  <a:lnTo>
                    <a:pt x="43" y="22"/>
                  </a:lnTo>
                  <a:lnTo>
                    <a:pt x="40" y="21"/>
                  </a:lnTo>
                  <a:lnTo>
                    <a:pt x="45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401" name="AutoShape 357"/>
            <p:cNvSpPr>
              <a:spLocks noEditPoints="1"/>
            </p:cNvSpPr>
            <p:nvPr/>
          </p:nvSpPr>
          <p:spPr bwMode="auto">
            <a:xfrm>
              <a:off x="6499225" y="5892800"/>
              <a:ext cx="44450" cy="50800"/>
            </a:xfrm>
            <a:custGeom>
              <a:avLst/>
              <a:gdLst>
                <a:gd name="T0" fmla="*/ 0 w 83"/>
                <a:gd name="T1" fmla="*/ 2147483647 h 96"/>
                <a:gd name="T2" fmla="*/ 0 w 83"/>
                <a:gd name="T3" fmla="*/ 2147483647 h 96"/>
                <a:gd name="T4" fmla="*/ 460896123 w 83"/>
                <a:gd name="T5" fmla="*/ 2147483647 h 96"/>
                <a:gd name="T6" fmla="*/ 614337065 w 83"/>
                <a:gd name="T7" fmla="*/ 2147483647 h 96"/>
                <a:gd name="T8" fmla="*/ 1228674131 w 83"/>
                <a:gd name="T9" fmla="*/ 2147483647 h 96"/>
                <a:gd name="T10" fmla="*/ 1382401454 w 83"/>
                <a:gd name="T11" fmla="*/ 2147483647 h 96"/>
                <a:gd name="T12" fmla="*/ 1996738787 w 83"/>
                <a:gd name="T13" fmla="*/ 2147483647 h 96"/>
                <a:gd name="T14" fmla="*/ 2147483647 w 83"/>
                <a:gd name="T15" fmla="*/ 2147483647 h 96"/>
                <a:gd name="T16" fmla="*/ 2147483647 w 83"/>
                <a:gd name="T17" fmla="*/ 2147483647 h 96"/>
                <a:gd name="T18" fmla="*/ 2147483647 w 83"/>
                <a:gd name="T19" fmla="*/ 2147483647 h 96"/>
                <a:gd name="T20" fmla="*/ 2147483647 w 83"/>
                <a:gd name="T21" fmla="*/ 2147483647 h 96"/>
                <a:gd name="T22" fmla="*/ 2147483647 w 83"/>
                <a:gd name="T23" fmla="*/ 2147483647 h 96"/>
                <a:gd name="T24" fmla="*/ 2147483647 w 83"/>
                <a:gd name="T25" fmla="*/ 2147483647 h 96"/>
                <a:gd name="T26" fmla="*/ 2147483647 w 83"/>
                <a:gd name="T27" fmla="*/ 2147483647 h 96"/>
                <a:gd name="T28" fmla="*/ 2147483647 w 83"/>
                <a:gd name="T29" fmla="*/ 2147483647 h 96"/>
                <a:gd name="T30" fmla="*/ 2147483647 w 83"/>
                <a:gd name="T31" fmla="*/ 889055015 h 96"/>
                <a:gd name="T32" fmla="*/ 2147483647 w 83"/>
                <a:gd name="T33" fmla="*/ 740925967 h 96"/>
                <a:gd name="T34" fmla="*/ 2147483647 w 83"/>
                <a:gd name="T35" fmla="*/ 296258230 h 96"/>
                <a:gd name="T36" fmla="*/ 2147483647 w 83"/>
                <a:gd name="T37" fmla="*/ 148129115 h 96"/>
                <a:gd name="T38" fmla="*/ 2147483647 w 83"/>
                <a:gd name="T39" fmla="*/ 0 h 96"/>
                <a:gd name="T40" fmla="*/ 1996738787 w 83"/>
                <a:gd name="T41" fmla="*/ 0 h 96"/>
                <a:gd name="T42" fmla="*/ 1382401454 w 83"/>
                <a:gd name="T43" fmla="*/ 148129115 h 96"/>
                <a:gd name="T44" fmla="*/ 1228674131 w 83"/>
                <a:gd name="T45" fmla="*/ 296258230 h 96"/>
                <a:gd name="T46" fmla="*/ 614337065 w 83"/>
                <a:gd name="T47" fmla="*/ 740925967 h 96"/>
                <a:gd name="T48" fmla="*/ 460896123 w 83"/>
                <a:gd name="T49" fmla="*/ 740925967 h 96"/>
                <a:gd name="T50" fmla="*/ 460896123 w 83"/>
                <a:gd name="T51" fmla="*/ 889055015 h 96"/>
                <a:gd name="T52" fmla="*/ 0 w 83"/>
                <a:gd name="T53" fmla="*/ 2147483647 h 96"/>
                <a:gd name="T54" fmla="*/ 2147483647 w 83"/>
                <a:gd name="T55" fmla="*/ 1037184064 h 96"/>
                <a:gd name="T56" fmla="*/ 2147483647 w 83"/>
                <a:gd name="T57" fmla="*/ 1037184064 h 96"/>
                <a:gd name="T58" fmla="*/ 2147483647 w 83"/>
                <a:gd name="T59" fmla="*/ 1185313377 h 96"/>
                <a:gd name="T60" fmla="*/ 2147483647 w 83"/>
                <a:gd name="T61" fmla="*/ 1333722355 h 96"/>
                <a:gd name="T62" fmla="*/ 2147483647 w 83"/>
                <a:gd name="T63" fmla="*/ 2147483647 h 96"/>
                <a:gd name="T64" fmla="*/ 2147483647 w 83"/>
                <a:gd name="T65" fmla="*/ 2147483647 h 96"/>
                <a:gd name="T66" fmla="*/ 2147483647 w 83"/>
                <a:gd name="T67" fmla="*/ 2147483647 h 96"/>
                <a:gd name="T68" fmla="*/ 2147483647 w 83"/>
                <a:gd name="T69" fmla="*/ 2147483647 h 96"/>
                <a:gd name="T70" fmla="*/ 1689570120 w 83"/>
                <a:gd name="T71" fmla="*/ 2147483647 h 96"/>
                <a:gd name="T72" fmla="*/ 1382401454 w 83"/>
                <a:gd name="T73" fmla="*/ 2147483647 h 96"/>
                <a:gd name="T74" fmla="*/ 1535842797 w 83"/>
                <a:gd name="T75" fmla="*/ 2147483647 h 96"/>
                <a:gd name="T76" fmla="*/ 1382401454 w 83"/>
                <a:gd name="T77" fmla="*/ 2147483647 h 96"/>
                <a:gd name="T78" fmla="*/ 1382401454 w 83"/>
                <a:gd name="T79" fmla="*/ 2147483647 h 96"/>
                <a:gd name="T80" fmla="*/ 1075233055 w 83"/>
                <a:gd name="T81" fmla="*/ 2147483647 h 96"/>
                <a:gd name="T82" fmla="*/ 1382401454 w 83"/>
                <a:gd name="T83" fmla="*/ 1481851933 h 96"/>
                <a:gd name="T84" fmla="*/ 1689570120 w 83"/>
                <a:gd name="T85" fmla="*/ 1185313377 h 96"/>
                <a:gd name="T86" fmla="*/ 2147483647 w 83"/>
                <a:gd name="T87" fmla="*/ 1037184064 h 96"/>
                <a:gd name="T88" fmla="*/ 1996738787 w 83"/>
                <a:gd name="T89" fmla="*/ 1037184064 h 96"/>
                <a:gd name="T90" fmla="*/ 2147483647 w 83"/>
                <a:gd name="T91" fmla="*/ 1037184064 h 9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3"/>
                <a:gd name="T139" fmla="*/ 0 h 96"/>
                <a:gd name="T140" fmla="*/ 83 w 83"/>
                <a:gd name="T141" fmla="*/ 96 h 9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3" h="96">
                  <a:moveTo>
                    <a:pt x="0" y="45"/>
                  </a:moveTo>
                  <a:lnTo>
                    <a:pt x="0" y="51"/>
                  </a:lnTo>
                  <a:lnTo>
                    <a:pt x="9" y="77"/>
                  </a:lnTo>
                  <a:lnTo>
                    <a:pt x="13" y="83"/>
                  </a:lnTo>
                  <a:lnTo>
                    <a:pt x="23" y="91"/>
                  </a:lnTo>
                  <a:lnTo>
                    <a:pt x="28" y="92"/>
                  </a:lnTo>
                  <a:lnTo>
                    <a:pt x="40" y="96"/>
                  </a:lnTo>
                  <a:lnTo>
                    <a:pt x="45" y="96"/>
                  </a:lnTo>
                  <a:lnTo>
                    <a:pt x="57" y="92"/>
                  </a:lnTo>
                  <a:lnTo>
                    <a:pt x="63" y="90"/>
                  </a:lnTo>
                  <a:lnTo>
                    <a:pt x="72" y="81"/>
                  </a:lnTo>
                  <a:lnTo>
                    <a:pt x="73" y="77"/>
                  </a:lnTo>
                  <a:lnTo>
                    <a:pt x="83" y="51"/>
                  </a:lnTo>
                  <a:lnTo>
                    <a:pt x="83" y="48"/>
                  </a:lnTo>
                  <a:lnTo>
                    <a:pt x="83" y="45"/>
                  </a:lnTo>
                  <a:lnTo>
                    <a:pt x="73" y="18"/>
                  </a:lnTo>
                  <a:lnTo>
                    <a:pt x="72" y="15"/>
                  </a:lnTo>
                  <a:lnTo>
                    <a:pt x="63" y="7"/>
                  </a:lnTo>
                  <a:lnTo>
                    <a:pt x="57" y="3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28" y="3"/>
                  </a:lnTo>
                  <a:lnTo>
                    <a:pt x="23" y="5"/>
                  </a:lnTo>
                  <a:lnTo>
                    <a:pt x="13" y="14"/>
                  </a:lnTo>
                  <a:lnTo>
                    <a:pt x="10" y="15"/>
                  </a:lnTo>
                  <a:lnTo>
                    <a:pt x="9" y="18"/>
                  </a:lnTo>
                  <a:lnTo>
                    <a:pt x="0" y="45"/>
                  </a:lnTo>
                  <a:close/>
                  <a:moveTo>
                    <a:pt x="45" y="21"/>
                  </a:moveTo>
                  <a:lnTo>
                    <a:pt x="43" y="22"/>
                  </a:lnTo>
                  <a:lnTo>
                    <a:pt x="51" y="24"/>
                  </a:lnTo>
                  <a:lnTo>
                    <a:pt x="56" y="28"/>
                  </a:lnTo>
                  <a:lnTo>
                    <a:pt x="63" y="48"/>
                  </a:lnTo>
                  <a:lnTo>
                    <a:pt x="56" y="67"/>
                  </a:lnTo>
                  <a:lnTo>
                    <a:pt x="50" y="74"/>
                  </a:lnTo>
                  <a:lnTo>
                    <a:pt x="43" y="75"/>
                  </a:lnTo>
                  <a:lnTo>
                    <a:pt x="34" y="74"/>
                  </a:lnTo>
                  <a:lnTo>
                    <a:pt x="28" y="68"/>
                  </a:lnTo>
                  <a:lnTo>
                    <a:pt x="29" y="71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20" y="48"/>
                  </a:lnTo>
                  <a:lnTo>
                    <a:pt x="28" y="29"/>
                  </a:lnTo>
                  <a:lnTo>
                    <a:pt x="34" y="24"/>
                  </a:lnTo>
                  <a:lnTo>
                    <a:pt x="43" y="22"/>
                  </a:lnTo>
                  <a:lnTo>
                    <a:pt x="40" y="21"/>
                  </a:lnTo>
                  <a:lnTo>
                    <a:pt x="45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402" name="AutoShape 358"/>
            <p:cNvSpPr>
              <a:spLocks noEditPoints="1"/>
            </p:cNvSpPr>
            <p:nvPr/>
          </p:nvSpPr>
          <p:spPr bwMode="auto">
            <a:xfrm>
              <a:off x="7546975" y="7058025"/>
              <a:ext cx="44450" cy="50800"/>
            </a:xfrm>
            <a:custGeom>
              <a:avLst/>
              <a:gdLst>
                <a:gd name="T0" fmla="*/ 0 w 83"/>
                <a:gd name="T1" fmla="*/ 2147483647 h 96"/>
                <a:gd name="T2" fmla="*/ 0 w 83"/>
                <a:gd name="T3" fmla="*/ 2147483647 h 96"/>
                <a:gd name="T4" fmla="*/ 460896123 w 83"/>
                <a:gd name="T5" fmla="*/ 2147483647 h 96"/>
                <a:gd name="T6" fmla="*/ 614337065 w 83"/>
                <a:gd name="T7" fmla="*/ 2147483647 h 96"/>
                <a:gd name="T8" fmla="*/ 1228674131 w 83"/>
                <a:gd name="T9" fmla="*/ 2147483647 h 96"/>
                <a:gd name="T10" fmla="*/ 1382401454 w 83"/>
                <a:gd name="T11" fmla="*/ 2147483647 h 96"/>
                <a:gd name="T12" fmla="*/ 1996738787 w 83"/>
                <a:gd name="T13" fmla="*/ 2147483647 h 96"/>
                <a:gd name="T14" fmla="*/ 2147483647 w 83"/>
                <a:gd name="T15" fmla="*/ 2147483647 h 96"/>
                <a:gd name="T16" fmla="*/ 2147483647 w 83"/>
                <a:gd name="T17" fmla="*/ 2147483647 h 96"/>
                <a:gd name="T18" fmla="*/ 2147483647 w 83"/>
                <a:gd name="T19" fmla="*/ 2147483647 h 96"/>
                <a:gd name="T20" fmla="*/ 2147483647 w 83"/>
                <a:gd name="T21" fmla="*/ 2147483647 h 96"/>
                <a:gd name="T22" fmla="*/ 2147483647 w 83"/>
                <a:gd name="T23" fmla="*/ 2147483647 h 96"/>
                <a:gd name="T24" fmla="*/ 2147483647 w 83"/>
                <a:gd name="T25" fmla="*/ 2147483647 h 96"/>
                <a:gd name="T26" fmla="*/ 2147483647 w 83"/>
                <a:gd name="T27" fmla="*/ 2147483647 h 96"/>
                <a:gd name="T28" fmla="*/ 2147483647 w 83"/>
                <a:gd name="T29" fmla="*/ 2147483647 h 96"/>
                <a:gd name="T30" fmla="*/ 2147483647 w 83"/>
                <a:gd name="T31" fmla="*/ 889055015 h 96"/>
                <a:gd name="T32" fmla="*/ 2147483647 w 83"/>
                <a:gd name="T33" fmla="*/ 740925967 h 96"/>
                <a:gd name="T34" fmla="*/ 2147483647 w 83"/>
                <a:gd name="T35" fmla="*/ 296258230 h 96"/>
                <a:gd name="T36" fmla="*/ 2147483647 w 83"/>
                <a:gd name="T37" fmla="*/ 148129115 h 96"/>
                <a:gd name="T38" fmla="*/ 2147483647 w 83"/>
                <a:gd name="T39" fmla="*/ 0 h 96"/>
                <a:gd name="T40" fmla="*/ 1996738787 w 83"/>
                <a:gd name="T41" fmla="*/ 0 h 96"/>
                <a:gd name="T42" fmla="*/ 1382401454 w 83"/>
                <a:gd name="T43" fmla="*/ 148129115 h 96"/>
                <a:gd name="T44" fmla="*/ 1228674131 w 83"/>
                <a:gd name="T45" fmla="*/ 296258230 h 96"/>
                <a:gd name="T46" fmla="*/ 614337065 w 83"/>
                <a:gd name="T47" fmla="*/ 740925967 h 96"/>
                <a:gd name="T48" fmla="*/ 460896123 w 83"/>
                <a:gd name="T49" fmla="*/ 740925967 h 96"/>
                <a:gd name="T50" fmla="*/ 460896123 w 83"/>
                <a:gd name="T51" fmla="*/ 889055015 h 96"/>
                <a:gd name="T52" fmla="*/ 0 w 83"/>
                <a:gd name="T53" fmla="*/ 2147483647 h 96"/>
                <a:gd name="T54" fmla="*/ 2147483647 w 83"/>
                <a:gd name="T55" fmla="*/ 1037184064 h 96"/>
                <a:gd name="T56" fmla="*/ 2147483647 w 83"/>
                <a:gd name="T57" fmla="*/ 1037184064 h 96"/>
                <a:gd name="T58" fmla="*/ 2147483647 w 83"/>
                <a:gd name="T59" fmla="*/ 1185313377 h 96"/>
                <a:gd name="T60" fmla="*/ 2147483647 w 83"/>
                <a:gd name="T61" fmla="*/ 1333722355 h 96"/>
                <a:gd name="T62" fmla="*/ 2147483647 w 83"/>
                <a:gd name="T63" fmla="*/ 2147483647 h 96"/>
                <a:gd name="T64" fmla="*/ 2147483647 w 83"/>
                <a:gd name="T65" fmla="*/ 2147483647 h 96"/>
                <a:gd name="T66" fmla="*/ 2147483647 w 83"/>
                <a:gd name="T67" fmla="*/ 2147483647 h 96"/>
                <a:gd name="T68" fmla="*/ 2147483647 w 83"/>
                <a:gd name="T69" fmla="*/ 2147483647 h 96"/>
                <a:gd name="T70" fmla="*/ 1689570120 w 83"/>
                <a:gd name="T71" fmla="*/ 2147483647 h 96"/>
                <a:gd name="T72" fmla="*/ 1382401454 w 83"/>
                <a:gd name="T73" fmla="*/ 2147483647 h 96"/>
                <a:gd name="T74" fmla="*/ 1535842797 w 83"/>
                <a:gd name="T75" fmla="*/ 2147483647 h 96"/>
                <a:gd name="T76" fmla="*/ 1382401454 w 83"/>
                <a:gd name="T77" fmla="*/ 2147483647 h 96"/>
                <a:gd name="T78" fmla="*/ 1382401454 w 83"/>
                <a:gd name="T79" fmla="*/ 2147483647 h 96"/>
                <a:gd name="T80" fmla="*/ 1075233055 w 83"/>
                <a:gd name="T81" fmla="*/ 2147483647 h 96"/>
                <a:gd name="T82" fmla="*/ 1382401454 w 83"/>
                <a:gd name="T83" fmla="*/ 1481851933 h 96"/>
                <a:gd name="T84" fmla="*/ 1689570120 w 83"/>
                <a:gd name="T85" fmla="*/ 1185313377 h 96"/>
                <a:gd name="T86" fmla="*/ 2147483647 w 83"/>
                <a:gd name="T87" fmla="*/ 1037184064 h 96"/>
                <a:gd name="T88" fmla="*/ 1996738787 w 83"/>
                <a:gd name="T89" fmla="*/ 1037184064 h 96"/>
                <a:gd name="T90" fmla="*/ 2147483647 w 83"/>
                <a:gd name="T91" fmla="*/ 1037184064 h 9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3"/>
                <a:gd name="T139" fmla="*/ 0 h 96"/>
                <a:gd name="T140" fmla="*/ 83 w 83"/>
                <a:gd name="T141" fmla="*/ 96 h 9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3" h="96">
                  <a:moveTo>
                    <a:pt x="0" y="45"/>
                  </a:moveTo>
                  <a:lnTo>
                    <a:pt x="0" y="51"/>
                  </a:lnTo>
                  <a:lnTo>
                    <a:pt x="9" y="77"/>
                  </a:lnTo>
                  <a:lnTo>
                    <a:pt x="13" y="83"/>
                  </a:lnTo>
                  <a:lnTo>
                    <a:pt x="23" y="91"/>
                  </a:lnTo>
                  <a:lnTo>
                    <a:pt x="28" y="92"/>
                  </a:lnTo>
                  <a:lnTo>
                    <a:pt x="40" y="96"/>
                  </a:lnTo>
                  <a:lnTo>
                    <a:pt x="45" y="96"/>
                  </a:lnTo>
                  <a:lnTo>
                    <a:pt x="57" y="92"/>
                  </a:lnTo>
                  <a:lnTo>
                    <a:pt x="63" y="90"/>
                  </a:lnTo>
                  <a:lnTo>
                    <a:pt x="72" y="81"/>
                  </a:lnTo>
                  <a:lnTo>
                    <a:pt x="73" y="77"/>
                  </a:lnTo>
                  <a:lnTo>
                    <a:pt x="83" y="51"/>
                  </a:lnTo>
                  <a:lnTo>
                    <a:pt x="83" y="48"/>
                  </a:lnTo>
                  <a:lnTo>
                    <a:pt x="83" y="45"/>
                  </a:lnTo>
                  <a:lnTo>
                    <a:pt x="73" y="18"/>
                  </a:lnTo>
                  <a:lnTo>
                    <a:pt x="72" y="15"/>
                  </a:lnTo>
                  <a:lnTo>
                    <a:pt x="63" y="7"/>
                  </a:lnTo>
                  <a:lnTo>
                    <a:pt x="57" y="3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28" y="3"/>
                  </a:lnTo>
                  <a:lnTo>
                    <a:pt x="23" y="5"/>
                  </a:lnTo>
                  <a:lnTo>
                    <a:pt x="13" y="14"/>
                  </a:lnTo>
                  <a:lnTo>
                    <a:pt x="10" y="15"/>
                  </a:lnTo>
                  <a:lnTo>
                    <a:pt x="9" y="18"/>
                  </a:lnTo>
                  <a:lnTo>
                    <a:pt x="0" y="45"/>
                  </a:lnTo>
                  <a:close/>
                  <a:moveTo>
                    <a:pt x="45" y="21"/>
                  </a:moveTo>
                  <a:lnTo>
                    <a:pt x="43" y="22"/>
                  </a:lnTo>
                  <a:lnTo>
                    <a:pt x="51" y="24"/>
                  </a:lnTo>
                  <a:lnTo>
                    <a:pt x="56" y="28"/>
                  </a:lnTo>
                  <a:lnTo>
                    <a:pt x="63" y="48"/>
                  </a:lnTo>
                  <a:lnTo>
                    <a:pt x="56" y="67"/>
                  </a:lnTo>
                  <a:lnTo>
                    <a:pt x="50" y="74"/>
                  </a:lnTo>
                  <a:lnTo>
                    <a:pt x="43" y="75"/>
                  </a:lnTo>
                  <a:lnTo>
                    <a:pt x="34" y="74"/>
                  </a:lnTo>
                  <a:lnTo>
                    <a:pt x="28" y="68"/>
                  </a:lnTo>
                  <a:lnTo>
                    <a:pt x="29" y="71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20" y="48"/>
                  </a:lnTo>
                  <a:lnTo>
                    <a:pt x="28" y="29"/>
                  </a:lnTo>
                  <a:lnTo>
                    <a:pt x="34" y="24"/>
                  </a:lnTo>
                  <a:lnTo>
                    <a:pt x="43" y="22"/>
                  </a:lnTo>
                  <a:lnTo>
                    <a:pt x="40" y="21"/>
                  </a:lnTo>
                  <a:lnTo>
                    <a:pt x="45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403" name="Freeform 1281"/>
            <p:cNvSpPr>
              <a:spLocks noEditPoints="1"/>
            </p:cNvSpPr>
            <p:nvPr/>
          </p:nvSpPr>
          <p:spPr bwMode="auto">
            <a:xfrm>
              <a:off x="5553075" y="7727950"/>
              <a:ext cx="44450" cy="46038"/>
            </a:xfrm>
            <a:custGeom>
              <a:avLst/>
              <a:gdLst>
                <a:gd name="T0" fmla="*/ 2147483647 w 84"/>
                <a:gd name="T1" fmla="*/ 143142621 h 88"/>
                <a:gd name="T2" fmla="*/ 2147483647 w 84"/>
                <a:gd name="T3" fmla="*/ 0 h 88"/>
                <a:gd name="T4" fmla="*/ 1926238463 w 84"/>
                <a:gd name="T5" fmla="*/ 0 h 88"/>
                <a:gd name="T6" fmla="*/ 1333722295 w 84"/>
                <a:gd name="T7" fmla="*/ 143142621 h 88"/>
                <a:gd name="T8" fmla="*/ 1185313324 w 84"/>
                <a:gd name="T9" fmla="*/ 143142621 h 88"/>
                <a:gd name="T10" fmla="*/ 740925933 w 84"/>
                <a:gd name="T11" fmla="*/ 572844619 h 88"/>
                <a:gd name="T12" fmla="*/ 592796891 w 84"/>
                <a:gd name="T13" fmla="*/ 859129730 h 88"/>
                <a:gd name="T14" fmla="*/ 0 w 84"/>
                <a:gd name="T15" fmla="*/ 2004544571 h 88"/>
                <a:gd name="T16" fmla="*/ 0 w 84"/>
                <a:gd name="T17" fmla="*/ 2004544571 h 88"/>
                <a:gd name="T18" fmla="*/ 0 w 84"/>
                <a:gd name="T19" fmla="*/ 2147483647 h 88"/>
                <a:gd name="T20" fmla="*/ 592796891 w 84"/>
                <a:gd name="T21" fmla="*/ 2147483647 h 88"/>
                <a:gd name="T22" fmla="*/ 740925933 w 84"/>
                <a:gd name="T23" fmla="*/ 2147483647 h 88"/>
                <a:gd name="T24" fmla="*/ 1926238463 w 84"/>
                <a:gd name="T25" fmla="*/ 2147483647 h 88"/>
                <a:gd name="T26" fmla="*/ 2147483647 w 84"/>
                <a:gd name="T27" fmla="*/ 2147483647 h 88"/>
                <a:gd name="T28" fmla="*/ 2147483647 w 84"/>
                <a:gd name="T29" fmla="*/ 2147483647 h 88"/>
                <a:gd name="T30" fmla="*/ 2147483647 w 84"/>
                <a:gd name="T31" fmla="*/ 2147483647 h 88"/>
                <a:gd name="T32" fmla="*/ 2147483647 w 84"/>
                <a:gd name="T33" fmla="*/ 2147483647 h 88"/>
                <a:gd name="T34" fmla="*/ 2147483647 w 84"/>
                <a:gd name="T35" fmla="*/ 2147483647 h 88"/>
                <a:gd name="T36" fmla="*/ 2147483647 w 84"/>
                <a:gd name="T37" fmla="*/ 2004544571 h 88"/>
                <a:gd name="T38" fmla="*/ 2147483647 w 84"/>
                <a:gd name="T39" fmla="*/ 859129730 h 88"/>
                <a:gd name="T40" fmla="*/ 2147483647 w 84"/>
                <a:gd name="T41" fmla="*/ 715987175 h 88"/>
                <a:gd name="T42" fmla="*/ 2147483647 w 84"/>
                <a:gd name="T43" fmla="*/ 572844619 h 88"/>
                <a:gd name="T44" fmla="*/ 2147483647 w 84"/>
                <a:gd name="T45" fmla="*/ 143142621 h 88"/>
                <a:gd name="T46" fmla="*/ 2147483647 w 84"/>
                <a:gd name="T47" fmla="*/ 143142621 h 88"/>
                <a:gd name="T48" fmla="*/ 1333722295 w 84"/>
                <a:gd name="T49" fmla="*/ 1288557658 h 88"/>
                <a:gd name="T50" fmla="*/ 1629980379 w 84"/>
                <a:gd name="T51" fmla="*/ 1145415103 h 88"/>
                <a:gd name="T52" fmla="*/ 2074368034 w 84"/>
                <a:gd name="T53" fmla="*/ 1002272286 h 88"/>
                <a:gd name="T54" fmla="*/ 2147483647 w 84"/>
                <a:gd name="T55" fmla="*/ 1145415103 h 88"/>
                <a:gd name="T56" fmla="*/ 2147483647 w 84"/>
                <a:gd name="T57" fmla="*/ 1288557658 h 88"/>
                <a:gd name="T58" fmla="*/ 2147483647 w 84"/>
                <a:gd name="T59" fmla="*/ 2147483647 h 88"/>
                <a:gd name="T60" fmla="*/ 2147483647 w 84"/>
                <a:gd name="T61" fmla="*/ 2147483647 h 88"/>
                <a:gd name="T62" fmla="*/ 2074368034 w 84"/>
                <a:gd name="T63" fmla="*/ 2147483647 h 88"/>
                <a:gd name="T64" fmla="*/ 1333722295 w 84"/>
                <a:gd name="T65" fmla="*/ 2147483647 h 88"/>
                <a:gd name="T66" fmla="*/ 1481851866 w 84"/>
                <a:gd name="T67" fmla="*/ 2147483647 h 88"/>
                <a:gd name="T68" fmla="*/ 1185313324 w 84"/>
                <a:gd name="T69" fmla="*/ 2147483647 h 88"/>
                <a:gd name="T70" fmla="*/ 1333722295 w 84"/>
                <a:gd name="T71" fmla="*/ 2147483647 h 88"/>
                <a:gd name="T72" fmla="*/ 1037184017 w 84"/>
                <a:gd name="T73" fmla="*/ 2147483647 h 88"/>
                <a:gd name="T74" fmla="*/ 889054975 w 84"/>
                <a:gd name="T75" fmla="*/ 2147483647 h 88"/>
                <a:gd name="T76" fmla="*/ 889054975 w 84"/>
                <a:gd name="T77" fmla="*/ 2004544571 h 88"/>
                <a:gd name="T78" fmla="*/ 1037184017 w 84"/>
                <a:gd name="T79" fmla="*/ 2147483647 h 88"/>
                <a:gd name="T80" fmla="*/ 1333722295 w 84"/>
                <a:gd name="T81" fmla="*/ 1288557658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4"/>
                <a:gd name="T124" fmla="*/ 0 h 88"/>
                <a:gd name="T125" fmla="*/ 84 w 84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4" h="88">
                  <a:moveTo>
                    <a:pt x="57" y="3"/>
                  </a:moveTo>
                  <a:lnTo>
                    <a:pt x="44" y="0"/>
                  </a:lnTo>
                  <a:lnTo>
                    <a:pt x="40" y="0"/>
                  </a:lnTo>
                  <a:lnTo>
                    <a:pt x="27" y="3"/>
                  </a:lnTo>
                  <a:lnTo>
                    <a:pt x="24" y="4"/>
                  </a:lnTo>
                  <a:lnTo>
                    <a:pt x="14" y="12"/>
                  </a:lnTo>
                  <a:lnTo>
                    <a:pt x="11" y="17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79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69" y="79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4" y="48"/>
                  </a:lnTo>
                  <a:lnTo>
                    <a:pt x="84" y="41"/>
                  </a:lnTo>
                  <a:lnTo>
                    <a:pt x="75" y="17"/>
                  </a:lnTo>
                  <a:lnTo>
                    <a:pt x="73" y="14"/>
                  </a:lnTo>
                  <a:lnTo>
                    <a:pt x="72" y="12"/>
                  </a:lnTo>
                  <a:lnTo>
                    <a:pt x="61" y="4"/>
                  </a:lnTo>
                  <a:lnTo>
                    <a:pt x="57" y="3"/>
                  </a:lnTo>
                  <a:close/>
                  <a:moveTo>
                    <a:pt x="28" y="28"/>
                  </a:moveTo>
                  <a:lnTo>
                    <a:pt x="34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7" y="28"/>
                  </a:lnTo>
                  <a:lnTo>
                    <a:pt x="63" y="44"/>
                  </a:lnTo>
                  <a:lnTo>
                    <a:pt x="56" y="63"/>
                  </a:lnTo>
                  <a:lnTo>
                    <a:pt x="42" y="69"/>
                  </a:lnTo>
                  <a:lnTo>
                    <a:pt x="28" y="63"/>
                  </a:lnTo>
                  <a:lnTo>
                    <a:pt x="29" y="66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1" y="44"/>
                  </a:lnTo>
                  <a:lnTo>
                    <a:pt x="19" y="48"/>
                  </a:lnTo>
                  <a:lnTo>
                    <a:pt x="19" y="41"/>
                  </a:lnTo>
                  <a:lnTo>
                    <a:pt x="21" y="44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404" name="AutoShape 360"/>
            <p:cNvSpPr>
              <a:spLocks noEditPoints="1"/>
            </p:cNvSpPr>
            <p:nvPr/>
          </p:nvSpPr>
          <p:spPr bwMode="auto">
            <a:xfrm>
              <a:off x="6054725" y="7969250"/>
              <a:ext cx="44450" cy="46038"/>
            </a:xfrm>
            <a:custGeom>
              <a:avLst/>
              <a:gdLst>
                <a:gd name="T0" fmla="*/ 2147483647 w 84"/>
                <a:gd name="T1" fmla="*/ 143142621 h 88"/>
                <a:gd name="T2" fmla="*/ 2147483647 w 84"/>
                <a:gd name="T3" fmla="*/ 0 h 88"/>
                <a:gd name="T4" fmla="*/ 1926238463 w 84"/>
                <a:gd name="T5" fmla="*/ 0 h 88"/>
                <a:gd name="T6" fmla="*/ 1333722295 w 84"/>
                <a:gd name="T7" fmla="*/ 143142621 h 88"/>
                <a:gd name="T8" fmla="*/ 1185313324 w 84"/>
                <a:gd name="T9" fmla="*/ 143142621 h 88"/>
                <a:gd name="T10" fmla="*/ 740925933 w 84"/>
                <a:gd name="T11" fmla="*/ 572844619 h 88"/>
                <a:gd name="T12" fmla="*/ 592796891 w 84"/>
                <a:gd name="T13" fmla="*/ 859129730 h 88"/>
                <a:gd name="T14" fmla="*/ 0 w 84"/>
                <a:gd name="T15" fmla="*/ 2004544571 h 88"/>
                <a:gd name="T16" fmla="*/ 0 w 84"/>
                <a:gd name="T17" fmla="*/ 2004544571 h 88"/>
                <a:gd name="T18" fmla="*/ 0 w 84"/>
                <a:gd name="T19" fmla="*/ 2147483647 h 88"/>
                <a:gd name="T20" fmla="*/ 592796891 w 84"/>
                <a:gd name="T21" fmla="*/ 2147483647 h 88"/>
                <a:gd name="T22" fmla="*/ 740925933 w 84"/>
                <a:gd name="T23" fmla="*/ 2147483647 h 88"/>
                <a:gd name="T24" fmla="*/ 1926238463 w 84"/>
                <a:gd name="T25" fmla="*/ 2147483647 h 88"/>
                <a:gd name="T26" fmla="*/ 2147483647 w 84"/>
                <a:gd name="T27" fmla="*/ 2147483647 h 88"/>
                <a:gd name="T28" fmla="*/ 2147483647 w 84"/>
                <a:gd name="T29" fmla="*/ 2147483647 h 88"/>
                <a:gd name="T30" fmla="*/ 2147483647 w 84"/>
                <a:gd name="T31" fmla="*/ 2147483647 h 88"/>
                <a:gd name="T32" fmla="*/ 2147483647 w 84"/>
                <a:gd name="T33" fmla="*/ 2147483647 h 88"/>
                <a:gd name="T34" fmla="*/ 2147483647 w 84"/>
                <a:gd name="T35" fmla="*/ 2147483647 h 88"/>
                <a:gd name="T36" fmla="*/ 2147483647 w 84"/>
                <a:gd name="T37" fmla="*/ 2004544571 h 88"/>
                <a:gd name="T38" fmla="*/ 2147483647 w 84"/>
                <a:gd name="T39" fmla="*/ 859129730 h 88"/>
                <a:gd name="T40" fmla="*/ 2147483647 w 84"/>
                <a:gd name="T41" fmla="*/ 715987175 h 88"/>
                <a:gd name="T42" fmla="*/ 2147483647 w 84"/>
                <a:gd name="T43" fmla="*/ 572844619 h 88"/>
                <a:gd name="T44" fmla="*/ 2147483647 w 84"/>
                <a:gd name="T45" fmla="*/ 143142621 h 88"/>
                <a:gd name="T46" fmla="*/ 2147483647 w 84"/>
                <a:gd name="T47" fmla="*/ 143142621 h 88"/>
                <a:gd name="T48" fmla="*/ 1333722295 w 84"/>
                <a:gd name="T49" fmla="*/ 1288557658 h 88"/>
                <a:gd name="T50" fmla="*/ 1629980379 w 84"/>
                <a:gd name="T51" fmla="*/ 1145415103 h 88"/>
                <a:gd name="T52" fmla="*/ 2074368034 w 84"/>
                <a:gd name="T53" fmla="*/ 1002272286 h 88"/>
                <a:gd name="T54" fmla="*/ 2147483647 w 84"/>
                <a:gd name="T55" fmla="*/ 1145415103 h 88"/>
                <a:gd name="T56" fmla="*/ 2147483647 w 84"/>
                <a:gd name="T57" fmla="*/ 1288557658 h 88"/>
                <a:gd name="T58" fmla="*/ 2147483647 w 84"/>
                <a:gd name="T59" fmla="*/ 2147483647 h 88"/>
                <a:gd name="T60" fmla="*/ 2147483647 w 84"/>
                <a:gd name="T61" fmla="*/ 2147483647 h 88"/>
                <a:gd name="T62" fmla="*/ 2074368034 w 84"/>
                <a:gd name="T63" fmla="*/ 2147483647 h 88"/>
                <a:gd name="T64" fmla="*/ 1333722295 w 84"/>
                <a:gd name="T65" fmla="*/ 2147483647 h 88"/>
                <a:gd name="T66" fmla="*/ 1481851866 w 84"/>
                <a:gd name="T67" fmla="*/ 2147483647 h 88"/>
                <a:gd name="T68" fmla="*/ 1185313324 w 84"/>
                <a:gd name="T69" fmla="*/ 2147483647 h 88"/>
                <a:gd name="T70" fmla="*/ 1333722295 w 84"/>
                <a:gd name="T71" fmla="*/ 2147483647 h 88"/>
                <a:gd name="T72" fmla="*/ 1037184017 w 84"/>
                <a:gd name="T73" fmla="*/ 2147483647 h 88"/>
                <a:gd name="T74" fmla="*/ 889054975 w 84"/>
                <a:gd name="T75" fmla="*/ 2147483647 h 88"/>
                <a:gd name="T76" fmla="*/ 889054975 w 84"/>
                <a:gd name="T77" fmla="*/ 2004544571 h 88"/>
                <a:gd name="T78" fmla="*/ 1037184017 w 84"/>
                <a:gd name="T79" fmla="*/ 2147483647 h 88"/>
                <a:gd name="T80" fmla="*/ 1333722295 w 84"/>
                <a:gd name="T81" fmla="*/ 1288557658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4"/>
                <a:gd name="T124" fmla="*/ 0 h 88"/>
                <a:gd name="T125" fmla="*/ 84 w 84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4" h="88">
                  <a:moveTo>
                    <a:pt x="57" y="3"/>
                  </a:moveTo>
                  <a:lnTo>
                    <a:pt x="44" y="0"/>
                  </a:lnTo>
                  <a:lnTo>
                    <a:pt x="40" y="0"/>
                  </a:lnTo>
                  <a:lnTo>
                    <a:pt x="27" y="3"/>
                  </a:lnTo>
                  <a:lnTo>
                    <a:pt x="24" y="4"/>
                  </a:lnTo>
                  <a:lnTo>
                    <a:pt x="14" y="12"/>
                  </a:lnTo>
                  <a:lnTo>
                    <a:pt x="11" y="17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79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69" y="79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4" y="48"/>
                  </a:lnTo>
                  <a:lnTo>
                    <a:pt x="84" y="41"/>
                  </a:lnTo>
                  <a:lnTo>
                    <a:pt x="75" y="17"/>
                  </a:lnTo>
                  <a:lnTo>
                    <a:pt x="73" y="14"/>
                  </a:lnTo>
                  <a:lnTo>
                    <a:pt x="72" y="12"/>
                  </a:lnTo>
                  <a:lnTo>
                    <a:pt x="61" y="4"/>
                  </a:lnTo>
                  <a:lnTo>
                    <a:pt x="57" y="3"/>
                  </a:lnTo>
                  <a:close/>
                  <a:moveTo>
                    <a:pt x="28" y="28"/>
                  </a:moveTo>
                  <a:lnTo>
                    <a:pt x="34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7" y="28"/>
                  </a:lnTo>
                  <a:lnTo>
                    <a:pt x="63" y="44"/>
                  </a:lnTo>
                  <a:lnTo>
                    <a:pt x="56" y="63"/>
                  </a:lnTo>
                  <a:lnTo>
                    <a:pt x="42" y="69"/>
                  </a:lnTo>
                  <a:lnTo>
                    <a:pt x="28" y="63"/>
                  </a:lnTo>
                  <a:lnTo>
                    <a:pt x="29" y="66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1" y="44"/>
                  </a:lnTo>
                  <a:lnTo>
                    <a:pt x="19" y="48"/>
                  </a:lnTo>
                  <a:lnTo>
                    <a:pt x="19" y="41"/>
                  </a:lnTo>
                  <a:lnTo>
                    <a:pt x="21" y="44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405" name="AutoShape 361"/>
            <p:cNvSpPr>
              <a:spLocks noEditPoints="1"/>
            </p:cNvSpPr>
            <p:nvPr/>
          </p:nvSpPr>
          <p:spPr bwMode="auto">
            <a:xfrm>
              <a:off x="5697538" y="7969250"/>
              <a:ext cx="44450" cy="46038"/>
            </a:xfrm>
            <a:custGeom>
              <a:avLst/>
              <a:gdLst>
                <a:gd name="T0" fmla="*/ 2147483647 w 84"/>
                <a:gd name="T1" fmla="*/ 143142621 h 88"/>
                <a:gd name="T2" fmla="*/ 2147483647 w 84"/>
                <a:gd name="T3" fmla="*/ 0 h 88"/>
                <a:gd name="T4" fmla="*/ 1926238463 w 84"/>
                <a:gd name="T5" fmla="*/ 0 h 88"/>
                <a:gd name="T6" fmla="*/ 1333722295 w 84"/>
                <a:gd name="T7" fmla="*/ 143142621 h 88"/>
                <a:gd name="T8" fmla="*/ 1185313324 w 84"/>
                <a:gd name="T9" fmla="*/ 143142621 h 88"/>
                <a:gd name="T10" fmla="*/ 740925933 w 84"/>
                <a:gd name="T11" fmla="*/ 572844619 h 88"/>
                <a:gd name="T12" fmla="*/ 592796891 w 84"/>
                <a:gd name="T13" fmla="*/ 859129730 h 88"/>
                <a:gd name="T14" fmla="*/ 0 w 84"/>
                <a:gd name="T15" fmla="*/ 2004544571 h 88"/>
                <a:gd name="T16" fmla="*/ 0 w 84"/>
                <a:gd name="T17" fmla="*/ 2004544571 h 88"/>
                <a:gd name="T18" fmla="*/ 0 w 84"/>
                <a:gd name="T19" fmla="*/ 2147483647 h 88"/>
                <a:gd name="T20" fmla="*/ 592796891 w 84"/>
                <a:gd name="T21" fmla="*/ 2147483647 h 88"/>
                <a:gd name="T22" fmla="*/ 740925933 w 84"/>
                <a:gd name="T23" fmla="*/ 2147483647 h 88"/>
                <a:gd name="T24" fmla="*/ 1926238463 w 84"/>
                <a:gd name="T25" fmla="*/ 2147483647 h 88"/>
                <a:gd name="T26" fmla="*/ 2147483647 w 84"/>
                <a:gd name="T27" fmla="*/ 2147483647 h 88"/>
                <a:gd name="T28" fmla="*/ 2147483647 w 84"/>
                <a:gd name="T29" fmla="*/ 2147483647 h 88"/>
                <a:gd name="T30" fmla="*/ 2147483647 w 84"/>
                <a:gd name="T31" fmla="*/ 2147483647 h 88"/>
                <a:gd name="T32" fmla="*/ 2147483647 w 84"/>
                <a:gd name="T33" fmla="*/ 2147483647 h 88"/>
                <a:gd name="T34" fmla="*/ 2147483647 w 84"/>
                <a:gd name="T35" fmla="*/ 2147483647 h 88"/>
                <a:gd name="T36" fmla="*/ 2147483647 w 84"/>
                <a:gd name="T37" fmla="*/ 2004544571 h 88"/>
                <a:gd name="T38" fmla="*/ 2147483647 w 84"/>
                <a:gd name="T39" fmla="*/ 859129730 h 88"/>
                <a:gd name="T40" fmla="*/ 2147483647 w 84"/>
                <a:gd name="T41" fmla="*/ 715987175 h 88"/>
                <a:gd name="T42" fmla="*/ 2147483647 w 84"/>
                <a:gd name="T43" fmla="*/ 572844619 h 88"/>
                <a:gd name="T44" fmla="*/ 2147483647 w 84"/>
                <a:gd name="T45" fmla="*/ 143142621 h 88"/>
                <a:gd name="T46" fmla="*/ 2147483647 w 84"/>
                <a:gd name="T47" fmla="*/ 143142621 h 88"/>
                <a:gd name="T48" fmla="*/ 1333722295 w 84"/>
                <a:gd name="T49" fmla="*/ 1288557658 h 88"/>
                <a:gd name="T50" fmla="*/ 1629980379 w 84"/>
                <a:gd name="T51" fmla="*/ 1145415103 h 88"/>
                <a:gd name="T52" fmla="*/ 2074368034 w 84"/>
                <a:gd name="T53" fmla="*/ 1002272286 h 88"/>
                <a:gd name="T54" fmla="*/ 2147483647 w 84"/>
                <a:gd name="T55" fmla="*/ 1145415103 h 88"/>
                <a:gd name="T56" fmla="*/ 2147483647 w 84"/>
                <a:gd name="T57" fmla="*/ 1288557658 h 88"/>
                <a:gd name="T58" fmla="*/ 2147483647 w 84"/>
                <a:gd name="T59" fmla="*/ 2147483647 h 88"/>
                <a:gd name="T60" fmla="*/ 2147483647 w 84"/>
                <a:gd name="T61" fmla="*/ 2147483647 h 88"/>
                <a:gd name="T62" fmla="*/ 2074368034 w 84"/>
                <a:gd name="T63" fmla="*/ 2147483647 h 88"/>
                <a:gd name="T64" fmla="*/ 1333722295 w 84"/>
                <a:gd name="T65" fmla="*/ 2147483647 h 88"/>
                <a:gd name="T66" fmla="*/ 1481851866 w 84"/>
                <a:gd name="T67" fmla="*/ 2147483647 h 88"/>
                <a:gd name="T68" fmla="*/ 1185313324 w 84"/>
                <a:gd name="T69" fmla="*/ 2147483647 h 88"/>
                <a:gd name="T70" fmla="*/ 1333722295 w 84"/>
                <a:gd name="T71" fmla="*/ 2147483647 h 88"/>
                <a:gd name="T72" fmla="*/ 1037184017 w 84"/>
                <a:gd name="T73" fmla="*/ 2147483647 h 88"/>
                <a:gd name="T74" fmla="*/ 889054975 w 84"/>
                <a:gd name="T75" fmla="*/ 2147483647 h 88"/>
                <a:gd name="T76" fmla="*/ 889054975 w 84"/>
                <a:gd name="T77" fmla="*/ 2004544571 h 88"/>
                <a:gd name="T78" fmla="*/ 1037184017 w 84"/>
                <a:gd name="T79" fmla="*/ 2147483647 h 88"/>
                <a:gd name="T80" fmla="*/ 1333722295 w 84"/>
                <a:gd name="T81" fmla="*/ 1288557658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4"/>
                <a:gd name="T124" fmla="*/ 0 h 88"/>
                <a:gd name="T125" fmla="*/ 84 w 84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4" h="88">
                  <a:moveTo>
                    <a:pt x="57" y="3"/>
                  </a:moveTo>
                  <a:lnTo>
                    <a:pt x="44" y="0"/>
                  </a:lnTo>
                  <a:lnTo>
                    <a:pt x="40" y="0"/>
                  </a:lnTo>
                  <a:lnTo>
                    <a:pt x="27" y="3"/>
                  </a:lnTo>
                  <a:lnTo>
                    <a:pt x="24" y="4"/>
                  </a:lnTo>
                  <a:lnTo>
                    <a:pt x="14" y="12"/>
                  </a:lnTo>
                  <a:lnTo>
                    <a:pt x="11" y="17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79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69" y="79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4" y="48"/>
                  </a:lnTo>
                  <a:lnTo>
                    <a:pt x="84" y="41"/>
                  </a:lnTo>
                  <a:lnTo>
                    <a:pt x="75" y="17"/>
                  </a:lnTo>
                  <a:lnTo>
                    <a:pt x="73" y="14"/>
                  </a:lnTo>
                  <a:lnTo>
                    <a:pt x="72" y="12"/>
                  </a:lnTo>
                  <a:lnTo>
                    <a:pt x="61" y="4"/>
                  </a:lnTo>
                  <a:lnTo>
                    <a:pt x="57" y="3"/>
                  </a:lnTo>
                  <a:close/>
                  <a:moveTo>
                    <a:pt x="28" y="28"/>
                  </a:moveTo>
                  <a:lnTo>
                    <a:pt x="34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7" y="28"/>
                  </a:lnTo>
                  <a:lnTo>
                    <a:pt x="63" y="44"/>
                  </a:lnTo>
                  <a:lnTo>
                    <a:pt x="56" y="63"/>
                  </a:lnTo>
                  <a:lnTo>
                    <a:pt x="42" y="69"/>
                  </a:lnTo>
                  <a:lnTo>
                    <a:pt x="28" y="63"/>
                  </a:lnTo>
                  <a:lnTo>
                    <a:pt x="29" y="66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1" y="44"/>
                  </a:lnTo>
                  <a:lnTo>
                    <a:pt x="19" y="48"/>
                  </a:lnTo>
                  <a:lnTo>
                    <a:pt x="19" y="41"/>
                  </a:lnTo>
                  <a:lnTo>
                    <a:pt x="21" y="44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406" name="AutoShape 362"/>
            <p:cNvSpPr>
              <a:spLocks noEditPoints="1"/>
            </p:cNvSpPr>
            <p:nvPr/>
          </p:nvSpPr>
          <p:spPr bwMode="auto">
            <a:xfrm>
              <a:off x="4972050" y="6819900"/>
              <a:ext cx="46038" cy="52388"/>
            </a:xfrm>
            <a:custGeom>
              <a:avLst/>
              <a:gdLst>
                <a:gd name="T0" fmla="*/ 2147483647 w 88"/>
                <a:gd name="T1" fmla="*/ 2147483647 h 100"/>
                <a:gd name="T2" fmla="*/ 2147483647 w 88"/>
                <a:gd name="T3" fmla="*/ 2147483647 h 100"/>
                <a:gd name="T4" fmla="*/ 2147483647 w 88"/>
                <a:gd name="T5" fmla="*/ 2147483647 h 100"/>
                <a:gd name="T6" fmla="*/ 2147483647 w 88"/>
                <a:gd name="T7" fmla="*/ 2147483647 h 100"/>
                <a:gd name="T8" fmla="*/ 2147483647 w 88"/>
                <a:gd name="T9" fmla="*/ 2147483647 h 100"/>
                <a:gd name="T10" fmla="*/ 2147483647 w 88"/>
                <a:gd name="T11" fmla="*/ 862597232 h 100"/>
                <a:gd name="T12" fmla="*/ 2147483647 w 88"/>
                <a:gd name="T13" fmla="*/ 718785406 h 100"/>
                <a:gd name="T14" fmla="*/ 2147483647 w 88"/>
                <a:gd name="T15" fmla="*/ 575248092 h 100"/>
                <a:gd name="T16" fmla="*/ 2147483647 w 88"/>
                <a:gd name="T17" fmla="*/ 287623784 h 100"/>
                <a:gd name="T18" fmla="*/ 2147483647 w 88"/>
                <a:gd name="T19" fmla="*/ 143811892 h 100"/>
                <a:gd name="T20" fmla="*/ 2147483647 w 88"/>
                <a:gd name="T21" fmla="*/ 0 h 100"/>
                <a:gd name="T22" fmla="*/ 2004544571 w 88"/>
                <a:gd name="T23" fmla="*/ 0 h 100"/>
                <a:gd name="T24" fmla="*/ 1431974349 w 88"/>
                <a:gd name="T25" fmla="*/ 143811892 h 100"/>
                <a:gd name="T26" fmla="*/ 1288557658 w 88"/>
                <a:gd name="T27" fmla="*/ 143811892 h 100"/>
                <a:gd name="T28" fmla="*/ 1145415103 w 88"/>
                <a:gd name="T29" fmla="*/ 287623784 h 100"/>
                <a:gd name="T30" fmla="*/ 572844619 w 88"/>
                <a:gd name="T31" fmla="*/ 575248092 h 100"/>
                <a:gd name="T32" fmla="*/ 572844619 w 88"/>
                <a:gd name="T33" fmla="*/ 718785406 h 100"/>
                <a:gd name="T34" fmla="*/ 429428321 w 88"/>
                <a:gd name="T35" fmla="*/ 862597232 h 100"/>
                <a:gd name="T36" fmla="*/ 0 w 88"/>
                <a:gd name="T37" fmla="*/ 2147483647 h 100"/>
                <a:gd name="T38" fmla="*/ 0 w 88"/>
                <a:gd name="T39" fmla="*/ 2147483647 h 100"/>
                <a:gd name="T40" fmla="*/ 429428321 w 88"/>
                <a:gd name="T41" fmla="*/ 2147483647 h 100"/>
                <a:gd name="T42" fmla="*/ 572844619 w 88"/>
                <a:gd name="T43" fmla="*/ 2147483647 h 100"/>
                <a:gd name="T44" fmla="*/ 1145415103 w 88"/>
                <a:gd name="T45" fmla="*/ 2147483647 h 100"/>
                <a:gd name="T46" fmla="*/ 1431974349 w 88"/>
                <a:gd name="T47" fmla="*/ 2147483647 h 100"/>
                <a:gd name="T48" fmla="*/ 2004544571 w 88"/>
                <a:gd name="T49" fmla="*/ 2147483647 h 100"/>
                <a:gd name="T50" fmla="*/ 2147483647 w 88"/>
                <a:gd name="T51" fmla="*/ 2147483647 h 100"/>
                <a:gd name="T52" fmla="*/ 2147483647 w 88"/>
                <a:gd name="T53" fmla="*/ 2147483647 h 100"/>
                <a:gd name="T54" fmla="*/ 2147483647 w 88"/>
                <a:gd name="T55" fmla="*/ 2147483647 h 100"/>
                <a:gd name="T56" fmla="*/ 2147483647 w 88"/>
                <a:gd name="T57" fmla="*/ 2147483647 h 100"/>
                <a:gd name="T58" fmla="*/ 2147483647 w 88"/>
                <a:gd name="T59" fmla="*/ 2147483647 h 100"/>
                <a:gd name="T60" fmla="*/ 2147483647 w 88"/>
                <a:gd name="T61" fmla="*/ 1150220623 h 100"/>
                <a:gd name="T62" fmla="*/ 2147483647 w 88"/>
                <a:gd name="T63" fmla="*/ 1294032974 h 100"/>
                <a:gd name="T64" fmla="*/ 2147483647 w 88"/>
                <a:gd name="T65" fmla="*/ 2147483647 h 100"/>
                <a:gd name="T66" fmla="*/ 2147483647 w 88"/>
                <a:gd name="T67" fmla="*/ 2147483647 h 100"/>
                <a:gd name="T68" fmla="*/ 2147483647 w 88"/>
                <a:gd name="T69" fmla="*/ 2147483647 h 100"/>
                <a:gd name="T70" fmla="*/ 2147483647 w 88"/>
                <a:gd name="T71" fmla="*/ 2147483647 h 100"/>
                <a:gd name="T72" fmla="*/ 1861402016 w 88"/>
                <a:gd name="T73" fmla="*/ 2147483647 h 100"/>
                <a:gd name="T74" fmla="*/ 1575116905 w 88"/>
                <a:gd name="T75" fmla="*/ 2147483647 h 100"/>
                <a:gd name="T76" fmla="*/ 1861402016 w 88"/>
                <a:gd name="T77" fmla="*/ 2147483647 h 100"/>
                <a:gd name="T78" fmla="*/ 1431974349 w 88"/>
                <a:gd name="T79" fmla="*/ 2147483647 h 100"/>
                <a:gd name="T80" fmla="*/ 1431974349 w 88"/>
                <a:gd name="T81" fmla="*/ 2147483647 h 100"/>
                <a:gd name="T82" fmla="*/ 1288557658 w 88"/>
                <a:gd name="T83" fmla="*/ 2147483647 h 100"/>
                <a:gd name="T84" fmla="*/ 1431974349 w 88"/>
                <a:gd name="T85" fmla="*/ 2147483647 h 100"/>
                <a:gd name="T86" fmla="*/ 1002272286 w 88"/>
                <a:gd name="T87" fmla="*/ 2147483647 h 100"/>
                <a:gd name="T88" fmla="*/ 1002272286 w 88"/>
                <a:gd name="T89" fmla="*/ 2147483647 h 100"/>
                <a:gd name="T90" fmla="*/ 1002272286 w 88"/>
                <a:gd name="T91" fmla="*/ 2147483647 h 100"/>
                <a:gd name="T92" fmla="*/ 1002272286 w 88"/>
                <a:gd name="T93" fmla="*/ 2147483647 h 100"/>
                <a:gd name="T94" fmla="*/ 1431974349 w 88"/>
                <a:gd name="T95" fmla="*/ 1294032974 h 100"/>
                <a:gd name="T96" fmla="*/ 1718259460 w 88"/>
                <a:gd name="T97" fmla="*/ 1150220623 h 100"/>
                <a:gd name="T98" fmla="*/ 1575116905 w 88"/>
                <a:gd name="T99" fmla="*/ 1150220623 h 100"/>
                <a:gd name="T100" fmla="*/ 1861402016 w 88"/>
                <a:gd name="T101" fmla="*/ 1006409059 h 100"/>
                <a:gd name="T102" fmla="*/ 1718259460 w 88"/>
                <a:gd name="T103" fmla="*/ 1150220623 h 100"/>
                <a:gd name="T104" fmla="*/ 2147483647 w 88"/>
                <a:gd name="T105" fmla="*/ 1006409059 h 100"/>
                <a:gd name="T106" fmla="*/ 2147483647 w 88"/>
                <a:gd name="T107" fmla="*/ 1150220623 h 10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8"/>
                <a:gd name="T163" fmla="*/ 0 h 100"/>
                <a:gd name="T164" fmla="*/ 88 w 88"/>
                <a:gd name="T165" fmla="*/ 100 h 10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8" h="100">
                  <a:moveTo>
                    <a:pt x="74" y="86"/>
                  </a:moveTo>
                  <a:lnTo>
                    <a:pt x="76" y="85"/>
                  </a:lnTo>
                  <a:lnTo>
                    <a:pt x="78" y="82"/>
                  </a:lnTo>
                  <a:lnTo>
                    <a:pt x="88" y="54"/>
                  </a:lnTo>
                  <a:lnTo>
                    <a:pt x="88" y="47"/>
                  </a:lnTo>
                  <a:lnTo>
                    <a:pt x="78" y="18"/>
                  </a:lnTo>
                  <a:lnTo>
                    <a:pt x="76" y="16"/>
                  </a:lnTo>
                  <a:lnTo>
                    <a:pt x="74" y="13"/>
                  </a:lnTo>
                  <a:lnTo>
                    <a:pt x="63" y="5"/>
                  </a:lnTo>
                  <a:lnTo>
                    <a:pt x="59" y="3"/>
                  </a:lnTo>
                  <a:lnTo>
                    <a:pt x="47" y="0"/>
                  </a:lnTo>
                  <a:lnTo>
                    <a:pt x="41" y="0"/>
                  </a:lnTo>
                  <a:lnTo>
                    <a:pt x="29" y="3"/>
                  </a:lnTo>
                  <a:lnTo>
                    <a:pt x="27" y="3"/>
                  </a:lnTo>
                  <a:lnTo>
                    <a:pt x="25" y="5"/>
                  </a:lnTo>
                  <a:lnTo>
                    <a:pt x="13" y="13"/>
                  </a:lnTo>
                  <a:lnTo>
                    <a:pt x="11" y="15"/>
                  </a:lnTo>
                  <a:lnTo>
                    <a:pt x="10" y="18"/>
                  </a:lnTo>
                  <a:lnTo>
                    <a:pt x="0" y="47"/>
                  </a:lnTo>
                  <a:lnTo>
                    <a:pt x="0" y="54"/>
                  </a:lnTo>
                  <a:lnTo>
                    <a:pt x="10" y="82"/>
                  </a:lnTo>
                  <a:lnTo>
                    <a:pt x="13" y="86"/>
                  </a:lnTo>
                  <a:lnTo>
                    <a:pt x="25" y="95"/>
                  </a:lnTo>
                  <a:lnTo>
                    <a:pt x="29" y="97"/>
                  </a:lnTo>
                  <a:lnTo>
                    <a:pt x="41" y="100"/>
                  </a:lnTo>
                  <a:lnTo>
                    <a:pt x="47" y="100"/>
                  </a:lnTo>
                  <a:lnTo>
                    <a:pt x="59" y="97"/>
                  </a:lnTo>
                  <a:lnTo>
                    <a:pt x="60" y="96"/>
                  </a:lnTo>
                  <a:lnTo>
                    <a:pt x="63" y="95"/>
                  </a:lnTo>
                  <a:lnTo>
                    <a:pt x="74" y="86"/>
                  </a:lnTo>
                  <a:close/>
                  <a:moveTo>
                    <a:pt x="52" y="23"/>
                  </a:moveTo>
                  <a:lnTo>
                    <a:pt x="59" y="28"/>
                  </a:lnTo>
                  <a:lnTo>
                    <a:pt x="66" y="50"/>
                  </a:lnTo>
                  <a:lnTo>
                    <a:pt x="59" y="72"/>
                  </a:lnTo>
                  <a:lnTo>
                    <a:pt x="51" y="79"/>
                  </a:lnTo>
                  <a:lnTo>
                    <a:pt x="45" y="80"/>
                  </a:lnTo>
                  <a:lnTo>
                    <a:pt x="38" y="79"/>
                  </a:lnTo>
                  <a:lnTo>
                    <a:pt x="34" y="78"/>
                  </a:lnTo>
                  <a:lnTo>
                    <a:pt x="38" y="79"/>
                  </a:lnTo>
                  <a:lnTo>
                    <a:pt x="29" y="72"/>
                  </a:lnTo>
                  <a:lnTo>
                    <a:pt x="30" y="75"/>
                  </a:lnTo>
                  <a:lnTo>
                    <a:pt x="26" y="70"/>
                  </a:lnTo>
                  <a:lnTo>
                    <a:pt x="29" y="72"/>
                  </a:lnTo>
                  <a:lnTo>
                    <a:pt x="22" y="50"/>
                  </a:lnTo>
                  <a:lnTo>
                    <a:pt x="21" y="54"/>
                  </a:lnTo>
                  <a:lnTo>
                    <a:pt x="21" y="47"/>
                  </a:lnTo>
                  <a:lnTo>
                    <a:pt x="22" y="50"/>
                  </a:lnTo>
                  <a:lnTo>
                    <a:pt x="30" y="28"/>
                  </a:lnTo>
                  <a:lnTo>
                    <a:pt x="36" y="23"/>
                  </a:lnTo>
                  <a:lnTo>
                    <a:pt x="34" y="23"/>
                  </a:lnTo>
                  <a:lnTo>
                    <a:pt x="38" y="21"/>
                  </a:lnTo>
                  <a:lnTo>
                    <a:pt x="36" y="23"/>
                  </a:lnTo>
                  <a:lnTo>
                    <a:pt x="45" y="21"/>
                  </a:lnTo>
                  <a:lnTo>
                    <a:pt x="52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407" name="AutoShape 363"/>
            <p:cNvSpPr>
              <a:spLocks noEditPoints="1"/>
            </p:cNvSpPr>
            <p:nvPr/>
          </p:nvSpPr>
          <p:spPr bwMode="auto">
            <a:xfrm>
              <a:off x="8848725" y="4079875"/>
              <a:ext cx="44450" cy="47625"/>
            </a:xfrm>
            <a:custGeom>
              <a:avLst/>
              <a:gdLst>
                <a:gd name="T0" fmla="*/ 2147483647 w 83"/>
                <a:gd name="T1" fmla="*/ 158453800 h 88"/>
                <a:gd name="T2" fmla="*/ 2147483647 w 83"/>
                <a:gd name="T3" fmla="*/ 0 h 88"/>
                <a:gd name="T4" fmla="*/ 1996738787 w 83"/>
                <a:gd name="T5" fmla="*/ 0 h 88"/>
                <a:gd name="T6" fmla="*/ 1382401454 w 83"/>
                <a:gd name="T7" fmla="*/ 158453800 h 88"/>
                <a:gd name="T8" fmla="*/ 1228674131 w 83"/>
                <a:gd name="T9" fmla="*/ 316907058 h 88"/>
                <a:gd name="T10" fmla="*/ 768064924 w 83"/>
                <a:gd name="T11" fmla="*/ 634106902 h 88"/>
                <a:gd name="T12" fmla="*/ 614337065 w 83"/>
                <a:gd name="T13" fmla="*/ 951013824 h 88"/>
                <a:gd name="T14" fmla="*/ 0 w 83"/>
                <a:gd name="T15" fmla="*/ 2147483647 h 88"/>
                <a:gd name="T16" fmla="*/ 0 w 83"/>
                <a:gd name="T17" fmla="*/ 2147483647 h 88"/>
                <a:gd name="T18" fmla="*/ 0 w 83"/>
                <a:gd name="T19" fmla="*/ 2147483647 h 88"/>
                <a:gd name="T20" fmla="*/ 614337065 w 83"/>
                <a:gd name="T21" fmla="*/ 2147483647 h 88"/>
                <a:gd name="T22" fmla="*/ 768064924 w 83"/>
                <a:gd name="T23" fmla="*/ 2147483647 h 88"/>
                <a:gd name="T24" fmla="*/ 1996738787 w 83"/>
                <a:gd name="T25" fmla="*/ 2147483647 h 88"/>
                <a:gd name="T26" fmla="*/ 2147483647 w 83"/>
                <a:gd name="T27" fmla="*/ 2147483647 h 88"/>
                <a:gd name="T28" fmla="*/ 2147483647 w 83"/>
                <a:gd name="T29" fmla="*/ 2147483647 h 88"/>
                <a:gd name="T30" fmla="*/ 2147483647 w 83"/>
                <a:gd name="T31" fmla="*/ 2147483647 h 88"/>
                <a:gd name="T32" fmla="*/ 2147483647 w 83"/>
                <a:gd name="T33" fmla="*/ 2147483647 h 88"/>
                <a:gd name="T34" fmla="*/ 2147483647 w 83"/>
                <a:gd name="T35" fmla="*/ 2147483647 h 88"/>
                <a:gd name="T36" fmla="*/ 2147483647 w 83"/>
                <a:gd name="T37" fmla="*/ 2147483647 h 88"/>
                <a:gd name="T38" fmla="*/ 2147483647 w 83"/>
                <a:gd name="T39" fmla="*/ 951013824 h 88"/>
                <a:gd name="T40" fmla="*/ 2147483647 w 83"/>
                <a:gd name="T41" fmla="*/ 792560634 h 88"/>
                <a:gd name="T42" fmla="*/ 2147483647 w 83"/>
                <a:gd name="T43" fmla="*/ 634106902 h 88"/>
                <a:gd name="T44" fmla="*/ 2147483647 w 83"/>
                <a:gd name="T45" fmla="*/ 316907058 h 88"/>
                <a:gd name="T46" fmla="*/ 2147483647 w 83"/>
                <a:gd name="T47" fmla="*/ 158453800 h 88"/>
                <a:gd name="T48" fmla="*/ 1382401454 w 83"/>
                <a:gd name="T49" fmla="*/ 1585121267 h 88"/>
                <a:gd name="T50" fmla="*/ 1689570120 w 83"/>
                <a:gd name="T51" fmla="*/ 1268213803 h 88"/>
                <a:gd name="T52" fmla="*/ 2147483647 w 83"/>
                <a:gd name="T53" fmla="*/ 1268213803 h 88"/>
                <a:gd name="T54" fmla="*/ 2147483647 w 83"/>
                <a:gd name="T55" fmla="*/ 1268213803 h 88"/>
                <a:gd name="T56" fmla="*/ 2147483647 w 83"/>
                <a:gd name="T57" fmla="*/ 1585121267 h 88"/>
                <a:gd name="T58" fmla="*/ 2147483647 w 83"/>
                <a:gd name="T59" fmla="*/ 2147483647 h 88"/>
                <a:gd name="T60" fmla="*/ 2147483647 w 83"/>
                <a:gd name="T61" fmla="*/ 2147483647 h 88"/>
                <a:gd name="T62" fmla="*/ 2147483647 w 83"/>
                <a:gd name="T63" fmla="*/ 2147483647 h 88"/>
                <a:gd name="T64" fmla="*/ 1382401454 w 83"/>
                <a:gd name="T65" fmla="*/ 2147483647 h 88"/>
                <a:gd name="T66" fmla="*/ 1535842797 w 83"/>
                <a:gd name="T67" fmla="*/ 2147483647 h 88"/>
                <a:gd name="T68" fmla="*/ 1228674131 w 83"/>
                <a:gd name="T69" fmla="*/ 2147483647 h 88"/>
                <a:gd name="T70" fmla="*/ 1382401454 w 83"/>
                <a:gd name="T71" fmla="*/ 2147483647 h 88"/>
                <a:gd name="T72" fmla="*/ 1075233055 w 83"/>
                <a:gd name="T73" fmla="*/ 2147483647 h 88"/>
                <a:gd name="T74" fmla="*/ 921505732 w 83"/>
                <a:gd name="T75" fmla="*/ 2147483647 h 88"/>
                <a:gd name="T76" fmla="*/ 921505732 w 83"/>
                <a:gd name="T77" fmla="*/ 2147483647 h 88"/>
                <a:gd name="T78" fmla="*/ 1075233055 w 83"/>
                <a:gd name="T79" fmla="*/ 2147483647 h 88"/>
                <a:gd name="T80" fmla="*/ 1382401454 w 83"/>
                <a:gd name="T81" fmla="*/ 1585121267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3"/>
                <a:gd name="T124" fmla="*/ 0 h 88"/>
                <a:gd name="T125" fmla="*/ 83 w 83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3" h="88">
                  <a:moveTo>
                    <a:pt x="57" y="4"/>
                  </a:moveTo>
                  <a:lnTo>
                    <a:pt x="44" y="0"/>
                  </a:lnTo>
                  <a:lnTo>
                    <a:pt x="40" y="0"/>
                  </a:lnTo>
                  <a:lnTo>
                    <a:pt x="27" y="4"/>
                  </a:lnTo>
                  <a:lnTo>
                    <a:pt x="24" y="5"/>
                  </a:lnTo>
                  <a:lnTo>
                    <a:pt x="14" y="12"/>
                  </a:lnTo>
                  <a:lnTo>
                    <a:pt x="11" y="18"/>
                  </a:lnTo>
                  <a:lnTo>
                    <a:pt x="1" y="42"/>
                  </a:lnTo>
                  <a:lnTo>
                    <a:pt x="0" y="44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80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69" y="80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3" y="48"/>
                  </a:lnTo>
                  <a:lnTo>
                    <a:pt x="83" y="42"/>
                  </a:lnTo>
                  <a:lnTo>
                    <a:pt x="75" y="18"/>
                  </a:lnTo>
                  <a:lnTo>
                    <a:pt x="73" y="14"/>
                  </a:lnTo>
                  <a:lnTo>
                    <a:pt x="71" y="12"/>
                  </a:lnTo>
                  <a:lnTo>
                    <a:pt x="61" y="5"/>
                  </a:lnTo>
                  <a:lnTo>
                    <a:pt x="57" y="4"/>
                  </a:lnTo>
                  <a:close/>
                  <a:moveTo>
                    <a:pt x="28" y="29"/>
                  </a:moveTo>
                  <a:lnTo>
                    <a:pt x="33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7" y="29"/>
                  </a:lnTo>
                  <a:lnTo>
                    <a:pt x="63" y="45"/>
                  </a:lnTo>
                  <a:lnTo>
                    <a:pt x="56" y="63"/>
                  </a:lnTo>
                  <a:lnTo>
                    <a:pt x="42" y="70"/>
                  </a:lnTo>
                  <a:lnTo>
                    <a:pt x="28" y="63"/>
                  </a:lnTo>
                  <a:lnTo>
                    <a:pt x="29" y="67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0" y="45"/>
                  </a:lnTo>
                  <a:lnTo>
                    <a:pt x="19" y="48"/>
                  </a:lnTo>
                  <a:lnTo>
                    <a:pt x="19" y="42"/>
                  </a:lnTo>
                  <a:lnTo>
                    <a:pt x="20" y="45"/>
                  </a:lnTo>
                  <a:lnTo>
                    <a:pt x="28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r>
                <a:rPr lang="ru-RU" sz="1400">
                  <a:latin typeface="Calibri" pitchFamily="34" charset="0"/>
                </a:rPr>
                <a:t> </a:t>
              </a:r>
            </a:p>
          </p:txBody>
        </p:sp>
        <p:sp>
          <p:nvSpPr>
            <p:cNvPr id="408" name="AutoShape 364"/>
            <p:cNvSpPr>
              <a:spLocks noEditPoints="1"/>
            </p:cNvSpPr>
            <p:nvPr/>
          </p:nvSpPr>
          <p:spPr bwMode="auto">
            <a:xfrm>
              <a:off x="8632825" y="3721100"/>
              <a:ext cx="44450" cy="47625"/>
            </a:xfrm>
            <a:custGeom>
              <a:avLst/>
              <a:gdLst>
                <a:gd name="T0" fmla="*/ 2147483647 w 83"/>
                <a:gd name="T1" fmla="*/ 158453800 h 88"/>
                <a:gd name="T2" fmla="*/ 2147483647 w 83"/>
                <a:gd name="T3" fmla="*/ 0 h 88"/>
                <a:gd name="T4" fmla="*/ 1996738787 w 83"/>
                <a:gd name="T5" fmla="*/ 0 h 88"/>
                <a:gd name="T6" fmla="*/ 1382401454 w 83"/>
                <a:gd name="T7" fmla="*/ 158453800 h 88"/>
                <a:gd name="T8" fmla="*/ 1228674131 w 83"/>
                <a:gd name="T9" fmla="*/ 316907058 h 88"/>
                <a:gd name="T10" fmla="*/ 768064924 w 83"/>
                <a:gd name="T11" fmla="*/ 634106902 h 88"/>
                <a:gd name="T12" fmla="*/ 614337065 w 83"/>
                <a:gd name="T13" fmla="*/ 951013824 h 88"/>
                <a:gd name="T14" fmla="*/ 0 w 83"/>
                <a:gd name="T15" fmla="*/ 2147483647 h 88"/>
                <a:gd name="T16" fmla="*/ 0 w 83"/>
                <a:gd name="T17" fmla="*/ 2147483647 h 88"/>
                <a:gd name="T18" fmla="*/ 0 w 83"/>
                <a:gd name="T19" fmla="*/ 2147483647 h 88"/>
                <a:gd name="T20" fmla="*/ 614337065 w 83"/>
                <a:gd name="T21" fmla="*/ 2147483647 h 88"/>
                <a:gd name="T22" fmla="*/ 768064924 w 83"/>
                <a:gd name="T23" fmla="*/ 2147483647 h 88"/>
                <a:gd name="T24" fmla="*/ 1996738787 w 83"/>
                <a:gd name="T25" fmla="*/ 2147483647 h 88"/>
                <a:gd name="T26" fmla="*/ 2147483647 w 83"/>
                <a:gd name="T27" fmla="*/ 2147483647 h 88"/>
                <a:gd name="T28" fmla="*/ 2147483647 w 83"/>
                <a:gd name="T29" fmla="*/ 2147483647 h 88"/>
                <a:gd name="T30" fmla="*/ 2147483647 w 83"/>
                <a:gd name="T31" fmla="*/ 2147483647 h 88"/>
                <a:gd name="T32" fmla="*/ 2147483647 w 83"/>
                <a:gd name="T33" fmla="*/ 2147483647 h 88"/>
                <a:gd name="T34" fmla="*/ 2147483647 w 83"/>
                <a:gd name="T35" fmla="*/ 2147483647 h 88"/>
                <a:gd name="T36" fmla="*/ 2147483647 w 83"/>
                <a:gd name="T37" fmla="*/ 2147483647 h 88"/>
                <a:gd name="T38" fmla="*/ 2147483647 w 83"/>
                <a:gd name="T39" fmla="*/ 951013824 h 88"/>
                <a:gd name="T40" fmla="*/ 2147483647 w 83"/>
                <a:gd name="T41" fmla="*/ 792560634 h 88"/>
                <a:gd name="T42" fmla="*/ 2147483647 w 83"/>
                <a:gd name="T43" fmla="*/ 634106902 h 88"/>
                <a:gd name="T44" fmla="*/ 2147483647 w 83"/>
                <a:gd name="T45" fmla="*/ 316907058 h 88"/>
                <a:gd name="T46" fmla="*/ 2147483647 w 83"/>
                <a:gd name="T47" fmla="*/ 158453800 h 88"/>
                <a:gd name="T48" fmla="*/ 1382401454 w 83"/>
                <a:gd name="T49" fmla="*/ 1585121267 h 88"/>
                <a:gd name="T50" fmla="*/ 1689570120 w 83"/>
                <a:gd name="T51" fmla="*/ 1268213803 h 88"/>
                <a:gd name="T52" fmla="*/ 2147483647 w 83"/>
                <a:gd name="T53" fmla="*/ 1268213803 h 88"/>
                <a:gd name="T54" fmla="*/ 2147483647 w 83"/>
                <a:gd name="T55" fmla="*/ 1268213803 h 88"/>
                <a:gd name="T56" fmla="*/ 2147483647 w 83"/>
                <a:gd name="T57" fmla="*/ 1585121267 h 88"/>
                <a:gd name="T58" fmla="*/ 2147483647 w 83"/>
                <a:gd name="T59" fmla="*/ 2147483647 h 88"/>
                <a:gd name="T60" fmla="*/ 2147483647 w 83"/>
                <a:gd name="T61" fmla="*/ 2147483647 h 88"/>
                <a:gd name="T62" fmla="*/ 2147483647 w 83"/>
                <a:gd name="T63" fmla="*/ 2147483647 h 88"/>
                <a:gd name="T64" fmla="*/ 1382401454 w 83"/>
                <a:gd name="T65" fmla="*/ 2147483647 h 88"/>
                <a:gd name="T66" fmla="*/ 1535842797 w 83"/>
                <a:gd name="T67" fmla="*/ 2147483647 h 88"/>
                <a:gd name="T68" fmla="*/ 1228674131 w 83"/>
                <a:gd name="T69" fmla="*/ 2147483647 h 88"/>
                <a:gd name="T70" fmla="*/ 1382401454 w 83"/>
                <a:gd name="T71" fmla="*/ 2147483647 h 88"/>
                <a:gd name="T72" fmla="*/ 1075233055 w 83"/>
                <a:gd name="T73" fmla="*/ 2147483647 h 88"/>
                <a:gd name="T74" fmla="*/ 921505732 w 83"/>
                <a:gd name="T75" fmla="*/ 2147483647 h 88"/>
                <a:gd name="T76" fmla="*/ 921505732 w 83"/>
                <a:gd name="T77" fmla="*/ 2147483647 h 88"/>
                <a:gd name="T78" fmla="*/ 1075233055 w 83"/>
                <a:gd name="T79" fmla="*/ 2147483647 h 88"/>
                <a:gd name="T80" fmla="*/ 1382401454 w 83"/>
                <a:gd name="T81" fmla="*/ 1585121267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3"/>
                <a:gd name="T124" fmla="*/ 0 h 88"/>
                <a:gd name="T125" fmla="*/ 83 w 83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3" h="88">
                  <a:moveTo>
                    <a:pt x="57" y="4"/>
                  </a:moveTo>
                  <a:lnTo>
                    <a:pt x="44" y="0"/>
                  </a:lnTo>
                  <a:lnTo>
                    <a:pt x="40" y="0"/>
                  </a:lnTo>
                  <a:lnTo>
                    <a:pt x="27" y="4"/>
                  </a:lnTo>
                  <a:lnTo>
                    <a:pt x="24" y="5"/>
                  </a:lnTo>
                  <a:lnTo>
                    <a:pt x="14" y="12"/>
                  </a:lnTo>
                  <a:lnTo>
                    <a:pt x="11" y="18"/>
                  </a:lnTo>
                  <a:lnTo>
                    <a:pt x="1" y="42"/>
                  </a:lnTo>
                  <a:lnTo>
                    <a:pt x="0" y="44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80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69" y="80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3" y="48"/>
                  </a:lnTo>
                  <a:lnTo>
                    <a:pt x="83" y="42"/>
                  </a:lnTo>
                  <a:lnTo>
                    <a:pt x="75" y="18"/>
                  </a:lnTo>
                  <a:lnTo>
                    <a:pt x="73" y="14"/>
                  </a:lnTo>
                  <a:lnTo>
                    <a:pt x="71" y="12"/>
                  </a:lnTo>
                  <a:lnTo>
                    <a:pt x="61" y="5"/>
                  </a:lnTo>
                  <a:lnTo>
                    <a:pt x="57" y="4"/>
                  </a:lnTo>
                  <a:close/>
                  <a:moveTo>
                    <a:pt x="28" y="29"/>
                  </a:moveTo>
                  <a:lnTo>
                    <a:pt x="33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7" y="29"/>
                  </a:lnTo>
                  <a:lnTo>
                    <a:pt x="63" y="45"/>
                  </a:lnTo>
                  <a:lnTo>
                    <a:pt x="56" y="63"/>
                  </a:lnTo>
                  <a:lnTo>
                    <a:pt x="42" y="70"/>
                  </a:lnTo>
                  <a:lnTo>
                    <a:pt x="28" y="63"/>
                  </a:lnTo>
                  <a:lnTo>
                    <a:pt x="29" y="67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0" y="45"/>
                  </a:lnTo>
                  <a:lnTo>
                    <a:pt x="19" y="48"/>
                  </a:lnTo>
                  <a:lnTo>
                    <a:pt x="19" y="42"/>
                  </a:lnTo>
                  <a:lnTo>
                    <a:pt x="20" y="45"/>
                  </a:lnTo>
                  <a:lnTo>
                    <a:pt x="28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r>
                <a:rPr lang="ru-RU" sz="1400">
                  <a:latin typeface="Calibri" pitchFamily="34" charset="0"/>
                </a:rPr>
                <a:t> </a:t>
              </a:r>
            </a:p>
          </p:txBody>
        </p:sp>
        <p:sp>
          <p:nvSpPr>
            <p:cNvPr id="409" name="Freeform 825"/>
            <p:cNvSpPr>
              <a:spLocks noEditPoints="1"/>
            </p:cNvSpPr>
            <p:nvPr/>
          </p:nvSpPr>
          <p:spPr bwMode="auto">
            <a:xfrm>
              <a:off x="5441950" y="5861050"/>
              <a:ext cx="41275" cy="52388"/>
            </a:xfrm>
            <a:custGeom>
              <a:avLst/>
              <a:gdLst>
                <a:gd name="T0" fmla="*/ 2074367976 w 78"/>
                <a:gd name="T1" fmla="*/ 0 h 99"/>
                <a:gd name="T2" fmla="*/ 1778109900 w 78"/>
                <a:gd name="T3" fmla="*/ 0 h 99"/>
                <a:gd name="T4" fmla="*/ 1185313290 w 78"/>
                <a:gd name="T5" fmla="*/ 148132118 h 99"/>
                <a:gd name="T6" fmla="*/ 1037183988 w 78"/>
                <a:gd name="T7" fmla="*/ 296264235 h 99"/>
                <a:gd name="T8" fmla="*/ 592796874 w 78"/>
                <a:gd name="T9" fmla="*/ 740939925 h 99"/>
                <a:gd name="T10" fmla="*/ 444387246 w 78"/>
                <a:gd name="T11" fmla="*/ 889071976 h 99"/>
                <a:gd name="T12" fmla="*/ 0 w 78"/>
                <a:gd name="T13" fmla="*/ 2147483647 h 99"/>
                <a:gd name="T14" fmla="*/ 0 w 78"/>
                <a:gd name="T15" fmla="*/ 2147483647 h 99"/>
                <a:gd name="T16" fmla="*/ 444387246 w 78"/>
                <a:gd name="T17" fmla="*/ 2147483647 h 99"/>
                <a:gd name="T18" fmla="*/ 592796874 w 78"/>
                <a:gd name="T19" fmla="*/ 2147483647 h 99"/>
                <a:gd name="T20" fmla="*/ 1037183988 w 78"/>
                <a:gd name="T21" fmla="*/ 2147483647 h 99"/>
                <a:gd name="T22" fmla="*/ 1185313290 w 78"/>
                <a:gd name="T23" fmla="*/ 2147483647 h 99"/>
                <a:gd name="T24" fmla="*/ 1778109900 w 78"/>
                <a:gd name="T25" fmla="*/ 2147483647 h 99"/>
                <a:gd name="T26" fmla="*/ 2074367976 w 78"/>
                <a:gd name="T27" fmla="*/ 2147483647 h 99"/>
                <a:gd name="T28" fmla="*/ 2147483647 w 78"/>
                <a:gd name="T29" fmla="*/ 2147483647 h 99"/>
                <a:gd name="T30" fmla="*/ 2147483647 w 78"/>
                <a:gd name="T31" fmla="*/ 2147483647 h 99"/>
                <a:gd name="T32" fmla="*/ 2147483647 w 78"/>
                <a:gd name="T33" fmla="*/ 2147483647 h 99"/>
                <a:gd name="T34" fmla="*/ 2147483647 w 78"/>
                <a:gd name="T35" fmla="*/ 2147483647 h 99"/>
                <a:gd name="T36" fmla="*/ 2147483647 w 78"/>
                <a:gd name="T37" fmla="*/ 2147483647 h 99"/>
                <a:gd name="T38" fmla="*/ 2147483647 w 78"/>
                <a:gd name="T39" fmla="*/ 2147483647 h 99"/>
                <a:gd name="T40" fmla="*/ 2147483647 w 78"/>
                <a:gd name="T41" fmla="*/ 889071976 h 99"/>
                <a:gd name="T42" fmla="*/ 2147483647 w 78"/>
                <a:gd name="T43" fmla="*/ 740939925 h 99"/>
                <a:gd name="T44" fmla="*/ 2147483647 w 78"/>
                <a:gd name="T45" fmla="*/ 296264235 h 99"/>
                <a:gd name="T46" fmla="*/ 2147483647 w 78"/>
                <a:gd name="T47" fmla="*/ 148132118 h 99"/>
                <a:gd name="T48" fmla="*/ 2074367976 w 78"/>
                <a:gd name="T49" fmla="*/ 0 h 99"/>
                <a:gd name="T50" fmla="*/ 1629980333 w 78"/>
                <a:gd name="T51" fmla="*/ 1185336343 h 99"/>
                <a:gd name="T52" fmla="*/ 1926238409 w 78"/>
                <a:gd name="T53" fmla="*/ 1037204027 h 99"/>
                <a:gd name="T54" fmla="*/ 2147483647 w 78"/>
                <a:gd name="T55" fmla="*/ 1185336343 h 99"/>
                <a:gd name="T56" fmla="*/ 2147483647 w 78"/>
                <a:gd name="T57" fmla="*/ 1333747798 h 99"/>
                <a:gd name="T58" fmla="*/ 2147483647 w 78"/>
                <a:gd name="T59" fmla="*/ 2147483647 h 99"/>
                <a:gd name="T60" fmla="*/ 2147483647 w 78"/>
                <a:gd name="T61" fmla="*/ 2147483647 h 99"/>
                <a:gd name="T62" fmla="*/ 2147483647 w 78"/>
                <a:gd name="T63" fmla="*/ 2147483647 h 99"/>
                <a:gd name="T64" fmla="*/ 2147483647 w 78"/>
                <a:gd name="T65" fmla="*/ 2147483647 h 99"/>
                <a:gd name="T66" fmla="*/ 2074367976 w 78"/>
                <a:gd name="T67" fmla="*/ 2147483647 h 99"/>
                <a:gd name="T68" fmla="*/ 2147483647 w 78"/>
                <a:gd name="T69" fmla="*/ 2147483647 h 99"/>
                <a:gd name="T70" fmla="*/ 1926238409 w 78"/>
                <a:gd name="T71" fmla="*/ 2147483647 h 99"/>
                <a:gd name="T72" fmla="*/ 1629980333 w 78"/>
                <a:gd name="T73" fmla="*/ 2147483647 h 99"/>
                <a:gd name="T74" fmla="*/ 1778109900 w 78"/>
                <a:gd name="T75" fmla="*/ 2147483647 h 99"/>
                <a:gd name="T76" fmla="*/ 1481851824 w 78"/>
                <a:gd name="T77" fmla="*/ 2147483647 h 99"/>
                <a:gd name="T78" fmla="*/ 1629980333 w 78"/>
                <a:gd name="T79" fmla="*/ 2147483647 h 99"/>
                <a:gd name="T80" fmla="*/ 1333722257 w 78"/>
                <a:gd name="T81" fmla="*/ 2147483647 h 99"/>
                <a:gd name="T82" fmla="*/ 1185313290 w 78"/>
                <a:gd name="T83" fmla="*/ 2147483647 h 99"/>
                <a:gd name="T84" fmla="*/ 1333722257 w 78"/>
                <a:gd name="T85" fmla="*/ 2147483647 h 99"/>
                <a:gd name="T86" fmla="*/ 1037183988 w 78"/>
                <a:gd name="T87" fmla="*/ 2147483647 h 99"/>
                <a:gd name="T88" fmla="*/ 1333722257 w 78"/>
                <a:gd name="T89" fmla="*/ 1333747798 h 99"/>
                <a:gd name="T90" fmla="*/ 1629980333 w 78"/>
                <a:gd name="T91" fmla="*/ 1185336343 h 9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"/>
                <a:gd name="T139" fmla="*/ 0 h 99"/>
                <a:gd name="T140" fmla="*/ 78 w 78"/>
                <a:gd name="T141" fmla="*/ 99 h 9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" h="99">
                  <a:moveTo>
                    <a:pt x="41" y="0"/>
                  </a:moveTo>
                  <a:lnTo>
                    <a:pt x="36" y="0"/>
                  </a:lnTo>
                  <a:lnTo>
                    <a:pt x="25" y="3"/>
                  </a:lnTo>
                  <a:lnTo>
                    <a:pt x="21" y="6"/>
                  </a:lnTo>
                  <a:lnTo>
                    <a:pt x="11" y="14"/>
                  </a:lnTo>
                  <a:lnTo>
                    <a:pt x="9" y="19"/>
                  </a:lnTo>
                  <a:lnTo>
                    <a:pt x="0" y="47"/>
                  </a:lnTo>
                  <a:lnTo>
                    <a:pt x="0" y="53"/>
                  </a:lnTo>
                  <a:lnTo>
                    <a:pt x="9" y="81"/>
                  </a:lnTo>
                  <a:lnTo>
                    <a:pt x="11" y="85"/>
                  </a:lnTo>
                  <a:lnTo>
                    <a:pt x="21" y="94"/>
                  </a:lnTo>
                  <a:lnTo>
                    <a:pt x="25" y="97"/>
                  </a:lnTo>
                  <a:lnTo>
                    <a:pt x="36" y="99"/>
                  </a:lnTo>
                  <a:lnTo>
                    <a:pt x="41" y="99"/>
                  </a:lnTo>
                  <a:lnTo>
                    <a:pt x="52" y="97"/>
                  </a:lnTo>
                  <a:lnTo>
                    <a:pt x="58" y="94"/>
                  </a:lnTo>
                  <a:lnTo>
                    <a:pt x="67" y="85"/>
                  </a:lnTo>
                  <a:lnTo>
                    <a:pt x="70" y="81"/>
                  </a:lnTo>
                  <a:lnTo>
                    <a:pt x="78" y="53"/>
                  </a:lnTo>
                  <a:lnTo>
                    <a:pt x="78" y="47"/>
                  </a:lnTo>
                  <a:lnTo>
                    <a:pt x="70" y="19"/>
                  </a:lnTo>
                  <a:lnTo>
                    <a:pt x="67" y="14"/>
                  </a:lnTo>
                  <a:lnTo>
                    <a:pt x="58" y="6"/>
                  </a:lnTo>
                  <a:lnTo>
                    <a:pt x="52" y="3"/>
                  </a:lnTo>
                  <a:lnTo>
                    <a:pt x="41" y="0"/>
                  </a:lnTo>
                  <a:close/>
                  <a:moveTo>
                    <a:pt x="34" y="23"/>
                  </a:moveTo>
                  <a:lnTo>
                    <a:pt x="39" y="22"/>
                  </a:lnTo>
                  <a:lnTo>
                    <a:pt x="45" y="23"/>
                  </a:lnTo>
                  <a:lnTo>
                    <a:pt x="51" y="28"/>
                  </a:lnTo>
                  <a:lnTo>
                    <a:pt x="58" y="50"/>
                  </a:lnTo>
                  <a:lnTo>
                    <a:pt x="51" y="72"/>
                  </a:lnTo>
                  <a:lnTo>
                    <a:pt x="46" y="77"/>
                  </a:lnTo>
                  <a:lnTo>
                    <a:pt x="48" y="76"/>
                  </a:lnTo>
                  <a:lnTo>
                    <a:pt x="42" y="79"/>
                  </a:lnTo>
                  <a:lnTo>
                    <a:pt x="46" y="77"/>
                  </a:lnTo>
                  <a:lnTo>
                    <a:pt x="39" y="79"/>
                  </a:lnTo>
                  <a:lnTo>
                    <a:pt x="32" y="77"/>
                  </a:lnTo>
                  <a:lnTo>
                    <a:pt x="35" y="79"/>
                  </a:lnTo>
                  <a:lnTo>
                    <a:pt x="30" y="76"/>
                  </a:lnTo>
                  <a:lnTo>
                    <a:pt x="32" y="77"/>
                  </a:lnTo>
                  <a:lnTo>
                    <a:pt x="28" y="74"/>
                  </a:lnTo>
                  <a:lnTo>
                    <a:pt x="25" y="71"/>
                  </a:lnTo>
                  <a:lnTo>
                    <a:pt x="28" y="74"/>
                  </a:lnTo>
                  <a:lnTo>
                    <a:pt x="21" y="50"/>
                  </a:lnTo>
                  <a:lnTo>
                    <a:pt x="28" y="27"/>
                  </a:lnTo>
                  <a:lnTo>
                    <a:pt x="34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410" name="AutoShape 366"/>
            <p:cNvSpPr>
              <a:spLocks noEditPoints="1"/>
            </p:cNvSpPr>
            <p:nvPr/>
          </p:nvSpPr>
          <p:spPr bwMode="auto">
            <a:xfrm>
              <a:off x="5842000" y="5784850"/>
              <a:ext cx="44450" cy="50800"/>
            </a:xfrm>
            <a:custGeom>
              <a:avLst/>
              <a:gdLst>
                <a:gd name="T0" fmla="*/ 0 w 83"/>
                <a:gd name="T1" fmla="*/ 2147483647 h 96"/>
                <a:gd name="T2" fmla="*/ 0 w 83"/>
                <a:gd name="T3" fmla="*/ 2147483647 h 96"/>
                <a:gd name="T4" fmla="*/ 460896123 w 83"/>
                <a:gd name="T5" fmla="*/ 2147483647 h 96"/>
                <a:gd name="T6" fmla="*/ 614337065 w 83"/>
                <a:gd name="T7" fmla="*/ 2147483647 h 96"/>
                <a:gd name="T8" fmla="*/ 1228674131 w 83"/>
                <a:gd name="T9" fmla="*/ 2147483647 h 96"/>
                <a:gd name="T10" fmla="*/ 1382401454 w 83"/>
                <a:gd name="T11" fmla="*/ 2147483647 h 96"/>
                <a:gd name="T12" fmla="*/ 1996738787 w 83"/>
                <a:gd name="T13" fmla="*/ 2147483647 h 96"/>
                <a:gd name="T14" fmla="*/ 2147483647 w 83"/>
                <a:gd name="T15" fmla="*/ 2147483647 h 96"/>
                <a:gd name="T16" fmla="*/ 2147483647 w 83"/>
                <a:gd name="T17" fmla="*/ 2147483647 h 96"/>
                <a:gd name="T18" fmla="*/ 2147483647 w 83"/>
                <a:gd name="T19" fmla="*/ 2147483647 h 96"/>
                <a:gd name="T20" fmla="*/ 2147483647 w 83"/>
                <a:gd name="T21" fmla="*/ 2147483647 h 96"/>
                <a:gd name="T22" fmla="*/ 2147483647 w 83"/>
                <a:gd name="T23" fmla="*/ 2147483647 h 96"/>
                <a:gd name="T24" fmla="*/ 2147483647 w 83"/>
                <a:gd name="T25" fmla="*/ 2147483647 h 96"/>
                <a:gd name="T26" fmla="*/ 2147483647 w 83"/>
                <a:gd name="T27" fmla="*/ 2147483647 h 96"/>
                <a:gd name="T28" fmla="*/ 2147483647 w 83"/>
                <a:gd name="T29" fmla="*/ 2147483647 h 96"/>
                <a:gd name="T30" fmla="*/ 2147483647 w 83"/>
                <a:gd name="T31" fmla="*/ 889055015 h 96"/>
                <a:gd name="T32" fmla="*/ 2147483647 w 83"/>
                <a:gd name="T33" fmla="*/ 740925967 h 96"/>
                <a:gd name="T34" fmla="*/ 2147483647 w 83"/>
                <a:gd name="T35" fmla="*/ 296258230 h 96"/>
                <a:gd name="T36" fmla="*/ 2147483647 w 83"/>
                <a:gd name="T37" fmla="*/ 148129115 h 96"/>
                <a:gd name="T38" fmla="*/ 2147483647 w 83"/>
                <a:gd name="T39" fmla="*/ 0 h 96"/>
                <a:gd name="T40" fmla="*/ 1996738787 w 83"/>
                <a:gd name="T41" fmla="*/ 0 h 96"/>
                <a:gd name="T42" fmla="*/ 1382401454 w 83"/>
                <a:gd name="T43" fmla="*/ 148129115 h 96"/>
                <a:gd name="T44" fmla="*/ 1228674131 w 83"/>
                <a:gd name="T45" fmla="*/ 296258230 h 96"/>
                <a:gd name="T46" fmla="*/ 614337065 w 83"/>
                <a:gd name="T47" fmla="*/ 740925967 h 96"/>
                <a:gd name="T48" fmla="*/ 460896123 w 83"/>
                <a:gd name="T49" fmla="*/ 740925967 h 96"/>
                <a:gd name="T50" fmla="*/ 460896123 w 83"/>
                <a:gd name="T51" fmla="*/ 889055015 h 96"/>
                <a:gd name="T52" fmla="*/ 0 w 83"/>
                <a:gd name="T53" fmla="*/ 2147483647 h 96"/>
                <a:gd name="T54" fmla="*/ 2147483647 w 83"/>
                <a:gd name="T55" fmla="*/ 1037184064 h 96"/>
                <a:gd name="T56" fmla="*/ 2147483647 w 83"/>
                <a:gd name="T57" fmla="*/ 1037184064 h 96"/>
                <a:gd name="T58" fmla="*/ 2147483647 w 83"/>
                <a:gd name="T59" fmla="*/ 1185313377 h 96"/>
                <a:gd name="T60" fmla="*/ 2147483647 w 83"/>
                <a:gd name="T61" fmla="*/ 1333722355 h 96"/>
                <a:gd name="T62" fmla="*/ 2147483647 w 83"/>
                <a:gd name="T63" fmla="*/ 2147483647 h 96"/>
                <a:gd name="T64" fmla="*/ 2147483647 w 83"/>
                <a:gd name="T65" fmla="*/ 2147483647 h 96"/>
                <a:gd name="T66" fmla="*/ 2147483647 w 83"/>
                <a:gd name="T67" fmla="*/ 2147483647 h 96"/>
                <a:gd name="T68" fmla="*/ 2147483647 w 83"/>
                <a:gd name="T69" fmla="*/ 2147483647 h 96"/>
                <a:gd name="T70" fmla="*/ 1689570120 w 83"/>
                <a:gd name="T71" fmla="*/ 2147483647 h 96"/>
                <a:gd name="T72" fmla="*/ 1382401454 w 83"/>
                <a:gd name="T73" fmla="*/ 2147483647 h 96"/>
                <a:gd name="T74" fmla="*/ 1535842797 w 83"/>
                <a:gd name="T75" fmla="*/ 2147483647 h 96"/>
                <a:gd name="T76" fmla="*/ 1382401454 w 83"/>
                <a:gd name="T77" fmla="*/ 2147483647 h 96"/>
                <a:gd name="T78" fmla="*/ 1382401454 w 83"/>
                <a:gd name="T79" fmla="*/ 2147483647 h 96"/>
                <a:gd name="T80" fmla="*/ 1075233055 w 83"/>
                <a:gd name="T81" fmla="*/ 2147483647 h 96"/>
                <a:gd name="T82" fmla="*/ 1382401454 w 83"/>
                <a:gd name="T83" fmla="*/ 1481851933 h 96"/>
                <a:gd name="T84" fmla="*/ 1689570120 w 83"/>
                <a:gd name="T85" fmla="*/ 1185313377 h 96"/>
                <a:gd name="T86" fmla="*/ 2147483647 w 83"/>
                <a:gd name="T87" fmla="*/ 1037184064 h 96"/>
                <a:gd name="T88" fmla="*/ 1996738787 w 83"/>
                <a:gd name="T89" fmla="*/ 1037184064 h 96"/>
                <a:gd name="T90" fmla="*/ 2147483647 w 83"/>
                <a:gd name="T91" fmla="*/ 1037184064 h 9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3"/>
                <a:gd name="T139" fmla="*/ 0 h 96"/>
                <a:gd name="T140" fmla="*/ 83 w 83"/>
                <a:gd name="T141" fmla="*/ 96 h 9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3" h="96">
                  <a:moveTo>
                    <a:pt x="0" y="45"/>
                  </a:moveTo>
                  <a:lnTo>
                    <a:pt x="0" y="51"/>
                  </a:lnTo>
                  <a:lnTo>
                    <a:pt x="9" y="77"/>
                  </a:lnTo>
                  <a:lnTo>
                    <a:pt x="13" y="83"/>
                  </a:lnTo>
                  <a:lnTo>
                    <a:pt x="23" y="91"/>
                  </a:lnTo>
                  <a:lnTo>
                    <a:pt x="28" y="92"/>
                  </a:lnTo>
                  <a:lnTo>
                    <a:pt x="40" y="96"/>
                  </a:lnTo>
                  <a:lnTo>
                    <a:pt x="45" y="96"/>
                  </a:lnTo>
                  <a:lnTo>
                    <a:pt x="57" y="92"/>
                  </a:lnTo>
                  <a:lnTo>
                    <a:pt x="63" y="90"/>
                  </a:lnTo>
                  <a:lnTo>
                    <a:pt x="72" y="81"/>
                  </a:lnTo>
                  <a:lnTo>
                    <a:pt x="73" y="77"/>
                  </a:lnTo>
                  <a:lnTo>
                    <a:pt x="83" y="51"/>
                  </a:lnTo>
                  <a:lnTo>
                    <a:pt x="83" y="48"/>
                  </a:lnTo>
                  <a:lnTo>
                    <a:pt x="83" y="45"/>
                  </a:lnTo>
                  <a:lnTo>
                    <a:pt x="73" y="18"/>
                  </a:lnTo>
                  <a:lnTo>
                    <a:pt x="72" y="15"/>
                  </a:lnTo>
                  <a:lnTo>
                    <a:pt x="63" y="7"/>
                  </a:lnTo>
                  <a:lnTo>
                    <a:pt x="57" y="3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28" y="3"/>
                  </a:lnTo>
                  <a:lnTo>
                    <a:pt x="23" y="5"/>
                  </a:lnTo>
                  <a:lnTo>
                    <a:pt x="13" y="14"/>
                  </a:lnTo>
                  <a:lnTo>
                    <a:pt x="10" y="15"/>
                  </a:lnTo>
                  <a:lnTo>
                    <a:pt x="9" y="18"/>
                  </a:lnTo>
                  <a:lnTo>
                    <a:pt x="0" y="45"/>
                  </a:lnTo>
                  <a:close/>
                  <a:moveTo>
                    <a:pt x="45" y="21"/>
                  </a:moveTo>
                  <a:lnTo>
                    <a:pt x="43" y="22"/>
                  </a:lnTo>
                  <a:lnTo>
                    <a:pt x="51" y="24"/>
                  </a:lnTo>
                  <a:lnTo>
                    <a:pt x="56" y="28"/>
                  </a:lnTo>
                  <a:lnTo>
                    <a:pt x="63" y="48"/>
                  </a:lnTo>
                  <a:lnTo>
                    <a:pt x="56" y="67"/>
                  </a:lnTo>
                  <a:lnTo>
                    <a:pt x="50" y="74"/>
                  </a:lnTo>
                  <a:lnTo>
                    <a:pt x="43" y="75"/>
                  </a:lnTo>
                  <a:lnTo>
                    <a:pt x="34" y="74"/>
                  </a:lnTo>
                  <a:lnTo>
                    <a:pt x="28" y="68"/>
                  </a:lnTo>
                  <a:lnTo>
                    <a:pt x="29" y="71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20" y="48"/>
                  </a:lnTo>
                  <a:lnTo>
                    <a:pt x="28" y="29"/>
                  </a:lnTo>
                  <a:lnTo>
                    <a:pt x="34" y="24"/>
                  </a:lnTo>
                  <a:lnTo>
                    <a:pt x="43" y="22"/>
                  </a:lnTo>
                  <a:lnTo>
                    <a:pt x="40" y="21"/>
                  </a:lnTo>
                  <a:lnTo>
                    <a:pt x="45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411" name="AutoShape 367"/>
            <p:cNvSpPr>
              <a:spLocks noEditPoints="1"/>
            </p:cNvSpPr>
            <p:nvPr/>
          </p:nvSpPr>
          <p:spPr bwMode="auto">
            <a:xfrm>
              <a:off x="6088063" y="6016625"/>
              <a:ext cx="44450" cy="50800"/>
            </a:xfrm>
            <a:custGeom>
              <a:avLst/>
              <a:gdLst>
                <a:gd name="T0" fmla="*/ 0 w 83"/>
                <a:gd name="T1" fmla="*/ 2147483647 h 96"/>
                <a:gd name="T2" fmla="*/ 0 w 83"/>
                <a:gd name="T3" fmla="*/ 2147483647 h 96"/>
                <a:gd name="T4" fmla="*/ 460896123 w 83"/>
                <a:gd name="T5" fmla="*/ 2147483647 h 96"/>
                <a:gd name="T6" fmla="*/ 614337065 w 83"/>
                <a:gd name="T7" fmla="*/ 2147483647 h 96"/>
                <a:gd name="T8" fmla="*/ 1228674131 w 83"/>
                <a:gd name="T9" fmla="*/ 2147483647 h 96"/>
                <a:gd name="T10" fmla="*/ 1382401454 w 83"/>
                <a:gd name="T11" fmla="*/ 2147483647 h 96"/>
                <a:gd name="T12" fmla="*/ 1996738787 w 83"/>
                <a:gd name="T13" fmla="*/ 2147483647 h 96"/>
                <a:gd name="T14" fmla="*/ 2147483647 w 83"/>
                <a:gd name="T15" fmla="*/ 2147483647 h 96"/>
                <a:gd name="T16" fmla="*/ 2147483647 w 83"/>
                <a:gd name="T17" fmla="*/ 2147483647 h 96"/>
                <a:gd name="T18" fmla="*/ 2147483647 w 83"/>
                <a:gd name="T19" fmla="*/ 2147483647 h 96"/>
                <a:gd name="T20" fmla="*/ 2147483647 w 83"/>
                <a:gd name="T21" fmla="*/ 2147483647 h 96"/>
                <a:gd name="T22" fmla="*/ 2147483647 w 83"/>
                <a:gd name="T23" fmla="*/ 2147483647 h 96"/>
                <a:gd name="T24" fmla="*/ 2147483647 w 83"/>
                <a:gd name="T25" fmla="*/ 2147483647 h 96"/>
                <a:gd name="T26" fmla="*/ 2147483647 w 83"/>
                <a:gd name="T27" fmla="*/ 2147483647 h 96"/>
                <a:gd name="T28" fmla="*/ 2147483647 w 83"/>
                <a:gd name="T29" fmla="*/ 2147483647 h 96"/>
                <a:gd name="T30" fmla="*/ 2147483647 w 83"/>
                <a:gd name="T31" fmla="*/ 889055015 h 96"/>
                <a:gd name="T32" fmla="*/ 2147483647 w 83"/>
                <a:gd name="T33" fmla="*/ 740925967 h 96"/>
                <a:gd name="T34" fmla="*/ 2147483647 w 83"/>
                <a:gd name="T35" fmla="*/ 296258230 h 96"/>
                <a:gd name="T36" fmla="*/ 2147483647 w 83"/>
                <a:gd name="T37" fmla="*/ 148129115 h 96"/>
                <a:gd name="T38" fmla="*/ 2147483647 w 83"/>
                <a:gd name="T39" fmla="*/ 0 h 96"/>
                <a:gd name="T40" fmla="*/ 1996738787 w 83"/>
                <a:gd name="T41" fmla="*/ 0 h 96"/>
                <a:gd name="T42" fmla="*/ 1382401454 w 83"/>
                <a:gd name="T43" fmla="*/ 148129115 h 96"/>
                <a:gd name="T44" fmla="*/ 1228674131 w 83"/>
                <a:gd name="T45" fmla="*/ 296258230 h 96"/>
                <a:gd name="T46" fmla="*/ 614337065 w 83"/>
                <a:gd name="T47" fmla="*/ 740925967 h 96"/>
                <a:gd name="T48" fmla="*/ 460896123 w 83"/>
                <a:gd name="T49" fmla="*/ 740925967 h 96"/>
                <a:gd name="T50" fmla="*/ 460896123 w 83"/>
                <a:gd name="T51" fmla="*/ 889055015 h 96"/>
                <a:gd name="T52" fmla="*/ 0 w 83"/>
                <a:gd name="T53" fmla="*/ 2147483647 h 96"/>
                <a:gd name="T54" fmla="*/ 2147483647 w 83"/>
                <a:gd name="T55" fmla="*/ 1037184064 h 96"/>
                <a:gd name="T56" fmla="*/ 2147483647 w 83"/>
                <a:gd name="T57" fmla="*/ 1037184064 h 96"/>
                <a:gd name="T58" fmla="*/ 2147483647 w 83"/>
                <a:gd name="T59" fmla="*/ 1185313377 h 96"/>
                <a:gd name="T60" fmla="*/ 2147483647 w 83"/>
                <a:gd name="T61" fmla="*/ 1333722355 h 96"/>
                <a:gd name="T62" fmla="*/ 2147483647 w 83"/>
                <a:gd name="T63" fmla="*/ 2147483647 h 96"/>
                <a:gd name="T64" fmla="*/ 2147483647 w 83"/>
                <a:gd name="T65" fmla="*/ 2147483647 h 96"/>
                <a:gd name="T66" fmla="*/ 2147483647 w 83"/>
                <a:gd name="T67" fmla="*/ 2147483647 h 96"/>
                <a:gd name="T68" fmla="*/ 2147483647 w 83"/>
                <a:gd name="T69" fmla="*/ 2147483647 h 96"/>
                <a:gd name="T70" fmla="*/ 1689570120 w 83"/>
                <a:gd name="T71" fmla="*/ 2147483647 h 96"/>
                <a:gd name="T72" fmla="*/ 1382401454 w 83"/>
                <a:gd name="T73" fmla="*/ 2147483647 h 96"/>
                <a:gd name="T74" fmla="*/ 1535842797 w 83"/>
                <a:gd name="T75" fmla="*/ 2147483647 h 96"/>
                <a:gd name="T76" fmla="*/ 1382401454 w 83"/>
                <a:gd name="T77" fmla="*/ 2147483647 h 96"/>
                <a:gd name="T78" fmla="*/ 1382401454 w 83"/>
                <a:gd name="T79" fmla="*/ 2147483647 h 96"/>
                <a:gd name="T80" fmla="*/ 1075233055 w 83"/>
                <a:gd name="T81" fmla="*/ 2147483647 h 96"/>
                <a:gd name="T82" fmla="*/ 1382401454 w 83"/>
                <a:gd name="T83" fmla="*/ 1481851933 h 96"/>
                <a:gd name="T84" fmla="*/ 1689570120 w 83"/>
                <a:gd name="T85" fmla="*/ 1185313377 h 96"/>
                <a:gd name="T86" fmla="*/ 2147483647 w 83"/>
                <a:gd name="T87" fmla="*/ 1037184064 h 96"/>
                <a:gd name="T88" fmla="*/ 1996738787 w 83"/>
                <a:gd name="T89" fmla="*/ 1037184064 h 96"/>
                <a:gd name="T90" fmla="*/ 2147483647 w 83"/>
                <a:gd name="T91" fmla="*/ 1037184064 h 9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3"/>
                <a:gd name="T139" fmla="*/ 0 h 96"/>
                <a:gd name="T140" fmla="*/ 83 w 83"/>
                <a:gd name="T141" fmla="*/ 96 h 9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3" h="96">
                  <a:moveTo>
                    <a:pt x="0" y="45"/>
                  </a:moveTo>
                  <a:lnTo>
                    <a:pt x="0" y="51"/>
                  </a:lnTo>
                  <a:lnTo>
                    <a:pt x="9" y="77"/>
                  </a:lnTo>
                  <a:lnTo>
                    <a:pt x="13" y="83"/>
                  </a:lnTo>
                  <a:lnTo>
                    <a:pt x="23" y="91"/>
                  </a:lnTo>
                  <a:lnTo>
                    <a:pt x="28" y="92"/>
                  </a:lnTo>
                  <a:lnTo>
                    <a:pt x="40" y="96"/>
                  </a:lnTo>
                  <a:lnTo>
                    <a:pt x="45" y="96"/>
                  </a:lnTo>
                  <a:lnTo>
                    <a:pt x="57" y="92"/>
                  </a:lnTo>
                  <a:lnTo>
                    <a:pt x="63" y="90"/>
                  </a:lnTo>
                  <a:lnTo>
                    <a:pt x="72" y="81"/>
                  </a:lnTo>
                  <a:lnTo>
                    <a:pt x="73" y="77"/>
                  </a:lnTo>
                  <a:lnTo>
                    <a:pt x="83" y="51"/>
                  </a:lnTo>
                  <a:lnTo>
                    <a:pt x="83" y="48"/>
                  </a:lnTo>
                  <a:lnTo>
                    <a:pt x="83" y="45"/>
                  </a:lnTo>
                  <a:lnTo>
                    <a:pt x="73" y="18"/>
                  </a:lnTo>
                  <a:lnTo>
                    <a:pt x="72" y="15"/>
                  </a:lnTo>
                  <a:lnTo>
                    <a:pt x="63" y="7"/>
                  </a:lnTo>
                  <a:lnTo>
                    <a:pt x="57" y="3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28" y="3"/>
                  </a:lnTo>
                  <a:lnTo>
                    <a:pt x="23" y="5"/>
                  </a:lnTo>
                  <a:lnTo>
                    <a:pt x="13" y="14"/>
                  </a:lnTo>
                  <a:lnTo>
                    <a:pt x="10" y="15"/>
                  </a:lnTo>
                  <a:lnTo>
                    <a:pt x="9" y="18"/>
                  </a:lnTo>
                  <a:lnTo>
                    <a:pt x="0" y="45"/>
                  </a:lnTo>
                  <a:close/>
                  <a:moveTo>
                    <a:pt x="45" y="21"/>
                  </a:moveTo>
                  <a:lnTo>
                    <a:pt x="43" y="22"/>
                  </a:lnTo>
                  <a:lnTo>
                    <a:pt x="51" y="24"/>
                  </a:lnTo>
                  <a:lnTo>
                    <a:pt x="56" y="28"/>
                  </a:lnTo>
                  <a:lnTo>
                    <a:pt x="63" y="48"/>
                  </a:lnTo>
                  <a:lnTo>
                    <a:pt x="56" y="67"/>
                  </a:lnTo>
                  <a:lnTo>
                    <a:pt x="50" y="74"/>
                  </a:lnTo>
                  <a:lnTo>
                    <a:pt x="43" y="75"/>
                  </a:lnTo>
                  <a:lnTo>
                    <a:pt x="34" y="74"/>
                  </a:lnTo>
                  <a:lnTo>
                    <a:pt x="28" y="68"/>
                  </a:lnTo>
                  <a:lnTo>
                    <a:pt x="29" y="71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20" y="48"/>
                  </a:lnTo>
                  <a:lnTo>
                    <a:pt x="28" y="29"/>
                  </a:lnTo>
                  <a:lnTo>
                    <a:pt x="34" y="24"/>
                  </a:lnTo>
                  <a:lnTo>
                    <a:pt x="43" y="22"/>
                  </a:lnTo>
                  <a:lnTo>
                    <a:pt x="40" y="21"/>
                  </a:lnTo>
                  <a:lnTo>
                    <a:pt x="45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412" name="Rectangle 368"/>
            <p:cNvSpPr>
              <a:spLocks noChangeArrowheads="1"/>
            </p:cNvSpPr>
            <p:nvPr/>
          </p:nvSpPr>
          <p:spPr bwMode="auto">
            <a:xfrm>
              <a:off x="5722938" y="6213476"/>
              <a:ext cx="474662" cy="1039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ru-RU" sz="500">
                  <a:solidFill>
                    <a:srgbClr val="000000"/>
                  </a:solidFill>
                  <a:latin typeface="Calibri" pitchFamily="34" charset="0"/>
                </a:rPr>
                <a:t>Кемерово</a:t>
              </a:r>
              <a:endParaRPr lang="ru-RU" sz="500">
                <a:latin typeface="Calibri" pitchFamily="34" charset="0"/>
              </a:endParaRPr>
            </a:p>
          </p:txBody>
        </p:sp>
        <p:sp>
          <p:nvSpPr>
            <p:cNvPr id="413" name="AutoShape 369"/>
            <p:cNvSpPr>
              <a:spLocks noEditPoints="1"/>
            </p:cNvSpPr>
            <p:nvPr/>
          </p:nvSpPr>
          <p:spPr bwMode="auto">
            <a:xfrm>
              <a:off x="5775325" y="6559550"/>
              <a:ext cx="44450" cy="46038"/>
            </a:xfrm>
            <a:custGeom>
              <a:avLst/>
              <a:gdLst>
                <a:gd name="T0" fmla="*/ 2147483647 w 84"/>
                <a:gd name="T1" fmla="*/ 143142621 h 88"/>
                <a:gd name="T2" fmla="*/ 2147483647 w 84"/>
                <a:gd name="T3" fmla="*/ 0 h 88"/>
                <a:gd name="T4" fmla="*/ 1926238463 w 84"/>
                <a:gd name="T5" fmla="*/ 0 h 88"/>
                <a:gd name="T6" fmla="*/ 1333722295 w 84"/>
                <a:gd name="T7" fmla="*/ 143142621 h 88"/>
                <a:gd name="T8" fmla="*/ 1185313324 w 84"/>
                <a:gd name="T9" fmla="*/ 143142621 h 88"/>
                <a:gd name="T10" fmla="*/ 740925933 w 84"/>
                <a:gd name="T11" fmla="*/ 572844619 h 88"/>
                <a:gd name="T12" fmla="*/ 592796891 w 84"/>
                <a:gd name="T13" fmla="*/ 859129730 h 88"/>
                <a:gd name="T14" fmla="*/ 0 w 84"/>
                <a:gd name="T15" fmla="*/ 2004544571 h 88"/>
                <a:gd name="T16" fmla="*/ 0 w 84"/>
                <a:gd name="T17" fmla="*/ 2004544571 h 88"/>
                <a:gd name="T18" fmla="*/ 0 w 84"/>
                <a:gd name="T19" fmla="*/ 2147483647 h 88"/>
                <a:gd name="T20" fmla="*/ 592796891 w 84"/>
                <a:gd name="T21" fmla="*/ 2147483647 h 88"/>
                <a:gd name="T22" fmla="*/ 740925933 w 84"/>
                <a:gd name="T23" fmla="*/ 2147483647 h 88"/>
                <a:gd name="T24" fmla="*/ 1926238463 w 84"/>
                <a:gd name="T25" fmla="*/ 2147483647 h 88"/>
                <a:gd name="T26" fmla="*/ 2147483647 w 84"/>
                <a:gd name="T27" fmla="*/ 2147483647 h 88"/>
                <a:gd name="T28" fmla="*/ 2147483647 w 84"/>
                <a:gd name="T29" fmla="*/ 2147483647 h 88"/>
                <a:gd name="T30" fmla="*/ 2147483647 w 84"/>
                <a:gd name="T31" fmla="*/ 2147483647 h 88"/>
                <a:gd name="T32" fmla="*/ 2147483647 w 84"/>
                <a:gd name="T33" fmla="*/ 2147483647 h 88"/>
                <a:gd name="T34" fmla="*/ 2147483647 w 84"/>
                <a:gd name="T35" fmla="*/ 2147483647 h 88"/>
                <a:gd name="T36" fmla="*/ 2147483647 w 84"/>
                <a:gd name="T37" fmla="*/ 2004544571 h 88"/>
                <a:gd name="T38" fmla="*/ 2147483647 w 84"/>
                <a:gd name="T39" fmla="*/ 859129730 h 88"/>
                <a:gd name="T40" fmla="*/ 2147483647 w 84"/>
                <a:gd name="T41" fmla="*/ 715987175 h 88"/>
                <a:gd name="T42" fmla="*/ 2147483647 w 84"/>
                <a:gd name="T43" fmla="*/ 572844619 h 88"/>
                <a:gd name="T44" fmla="*/ 2147483647 w 84"/>
                <a:gd name="T45" fmla="*/ 143142621 h 88"/>
                <a:gd name="T46" fmla="*/ 2147483647 w 84"/>
                <a:gd name="T47" fmla="*/ 143142621 h 88"/>
                <a:gd name="T48" fmla="*/ 1333722295 w 84"/>
                <a:gd name="T49" fmla="*/ 1288557658 h 88"/>
                <a:gd name="T50" fmla="*/ 1629980379 w 84"/>
                <a:gd name="T51" fmla="*/ 1145415103 h 88"/>
                <a:gd name="T52" fmla="*/ 2074368034 w 84"/>
                <a:gd name="T53" fmla="*/ 1002272286 h 88"/>
                <a:gd name="T54" fmla="*/ 2147483647 w 84"/>
                <a:gd name="T55" fmla="*/ 1145415103 h 88"/>
                <a:gd name="T56" fmla="*/ 2147483647 w 84"/>
                <a:gd name="T57" fmla="*/ 1288557658 h 88"/>
                <a:gd name="T58" fmla="*/ 2147483647 w 84"/>
                <a:gd name="T59" fmla="*/ 2147483647 h 88"/>
                <a:gd name="T60" fmla="*/ 2147483647 w 84"/>
                <a:gd name="T61" fmla="*/ 2147483647 h 88"/>
                <a:gd name="T62" fmla="*/ 2074368034 w 84"/>
                <a:gd name="T63" fmla="*/ 2147483647 h 88"/>
                <a:gd name="T64" fmla="*/ 1333722295 w 84"/>
                <a:gd name="T65" fmla="*/ 2147483647 h 88"/>
                <a:gd name="T66" fmla="*/ 1481851866 w 84"/>
                <a:gd name="T67" fmla="*/ 2147483647 h 88"/>
                <a:gd name="T68" fmla="*/ 1185313324 w 84"/>
                <a:gd name="T69" fmla="*/ 2147483647 h 88"/>
                <a:gd name="T70" fmla="*/ 1333722295 w 84"/>
                <a:gd name="T71" fmla="*/ 2147483647 h 88"/>
                <a:gd name="T72" fmla="*/ 1037184017 w 84"/>
                <a:gd name="T73" fmla="*/ 2147483647 h 88"/>
                <a:gd name="T74" fmla="*/ 1037184017 w 84"/>
                <a:gd name="T75" fmla="*/ 2147483647 h 88"/>
                <a:gd name="T76" fmla="*/ 1037184017 w 84"/>
                <a:gd name="T77" fmla="*/ 2004544571 h 88"/>
                <a:gd name="T78" fmla="*/ 1037184017 w 84"/>
                <a:gd name="T79" fmla="*/ 2147483647 h 88"/>
                <a:gd name="T80" fmla="*/ 1333722295 w 84"/>
                <a:gd name="T81" fmla="*/ 1288557658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4"/>
                <a:gd name="T124" fmla="*/ 0 h 88"/>
                <a:gd name="T125" fmla="*/ 84 w 84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4" h="88">
                  <a:moveTo>
                    <a:pt x="58" y="3"/>
                  </a:moveTo>
                  <a:lnTo>
                    <a:pt x="45" y="0"/>
                  </a:lnTo>
                  <a:lnTo>
                    <a:pt x="40" y="0"/>
                  </a:lnTo>
                  <a:lnTo>
                    <a:pt x="27" y="3"/>
                  </a:lnTo>
                  <a:lnTo>
                    <a:pt x="24" y="4"/>
                  </a:lnTo>
                  <a:lnTo>
                    <a:pt x="14" y="12"/>
                  </a:lnTo>
                  <a:lnTo>
                    <a:pt x="11" y="17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79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69" y="79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4" y="48"/>
                  </a:lnTo>
                  <a:lnTo>
                    <a:pt x="84" y="41"/>
                  </a:lnTo>
                  <a:lnTo>
                    <a:pt x="75" y="17"/>
                  </a:lnTo>
                  <a:lnTo>
                    <a:pt x="73" y="14"/>
                  </a:lnTo>
                  <a:lnTo>
                    <a:pt x="72" y="12"/>
                  </a:lnTo>
                  <a:lnTo>
                    <a:pt x="61" y="4"/>
                  </a:lnTo>
                  <a:lnTo>
                    <a:pt x="58" y="3"/>
                  </a:lnTo>
                  <a:close/>
                  <a:moveTo>
                    <a:pt x="28" y="28"/>
                  </a:moveTo>
                  <a:lnTo>
                    <a:pt x="34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8" y="28"/>
                  </a:lnTo>
                  <a:lnTo>
                    <a:pt x="63" y="44"/>
                  </a:lnTo>
                  <a:lnTo>
                    <a:pt x="56" y="63"/>
                  </a:lnTo>
                  <a:lnTo>
                    <a:pt x="42" y="69"/>
                  </a:lnTo>
                  <a:lnTo>
                    <a:pt x="28" y="63"/>
                  </a:lnTo>
                  <a:lnTo>
                    <a:pt x="29" y="66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1" y="44"/>
                  </a:lnTo>
                  <a:lnTo>
                    <a:pt x="20" y="48"/>
                  </a:lnTo>
                  <a:lnTo>
                    <a:pt x="20" y="41"/>
                  </a:lnTo>
                  <a:lnTo>
                    <a:pt x="21" y="44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414" name="AutoShape 370"/>
            <p:cNvSpPr>
              <a:spLocks noEditPoints="1"/>
            </p:cNvSpPr>
            <p:nvPr/>
          </p:nvSpPr>
          <p:spPr bwMode="auto">
            <a:xfrm>
              <a:off x="6032500" y="6897688"/>
              <a:ext cx="44450" cy="46037"/>
            </a:xfrm>
            <a:custGeom>
              <a:avLst/>
              <a:gdLst>
                <a:gd name="T0" fmla="*/ 2147483647 w 84"/>
                <a:gd name="T1" fmla="*/ 143136373 h 88"/>
                <a:gd name="T2" fmla="*/ 2147483647 w 84"/>
                <a:gd name="T3" fmla="*/ 0 h 88"/>
                <a:gd name="T4" fmla="*/ 1926238463 w 84"/>
                <a:gd name="T5" fmla="*/ 0 h 88"/>
                <a:gd name="T6" fmla="*/ 1333722295 w 84"/>
                <a:gd name="T7" fmla="*/ 143136373 h 88"/>
                <a:gd name="T8" fmla="*/ 1185313324 w 84"/>
                <a:gd name="T9" fmla="*/ 143136373 h 88"/>
                <a:gd name="T10" fmla="*/ 740925933 w 84"/>
                <a:gd name="T11" fmla="*/ 572819621 h 88"/>
                <a:gd name="T12" fmla="*/ 592796891 w 84"/>
                <a:gd name="T13" fmla="*/ 859092759 h 88"/>
                <a:gd name="T14" fmla="*/ 0 w 84"/>
                <a:gd name="T15" fmla="*/ 2004458132 h 88"/>
                <a:gd name="T16" fmla="*/ 0 w 84"/>
                <a:gd name="T17" fmla="*/ 2004458132 h 88"/>
                <a:gd name="T18" fmla="*/ 0 w 84"/>
                <a:gd name="T19" fmla="*/ 2147483647 h 88"/>
                <a:gd name="T20" fmla="*/ 592796891 w 84"/>
                <a:gd name="T21" fmla="*/ 2147483647 h 88"/>
                <a:gd name="T22" fmla="*/ 740925933 w 84"/>
                <a:gd name="T23" fmla="*/ 2147483647 h 88"/>
                <a:gd name="T24" fmla="*/ 1926238463 w 84"/>
                <a:gd name="T25" fmla="*/ 2147483647 h 88"/>
                <a:gd name="T26" fmla="*/ 2147483647 w 84"/>
                <a:gd name="T27" fmla="*/ 2147483647 h 88"/>
                <a:gd name="T28" fmla="*/ 2147483647 w 84"/>
                <a:gd name="T29" fmla="*/ 2147483647 h 88"/>
                <a:gd name="T30" fmla="*/ 2147483647 w 84"/>
                <a:gd name="T31" fmla="*/ 2147483647 h 88"/>
                <a:gd name="T32" fmla="*/ 2147483647 w 84"/>
                <a:gd name="T33" fmla="*/ 2147483647 h 88"/>
                <a:gd name="T34" fmla="*/ 2147483647 w 84"/>
                <a:gd name="T35" fmla="*/ 2147483647 h 88"/>
                <a:gd name="T36" fmla="*/ 2147483647 w 84"/>
                <a:gd name="T37" fmla="*/ 2004458132 h 88"/>
                <a:gd name="T38" fmla="*/ 2147483647 w 84"/>
                <a:gd name="T39" fmla="*/ 859092759 h 88"/>
                <a:gd name="T40" fmla="*/ 2147483647 w 84"/>
                <a:gd name="T41" fmla="*/ 715955928 h 88"/>
                <a:gd name="T42" fmla="*/ 2147483647 w 84"/>
                <a:gd name="T43" fmla="*/ 572819621 h 88"/>
                <a:gd name="T44" fmla="*/ 2147483647 w 84"/>
                <a:gd name="T45" fmla="*/ 143136373 h 88"/>
                <a:gd name="T46" fmla="*/ 2147483647 w 84"/>
                <a:gd name="T47" fmla="*/ 143136373 h 88"/>
                <a:gd name="T48" fmla="*/ 1333722295 w 84"/>
                <a:gd name="T49" fmla="*/ 1288502466 h 88"/>
                <a:gd name="T50" fmla="*/ 1629980379 w 84"/>
                <a:gd name="T51" fmla="*/ 1145366158 h 88"/>
                <a:gd name="T52" fmla="*/ 2074368034 w 84"/>
                <a:gd name="T53" fmla="*/ 1002229066 h 88"/>
                <a:gd name="T54" fmla="*/ 2147483647 w 84"/>
                <a:gd name="T55" fmla="*/ 1145366158 h 88"/>
                <a:gd name="T56" fmla="*/ 2147483647 w 84"/>
                <a:gd name="T57" fmla="*/ 1288502466 h 88"/>
                <a:gd name="T58" fmla="*/ 2147483647 w 84"/>
                <a:gd name="T59" fmla="*/ 2147483647 h 88"/>
                <a:gd name="T60" fmla="*/ 2147483647 w 84"/>
                <a:gd name="T61" fmla="*/ 2147483647 h 88"/>
                <a:gd name="T62" fmla="*/ 2074368034 w 84"/>
                <a:gd name="T63" fmla="*/ 2147483647 h 88"/>
                <a:gd name="T64" fmla="*/ 1333722295 w 84"/>
                <a:gd name="T65" fmla="*/ 2147483647 h 88"/>
                <a:gd name="T66" fmla="*/ 1481851866 w 84"/>
                <a:gd name="T67" fmla="*/ 2147483647 h 88"/>
                <a:gd name="T68" fmla="*/ 1185313324 w 84"/>
                <a:gd name="T69" fmla="*/ 2147483647 h 88"/>
                <a:gd name="T70" fmla="*/ 1333722295 w 84"/>
                <a:gd name="T71" fmla="*/ 2147483647 h 88"/>
                <a:gd name="T72" fmla="*/ 1037184017 w 84"/>
                <a:gd name="T73" fmla="*/ 2147483647 h 88"/>
                <a:gd name="T74" fmla="*/ 1037184017 w 84"/>
                <a:gd name="T75" fmla="*/ 2147483647 h 88"/>
                <a:gd name="T76" fmla="*/ 1037184017 w 84"/>
                <a:gd name="T77" fmla="*/ 2004458132 h 88"/>
                <a:gd name="T78" fmla="*/ 1037184017 w 84"/>
                <a:gd name="T79" fmla="*/ 2147483647 h 88"/>
                <a:gd name="T80" fmla="*/ 1333722295 w 84"/>
                <a:gd name="T81" fmla="*/ 1288502466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4"/>
                <a:gd name="T124" fmla="*/ 0 h 88"/>
                <a:gd name="T125" fmla="*/ 84 w 84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4" h="88">
                  <a:moveTo>
                    <a:pt x="58" y="3"/>
                  </a:moveTo>
                  <a:lnTo>
                    <a:pt x="45" y="0"/>
                  </a:lnTo>
                  <a:lnTo>
                    <a:pt x="40" y="0"/>
                  </a:lnTo>
                  <a:lnTo>
                    <a:pt x="27" y="3"/>
                  </a:lnTo>
                  <a:lnTo>
                    <a:pt x="24" y="4"/>
                  </a:lnTo>
                  <a:lnTo>
                    <a:pt x="14" y="12"/>
                  </a:lnTo>
                  <a:lnTo>
                    <a:pt x="11" y="17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79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69" y="79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4" y="48"/>
                  </a:lnTo>
                  <a:lnTo>
                    <a:pt x="84" y="41"/>
                  </a:lnTo>
                  <a:lnTo>
                    <a:pt x="75" y="17"/>
                  </a:lnTo>
                  <a:lnTo>
                    <a:pt x="73" y="14"/>
                  </a:lnTo>
                  <a:lnTo>
                    <a:pt x="72" y="12"/>
                  </a:lnTo>
                  <a:lnTo>
                    <a:pt x="61" y="4"/>
                  </a:lnTo>
                  <a:lnTo>
                    <a:pt x="58" y="3"/>
                  </a:lnTo>
                  <a:close/>
                  <a:moveTo>
                    <a:pt x="28" y="28"/>
                  </a:moveTo>
                  <a:lnTo>
                    <a:pt x="34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8" y="28"/>
                  </a:lnTo>
                  <a:lnTo>
                    <a:pt x="63" y="44"/>
                  </a:lnTo>
                  <a:lnTo>
                    <a:pt x="56" y="63"/>
                  </a:lnTo>
                  <a:lnTo>
                    <a:pt x="42" y="69"/>
                  </a:lnTo>
                  <a:lnTo>
                    <a:pt x="28" y="63"/>
                  </a:lnTo>
                  <a:lnTo>
                    <a:pt x="29" y="66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1" y="44"/>
                  </a:lnTo>
                  <a:lnTo>
                    <a:pt x="20" y="48"/>
                  </a:lnTo>
                  <a:lnTo>
                    <a:pt x="20" y="41"/>
                  </a:lnTo>
                  <a:lnTo>
                    <a:pt x="21" y="44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r>
                <a:rPr lang="ru-RU" sz="1400">
                  <a:latin typeface="Calibri" pitchFamily="34" charset="0"/>
                </a:rPr>
                <a:t> </a:t>
              </a:r>
            </a:p>
          </p:txBody>
        </p:sp>
        <p:sp>
          <p:nvSpPr>
            <p:cNvPr id="415" name="AutoShape 371"/>
            <p:cNvSpPr>
              <a:spLocks noEditPoints="1"/>
            </p:cNvSpPr>
            <p:nvPr/>
          </p:nvSpPr>
          <p:spPr bwMode="auto">
            <a:xfrm>
              <a:off x="5734050" y="6875463"/>
              <a:ext cx="44450" cy="46037"/>
            </a:xfrm>
            <a:custGeom>
              <a:avLst/>
              <a:gdLst>
                <a:gd name="T0" fmla="*/ 2147483647 w 84"/>
                <a:gd name="T1" fmla="*/ 143136373 h 88"/>
                <a:gd name="T2" fmla="*/ 2147483647 w 84"/>
                <a:gd name="T3" fmla="*/ 0 h 88"/>
                <a:gd name="T4" fmla="*/ 1926238463 w 84"/>
                <a:gd name="T5" fmla="*/ 0 h 88"/>
                <a:gd name="T6" fmla="*/ 1333722295 w 84"/>
                <a:gd name="T7" fmla="*/ 143136373 h 88"/>
                <a:gd name="T8" fmla="*/ 1185313324 w 84"/>
                <a:gd name="T9" fmla="*/ 143136373 h 88"/>
                <a:gd name="T10" fmla="*/ 740925933 w 84"/>
                <a:gd name="T11" fmla="*/ 572819621 h 88"/>
                <a:gd name="T12" fmla="*/ 592796891 w 84"/>
                <a:gd name="T13" fmla="*/ 859092759 h 88"/>
                <a:gd name="T14" fmla="*/ 0 w 84"/>
                <a:gd name="T15" fmla="*/ 2004458132 h 88"/>
                <a:gd name="T16" fmla="*/ 0 w 84"/>
                <a:gd name="T17" fmla="*/ 2004458132 h 88"/>
                <a:gd name="T18" fmla="*/ 0 w 84"/>
                <a:gd name="T19" fmla="*/ 2147483647 h 88"/>
                <a:gd name="T20" fmla="*/ 592796891 w 84"/>
                <a:gd name="T21" fmla="*/ 2147483647 h 88"/>
                <a:gd name="T22" fmla="*/ 740925933 w 84"/>
                <a:gd name="T23" fmla="*/ 2147483647 h 88"/>
                <a:gd name="T24" fmla="*/ 1926238463 w 84"/>
                <a:gd name="T25" fmla="*/ 2147483647 h 88"/>
                <a:gd name="T26" fmla="*/ 2147483647 w 84"/>
                <a:gd name="T27" fmla="*/ 2147483647 h 88"/>
                <a:gd name="T28" fmla="*/ 2147483647 w 84"/>
                <a:gd name="T29" fmla="*/ 2147483647 h 88"/>
                <a:gd name="T30" fmla="*/ 2147483647 w 84"/>
                <a:gd name="T31" fmla="*/ 2147483647 h 88"/>
                <a:gd name="T32" fmla="*/ 2147483647 w 84"/>
                <a:gd name="T33" fmla="*/ 2147483647 h 88"/>
                <a:gd name="T34" fmla="*/ 2147483647 w 84"/>
                <a:gd name="T35" fmla="*/ 2147483647 h 88"/>
                <a:gd name="T36" fmla="*/ 2147483647 w 84"/>
                <a:gd name="T37" fmla="*/ 2004458132 h 88"/>
                <a:gd name="T38" fmla="*/ 2147483647 w 84"/>
                <a:gd name="T39" fmla="*/ 859092759 h 88"/>
                <a:gd name="T40" fmla="*/ 2147483647 w 84"/>
                <a:gd name="T41" fmla="*/ 715955928 h 88"/>
                <a:gd name="T42" fmla="*/ 2147483647 w 84"/>
                <a:gd name="T43" fmla="*/ 572819621 h 88"/>
                <a:gd name="T44" fmla="*/ 2147483647 w 84"/>
                <a:gd name="T45" fmla="*/ 143136373 h 88"/>
                <a:gd name="T46" fmla="*/ 2147483647 w 84"/>
                <a:gd name="T47" fmla="*/ 143136373 h 88"/>
                <a:gd name="T48" fmla="*/ 1333722295 w 84"/>
                <a:gd name="T49" fmla="*/ 1288502466 h 88"/>
                <a:gd name="T50" fmla="*/ 1629980379 w 84"/>
                <a:gd name="T51" fmla="*/ 1145366158 h 88"/>
                <a:gd name="T52" fmla="*/ 2074368034 w 84"/>
                <a:gd name="T53" fmla="*/ 1002229066 h 88"/>
                <a:gd name="T54" fmla="*/ 2147483647 w 84"/>
                <a:gd name="T55" fmla="*/ 1145366158 h 88"/>
                <a:gd name="T56" fmla="*/ 2147483647 w 84"/>
                <a:gd name="T57" fmla="*/ 1288502466 h 88"/>
                <a:gd name="T58" fmla="*/ 2147483647 w 84"/>
                <a:gd name="T59" fmla="*/ 2147483647 h 88"/>
                <a:gd name="T60" fmla="*/ 2147483647 w 84"/>
                <a:gd name="T61" fmla="*/ 2147483647 h 88"/>
                <a:gd name="T62" fmla="*/ 2074368034 w 84"/>
                <a:gd name="T63" fmla="*/ 2147483647 h 88"/>
                <a:gd name="T64" fmla="*/ 1333722295 w 84"/>
                <a:gd name="T65" fmla="*/ 2147483647 h 88"/>
                <a:gd name="T66" fmla="*/ 1481851866 w 84"/>
                <a:gd name="T67" fmla="*/ 2147483647 h 88"/>
                <a:gd name="T68" fmla="*/ 1185313324 w 84"/>
                <a:gd name="T69" fmla="*/ 2147483647 h 88"/>
                <a:gd name="T70" fmla="*/ 1333722295 w 84"/>
                <a:gd name="T71" fmla="*/ 2147483647 h 88"/>
                <a:gd name="T72" fmla="*/ 1037184017 w 84"/>
                <a:gd name="T73" fmla="*/ 2147483647 h 88"/>
                <a:gd name="T74" fmla="*/ 1037184017 w 84"/>
                <a:gd name="T75" fmla="*/ 2147483647 h 88"/>
                <a:gd name="T76" fmla="*/ 1037184017 w 84"/>
                <a:gd name="T77" fmla="*/ 2004458132 h 88"/>
                <a:gd name="T78" fmla="*/ 1037184017 w 84"/>
                <a:gd name="T79" fmla="*/ 2147483647 h 88"/>
                <a:gd name="T80" fmla="*/ 1333722295 w 84"/>
                <a:gd name="T81" fmla="*/ 1288502466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4"/>
                <a:gd name="T124" fmla="*/ 0 h 88"/>
                <a:gd name="T125" fmla="*/ 84 w 84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4" h="88">
                  <a:moveTo>
                    <a:pt x="58" y="3"/>
                  </a:moveTo>
                  <a:lnTo>
                    <a:pt x="45" y="0"/>
                  </a:lnTo>
                  <a:lnTo>
                    <a:pt x="40" y="0"/>
                  </a:lnTo>
                  <a:lnTo>
                    <a:pt x="27" y="3"/>
                  </a:lnTo>
                  <a:lnTo>
                    <a:pt x="24" y="4"/>
                  </a:lnTo>
                  <a:lnTo>
                    <a:pt x="14" y="12"/>
                  </a:lnTo>
                  <a:lnTo>
                    <a:pt x="11" y="17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79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69" y="79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4" y="48"/>
                  </a:lnTo>
                  <a:lnTo>
                    <a:pt x="84" y="41"/>
                  </a:lnTo>
                  <a:lnTo>
                    <a:pt x="75" y="17"/>
                  </a:lnTo>
                  <a:lnTo>
                    <a:pt x="73" y="14"/>
                  </a:lnTo>
                  <a:lnTo>
                    <a:pt x="72" y="12"/>
                  </a:lnTo>
                  <a:lnTo>
                    <a:pt x="61" y="4"/>
                  </a:lnTo>
                  <a:lnTo>
                    <a:pt x="58" y="3"/>
                  </a:lnTo>
                  <a:close/>
                  <a:moveTo>
                    <a:pt x="28" y="28"/>
                  </a:moveTo>
                  <a:lnTo>
                    <a:pt x="34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8" y="28"/>
                  </a:lnTo>
                  <a:lnTo>
                    <a:pt x="63" y="44"/>
                  </a:lnTo>
                  <a:lnTo>
                    <a:pt x="56" y="63"/>
                  </a:lnTo>
                  <a:lnTo>
                    <a:pt x="42" y="69"/>
                  </a:lnTo>
                  <a:lnTo>
                    <a:pt x="28" y="63"/>
                  </a:lnTo>
                  <a:lnTo>
                    <a:pt x="29" y="66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1" y="44"/>
                  </a:lnTo>
                  <a:lnTo>
                    <a:pt x="20" y="48"/>
                  </a:lnTo>
                  <a:lnTo>
                    <a:pt x="20" y="41"/>
                  </a:lnTo>
                  <a:lnTo>
                    <a:pt x="21" y="44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416" name="AutoShape 372"/>
            <p:cNvSpPr>
              <a:spLocks noEditPoints="1"/>
            </p:cNvSpPr>
            <p:nvPr/>
          </p:nvSpPr>
          <p:spPr bwMode="auto">
            <a:xfrm>
              <a:off x="5856288" y="7002463"/>
              <a:ext cx="44450" cy="46037"/>
            </a:xfrm>
            <a:custGeom>
              <a:avLst/>
              <a:gdLst>
                <a:gd name="T0" fmla="*/ 2147483647 w 84"/>
                <a:gd name="T1" fmla="*/ 143136373 h 88"/>
                <a:gd name="T2" fmla="*/ 2147483647 w 84"/>
                <a:gd name="T3" fmla="*/ 0 h 88"/>
                <a:gd name="T4" fmla="*/ 1926238463 w 84"/>
                <a:gd name="T5" fmla="*/ 0 h 88"/>
                <a:gd name="T6" fmla="*/ 1333722295 w 84"/>
                <a:gd name="T7" fmla="*/ 143136373 h 88"/>
                <a:gd name="T8" fmla="*/ 1185313324 w 84"/>
                <a:gd name="T9" fmla="*/ 143136373 h 88"/>
                <a:gd name="T10" fmla="*/ 740925933 w 84"/>
                <a:gd name="T11" fmla="*/ 572819621 h 88"/>
                <a:gd name="T12" fmla="*/ 592796891 w 84"/>
                <a:gd name="T13" fmla="*/ 859092759 h 88"/>
                <a:gd name="T14" fmla="*/ 0 w 84"/>
                <a:gd name="T15" fmla="*/ 2004458132 h 88"/>
                <a:gd name="T16" fmla="*/ 0 w 84"/>
                <a:gd name="T17" fmla="*/ 2004458132 h 88"/>
                <a:gd name="T18" fmla="*/ 0 w 84"/>
                <a:gd name="T19" fmla="*/ 2147483647 h 88"/>
                <a:gd name="T20" fmla="*/ 592796891 w 84"/>
                <a:gd name="T21" fmla="*/ 2147483647 h 88"/>
                <a:gd name="T22" fmla="*/ 740925933 w 84"/>
                <a:gd name="T23" fmla="*/ 2147483647 h 88"/>
                <a:gd name="T24" fmla="*/ 1926238463 w 84"/>
                <a:gd name="T25" fmla="*/ 2147483647 h 88"/>
                <a:gd name="T26" fmla="*/ 2147483647 w 84"/>
                <a:gd name="T27" fmla="*/ 2147483647 h 88"/>
                <a:gd name="T28" fmla="*/ 2147483647 w 84"/>
                <a:gd name="T29" fmla="*/ 2147483647 h 88"/>
                <a:gd name="T30" fmla="*/ 2147483647 w 84"/>
                <a:gd name="T31" fmla="*/ 2147483647 h 88"/>
                <a:gd name="T32" fmla="*/ 2147483647 w 84"/>
                <a:gd name="T33" fmla="*/ 2147483647 h 88"/>
                <a:gd name="T34" fmla="*/ 2147483647 w 84"/>
                <a:gd name="T35" fmla="*/ 2147483647 h 88"/>
                <a:gd name="T36" fmla="*/ 2147483647 w 84"/>
                <a:gd name="T37" fmla="*/ 2004458132 h 88"/>
                <a:gd name="T38" fmla="*/ 2147483647 w 84"/>
                <a:gd name="T39" fmla="*/ 859092759 h 88"/>
                <a:gd name="T40" fmla="*/ 2147483647 w 84"/>
                <a:gd name="T41" fmla="*/ 715955928 h 88"/>
                <a:gd name="T42" fmla="*/ 2147483647 w 84"/>
                <a:gd name="T43" fmla="*/ 572819621 h 88"/>
                <a:gd name="T44" fmla="*/ 2147483647 w 84"/>
                <a:gd name="T45" fmla="*/ 143136373 h 88"/>
                <a:gd name="T46" fmla="*/ 2147483647 w 84"/>
                <a:gd name="T47" fmla="*/ 143136373 h 88"/>
                <a:gd name="T48" fmla="*/ 1333722295 w 84"/>
                <a:gd name="T49" fmla="*/ 1288502466 h 88"/>
                <a:gd name="T50" fmla="*/ 1629980379 w 84"/>
                <a:gd name="T51" fmla="*/ 1145366158 h 88"/>
                <a:gd name="T52" fmla="*/ 2074368034 w 84"/>
                <a:gd name="T53" fmla="*/ 1002229066 h 88"/>
                <a:gd name="T54" fmla="*/ 2147483647 w 84"/>
                <a:gd name="T55" fmla="*/ 1145366158 h 88"/>
                <a:gd name="T56" fmla="*/ 2147483647 w 84"/>
                <a:gd name="T57" fmla="*/ 1288502466 h 88"/>
                <a:gd name="T58" fmla="*/ 2147483647 w 84"/>
                <a:gd name="T59" fmla="*/ 2147483647 h 88"/>
                <a:gd name="T60" fmla="*/ 2147483647 w 84"/>
                <a:gd name="T61" fmla="*/ 2147483647 h 88"/>
                <a:gd name="T62" fmla="*/ 2074368034 w 84"/>
                <a:gd name="T63" fmla="*/ 2147483647 h 88"/>
                <a:gd name="T64" fmla="*/ 1333722295 w 84"/>
                <a:gd name="T65" fmla="*/ 2147483647 h 88"/>
                <a:gd name="T66" fmla="*/ 1481851866 w 84"/>
                <a:gd name="T67" fmla="*/ 2147483647 h 88"/>
                <a:gd name="T68" fmla="*/ 1185313324 w 84"/>
                <a:gd name="T69" fmla="*/ 2147483647 h 88"/>
                <a:gd name="T70" fmla="*/ 1333722295 w 84"/>
                <a:gd name="T71" fmla="*/ 2147483647 h 88"/>
                <a:gd name="T72" fmla="*/ 1037184017 w 84"/>
                <a:gd name="T73" fmla="*/ 2147483647 h 88"/>
                <a:gd name="T74" fmla="*/ 1037184017 w 84"/>
                <a:gd name="T75" fmla="*/ 2147483647 h 88"/>
                <a:gd name="T76" fmla="*/ 1037184017 w 84"/>
                <a:gd name="T77" fmla="*/ 2004458132 h 88"/>
                <a:gd name="T78" fmla="*/ 1037184017 w 84"/>
                <a:gd name="T79" fmla="*/ 2147483647 h 88"/>
                <a:gd name="T80" fmla="*/ 1333722295 w 84"/>
                <a:gd name="T81" fmla="*/ 1288502466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4"/>
                <a:gd name="T124" fmla="*/ 0 h 88"/>
                <a:gd name="T125" fmla="*/ 84 w 84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4" h="88">
                  <a:moveTo>
                    <a:pt x="58" y="3"/>
                  </a:moveTo>
                  <a:lnTo>
                    <a:pt x="45" y="0"/>
                  </a:lnTo>
                  <a:lnTo>
                    <a:pt x="40" y="0"/>
                  </a:lnTo>
                  <a:lnTo>
                    <a:pt x="27" y="3"/>
                  </a:lnTo>
                  <a:lnTo>
                    <a:pt x="24" y="4"/>
                  </a:lnTo>
                  <a:lnTo>
                    <a:pt x="14" y="12"/>
                  </a:lnTo>
                  <a:lnTo>
                    <a:pt x="11" y="17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79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69" y="79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4" y="48"/>
                  </a:lnTo>
                  <a:lnTo>
                    <a:pt x="84" y="41"/>
                  </a:lnTo>
                  <a:lnTo>
                    <a:pt x="75" y="17"/>
                  </a:lnTo>
                  <a:lnTo>
                    <a:pt x="73" y="14"/>
                  </a:lnTo>
                  <a:lnTo>
                    <a:pt x="72" y="12"/>
                  </a:lnTo>
                  <a:lnTo>
                    <a:pt x="61" y="4"/>
                  </a:lnTo>
                  <a:lnTo>
                    <a:pt x="58" y="3"/>
                  </a:lnTo>
                  <a:close/>
                  <a:moveTo>
                    <a:pt x="28" y="28"/>
                  </a:moveTo>
                  <a:lnTo>
                    <a:pt x="34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8" y="28"/>
                  </a:lnTo>
                  <a:lnTo>
                    <a:pt x="63" y="44"/>
                  </a:lnTo>
                  <a:lnTo>
                    <a:pt x="56" y="63"/>
                  </a:lnTo>
                  <a:lnTo>
                    <a:pt x="42" y="69"/>
                  </a:lnTo>
                  <a:lnTo>
                    <a:pt x="28" y="63"/>
                  </a:lnTo>
                  <a:lnTo>
                    <a:pt x="29" y="66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1" y="44"/>
                  </a:lnTo>
                  <a:lnTo>
                    <a:pt x="20" y="48"/>
                  </a:lnTo>
                  <a:lnTo>
                    <a:pt x="20" y="41"/>
                  </a:lnTo>
                  <a:lnTo>
                    <a:pt x="21" y="44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417" name="AutoShape 373"/>
            <p:cNvSpPr>
              <a:spLocks noEditPoints="1"/>
            </p:cNvSpPr>
            <p:nvPr/>
          </p:nvSpPr>
          <p:spPr bwMode="auto">
            <a:xfrm>
              <a:off x="5856288" y="7680325"/>
              <a:ext cx="44450" cy="46038"/>
            </a:xfrm>
            <a:custGeom>
              <a:avLst/>
              <a:gdLst>
                <a:gd name="T0" fmla="*/ 2147483647 w 84"/>
                <a:gd name="T1" fmla="*/ 143142621 h 88"/>
                <a:gd name="T2" fmla="*/ 2147483647 w 84"/>
                <a:gd name="T3" fmla="*/ 0 h 88"/>
                <a:gd name="T4" fmla="*/ 1926238463 w 84"/>
                <a:gd name="T5" fmla="*/ 0 h 88"/>
                <a:gd name="T6" fmla="*/ 1333722295 w 84"/>
                <a:gd name="T7" fmla="*/ 143142621 h 88"/>
                <a:gd name="T8" fmla="*/ 1185313324 w 84"/>
                <a:gd name="T9" fmla="*/ 143142621 h 88"/>
                <a:gd name="T10" fmla="*/ 740925933 w 84"/>
                <a:gd name="T11" fmla="*/ 572844619 h 88"/>
                <a:gd name="T12" fmla="*/ 592796891 w 84"/>
                <a:gd name="T13" fmla="*/ 859129730 h 88"/>
                <a:gd name="T14" fmla="*/ 0 w 84"/>
                <a:gd name="T15" fmla="*/ 2004544571 h 88"/>
                <a:gd name="T16" fmla="*/ 0 w 84"/>
                <a:gd name="T17" fmla="*/ 2004544571 h 88"/>
                <a:gd name="T18" fmla="*/ 0 w 84"/>
                <a:gd name="T19" fmla="*/ 2147483647 h 88"/>
                <a:gd name="T20" fmla="*/ 592796891 w 84"/>
                <a:gd name="T21" fmla="*/ 2147483647 h 88"/>
                <a:gd name="T22" fmla="*/ 740925933 w 84"/>
                <a:gd name="T23" fmla="*/ 2147483647 h 88"/>
                <a:gd name="T24" fmla="*/ 1926238463 w 84"/>
                <a:gd name="T25" fmla="*/ 2147483647 h 88"/>
                <a:gd name="T26" fmla="*/ 2147483647 w 84"/>
                <a:gd name="T27" fmla="*/ 2147483647 h 88"/>
                <a:gd name="T28" fmla="*/ 2147483647 w 84"/>
                <a:gd name="T29" fmla="*/ 2147483647 h 88"/>
                <a:gd name="T30" fmla="*/ 2147483647 w 84"/>
                <a:gd name="T31" fmla="*/ 2147483647 h 88"/>
                <a:gd name="T32" fmla="*/ 2147483647 w 84"/>
                <a:gd name="T33" fmla="*/ 2147483647 h 88"/>
                <a:gd name="T34" fmla="*/ 2147483647 w 84"/>
                <a:gd name="T35" fmla="*/ 2147483647 h 88"/>
                <a:gd name="T36" fmla="*/ 2147483647 w 84"/>
                <a:gd name="T37" fmla="*/ 2004544571 h 88"/>
                <a:gd name="T38" fmla="*/ 2147483647 w 84"/>
                <a:gd name="T39" fmla="*/ 859129730 h 88"/>
                <a:gd name="T40" fmla="*/ 2147483647 w 84"/>
                <a:gd name="T41" fmla="*/ 715987175 h 88"/>
                <a:gd name="T42" fmla="*/ 2147483647 w 84"/>
                <a:gd name="T43" fmla="*/ 572844619 h 88"/>
                <a:gd name="T44" fmla="*/ 2147483647 w 84"/>
                <a:gd name="T45" fmla="*/ 143142621 h 88"/>
                <a:gd name="T46" fmla="*/ 2147483647 w 84"/>
                <a:gd name="T47" fmla="*/ 143142621 h 88"/>
                <a:gd name="T48" fmla="*/ 1333722295 w 84"/>
                <a:gd name="T49" fmla="*/ 1288557658 h 88"/>
                <a:gd name="T50" fmla="*/ 1629980379 w 84"/>
                <a:gd name="T51" fmla="*/ 1145415103 h 88"/>
                <a:gd name="T52" fmla="*/ 2074368034 w 84"/>
                <a:gd name="T53" fmla="*/ 1002272286 h 88"/>
                <a:gd name="T54" fmla="*/ 2147483647 w 84"/>
                <a:gd name="T55" fmla="*/ 1145415103 h 88"/>
                <a:gd name="T56" fmla="*/ 2147483647 w 84"/>
                <a:gd name="T57" fmla="*/ 1288557658 h 88"/>
                <a:gd name="T58" fmla="*/ 2147483647 w 84"/>
                <a:gd name="T59" fmla="*/ 2147483647 h 88"/>
                <a:gd name="T60" fmla="*/ 2147483647 w 84"/>
                <a:gd name="T61" fmla="*/ 2147483647 h 88"/>
                <a:gd name="T62" fmla="*/ 2074368034 w 84"/>
                <a:gd name="T63" fmla="*/ 2147483647 h 88"/>
                <a:gd name="T64" fmla="*/ 1333722295 w 84"/>
                <a:gd name="T65" fmla="*/ 2147483647 h 88"/>
                <a:gd name="T66" fmla="*/ 1481851866 w 84"/>
                <a:gd name="T67" fmla="*/ 2147483647 h 88"/>
                <a:gd name="T68" fmla="*/ 1185313324 w 84"/>
                <a:gd name="T69" fmla="*/ 2147483647 h 88"/>
                <a:gd name="T70" fmla="*/ 1333722295 w 84"/>
                <a:gd name="T71" fmla="*/ 2147483647 h 88"/>
                <a:gd name="T72" fmla="*/ 1037184017 w 84"/>
                <a:gd name="T73" fmla="*/ 2147483647 h 88"/>
                <a:gd name="T74" fmla="*/ 889054975 w 84"/>
                <a:gd name="T75" fmla="*/ 2147483647 h 88"/>
                <a:gd name="T76" fmla="*/ 889054975 w 84"/>
                <a:gd name="T77" fmla="*/ 2004544571 h 88"/>
                <a:gd name="T78" fmla="*/ 1037184017 w 84"/>
                <a:gd name="T79" fmla="*/ 2147483647 h 88"/>
                <a:gd name="T80" fmla="*/ 1333722295 w 84"/>
                <a:gd name="T81" fmla="*/ 1288557658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4"/>
                <a:gd name="T124" fmla="*/ 0 h 88"/>
                <a:gd name="T125" fmla="*/ 84 w 84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4" h="88">
                  <a:moveTo>
                    <a:pt x="57" y="3"/>
                  </a:moveTo>
                  <a:lnTo>
                    <a:pt x="44" y="0"/>
                  </a:lnTo>
                  <a:lnTo>
                    <a:pt x="40" y="0"/>
                  </a:lnTo>
                  <a:lnTo>
                    <a:pt x="27" y="3"/>
                  </a:lnTo>
                  <a:lnTo>
                    <a:pt x="24" y="4"/>
                  </a:lnTo>
                  <a:lnTo>
                    <a:pt x="14" y="12"/>
                  </a:lnTo>
                  <a:lnTo>
                    <a:pt x="11" y="17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79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69" y="79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4" y="48"/>
                  </a:lnTo>
                  <a:lnTo>
                    <a:pt x="84" y="41"/>
                  </a:lnTo>
                  <a:lnTo>
                    <a:pt x="75" y="17"/>
                  </a:lnTo>
                  <a:lnTo>
                    <a:pt x="73" y="14"/>
                  </a:lnTo>
                  <a:lnTo>
                    <a:pt x="72" y="12"/>
                  </a:lnTo>
                  <a:lnTo>
                    <a:pt x="61" y="4"/>
                  </a:lnTo>
                  <a:lnTo>
                    <a:pt x="57" y="3"/>
                  </a:lnTo>
                  <a:close/>
                  <a:moveTo>
                    <a:pt x="28" y="28"/>
                  </a:moveTo>
                  <a:lnTo>
                    <a:pt x="34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7" y="28"/>
                  </a:lnTo>
                  <a:lnTo>
                    <a:pt x="63" y="44"/>
                  </a:lnTo>
                  <a:lnTo>
                    <a:pt x="56" y="63"/>
                  </a:lnTo>
                  <a:lnTo>
                    <a:pt x="42" y="69"/>
                  </a:lnTo>
                  <a:lnTo>
                    <a:pt x="28" y="63"/>
                  </a:lnTo>
                  <a:lnTo>
                    <a:pt x="29" y="66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1" y="44"/>
                  </a:lnTo>
                  <a:lnTo>
                    <a:pt x="19" y="48"/>
                  </a:lnTo>
                  <a:lnTo>
                    <a:pt x="19" y="41"/>
                  </a:lnTo>
                  <a:lnTo>
                    <a:pt x="21" y="44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418" name="AutoShape 374"/>
            <p:cNvSpPr>
              <a:spLocks noEditPoints="1"/>
            </p:cNvSpPr>
            <p:nvPr/>
          </p:nvSpPr>
          <p:spPr bwMode="auto">
            <a:xfrm>
              <a:off x="5673725" y="7427913"/>
              <a:ext cx="44450" cy="46037"/>
            </a:xfrm>
            <a:custGeom>
              <a:avLst/>
              <a:gdLst>
                <a:gd name="T0" fmla="*/ 2147483647 w 84"/>
                <a:gd name="T1" fmla="*/ 143136373 h 88"/>
                <a:gd name="T2" fmla="*/ 2147483647 w 84"/>
                <a:gd name="T3" fmla="*/ 0 h 88"/>
                <a:gd name="T4" fmla="*/ 1926238463 w 84"/>
                <a:gd name="T5" fmla="*/ 0 h 88"/>
                <a:gd name="T6" fmla="*/ 1333722295 w 84"/>
                <a:gd name="T7" fmla="*/ 143136373 h 88"/>
                <a:gd name="T8" fmla="*/ 1185313324 w 84"/>
                <a:gd name="T9" fmla="*/ 143136373 h 88"/>
                <a:gd name="T10" fmla="*/ 740925933 w 84"/>
                <a:gd name="T11" fmla="*/ 572819621 h 88"/>
                <a:gd name="T12" fmla="*/ 592796891 w 84"/>
                <a:gd name="T13" fmla="*/ 859092759 h 88"/>
                <a:gd name="T14" fmla="*/ 0 w 84"/>
                <a:gd name="T15" fmla="*/ 2004458132 h 88"/>
                <a:gd name="T16" fmla="*/ 0 w 84"/>
                <a:gd name="T17" fmla="*/ 2004458132 h 88"/>
                <a:gd name="T18" fmla="*/ 0 w 84"/>
                <a:gd name="T19" fmla="*/ 2147483647 h 88"/>
                <a:gd name="T20" fmla="*/ 592796891 w 84"/>
                <a:gd name="T21" fmla="*/ 2147483647 h 88"/>
                <a:gd name="T22" fmla="*/ 740925933 w 84"/>
                <a:gd name="T23" fmla="*/ 2147483647 h 88"/>
                <a:gd name="T24" fmla="*/ 1926238463 w 84"/>
                <a:gd name="T25" fmla="*/ 2147483647 h 88"/>
                <a:gd name="T26" fmla="*/ 2147483647 w 84"/>
                <a:gd name="T27" fmla="*/ 2147483647 h 88"/>
                <a:gd name="T28" fmla="*/ 2147483647 w 84"/>
                <a:gd name="T29" fmla="*/ 2147483647 h 88"/>
                <a:gd name="T30" fmla="*/ 2147483647 w 84"/>
                <a:gd name="T31" fmla="*/ 2147483647 h 88"/>
                <a:gd name="T32" fmla="*/ 2147483647 w 84"/>
                <a:gd name="T33" fmla="*/ 2147483647 h 88"/>
                <a:gd name="T34" fmla="*/ 2147483647 w 84"/>
                <a:gd name="T35" fmla="*/ 2147483647 h 88"/>
                <a:gd name="T36" fmla="*/ 2147483647 w 84"/>
                <a:gd name="T37" fmla="*/ 2004458132 h 88"/>
                <a:gd name="T38" fmla="*/ 2147483647 w 84"/>
                <a:gd name="T39" fmla="*/ 859092759 h 88"/>
                <a:gd name="T40" fmla="*/ 2147483647 w 84"/>
                <a:gd name="T41" fmla="*/ 715955928 h 88"/>
                <a:gd name="T42" fmla="*/ 2147483647 w 84"/>
                <a:gd name="T43" fmla="*/ 572819621 h 88"/>
                <a:gd name="T44" fmla="*/ 2147483647 w 84"/>
                <a:gd name="T45" fmla="*/ 143136373 h 88"/>
                <a:gd name="T46" fmla="*/ 2147483647 w 84"/>
                <a:gd name="T47" fmla="*/ 143136373 h 88"/>
                <a:gd name="T48" fmla="*/ 1333722295 w 84"/>
                <a:gd name="T49" fmla="*/ 1288502466 h 88"/>
                <a:gd name="T50" fmla="*/ 1629980379 w 84"/>
                <a:gd name="T51" fmla="*/ 1145366158 h 88"/>
                <a:gd name="T52" fmla="*/ 2074368034 w 84"/>
                <a:gd name="T53" fmla="*/ 1002229066 h 88"/>
                <a:gd name="T54" fmla="*/ 2147483647 w 84"/>
                <a:gd name="T55" fmla="*/ 1145366158 h 88"/>
                <a:gd name="T56" fmla="*/ 2147483647 w 84"/>
                <a:gd name="T57" fmla="*/ 1288502466 h 88"/>
                <a:gd name="T58" fmla="*/ 2147483647 w 84"/>
                <a:gd name="T59" fmla="*/ 2147483647 h 88"/>
                <a:gd name="T60" fmla="*/ 2147483647 w 84"/>
                <a:gd name="T61" fmla="*/ 2147483647 h 88"/>
                <a:gd name="T62" fmla="*/ 2074368034 w 84"/>
                <a:gd name="T63" fmla="*/ 2147483647 h 88"/>
                <a:gd name="T64" fmla="*/ 1333722295 w 84"/>
                <a:gd name="T65" fmla="*/ 2147483647 h 88"/>
                <a:gd name="T66" fmla="*/ 1481851866 w 84"/>
                <a:gd name="T67" fmla="*/ 2147483647 h 88"/>
                <a:gd name="T68" fmla="*/ 1185313324 w 84"/>
                <a:gd name="T69" fmla="*/ 2147483647 h 88"/>
                <a:gd name="T70" fmla="*/ 1333722295 w 84"/>
                <a:gd name="T71" fmla="*/ 2147483647 h 88"/>
                <a:gd name="T72" fmla="*/ 1037184017 w 84"/>
                <a:gd name="T73" fmla="*/ 2147483647 h 88"/>
                <a:gd name="T74" fmla="*/ 1037184017 w 84"/>
                <a:gd name="T75" fmla="*/ 2147483647 h 88"/>
                <a:gd name="T76" fmla="*/ 1037184017 w 84"/>
                <a:gd name="T77" fmla="*/ 2004458132 h 88"/>
                <a:gd name="T78" fmla="*/ 1037184017 w 84"/>
                <a:gd name="T79" fmla="*/ 2147483647 h 88"/>
                <a:gd name="T80" fmla="*/ 1333722295 w 84"/>
                <a:gd name="T81" fmla="*/ 1288502466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4"/>
                <a:gd name="T124" fmla="*/ 0 h 88"/>
                <a:gd name="T125" fmla="*/ 84 w 84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4" h="88">
                  <a:moveTo>
                    <a:pt x="58" y="3"/>
                  </a:moveTo>
                  <a:lnTo>
                    <a:pt x="45" y="0"/>
                  </a:lnTo>
                  <a:lnTo>
                    <a:pt x="40" y="0"/>
                  </a:lnTo>
                  <a:lnTo>
                    <a:pt x="27" y="3"/>
                  </a:lnTo>
                  <a:lnTo>
                    <a:pt x="24" y="4"/>
                  </a:lnTo>
                  <a:lnTo>
                    <a:pt x="14" y="12"/>
                  </a:lnTo>
                  <a:lnTo>
                    <a:pt x="11" y="17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79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69" y="79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4" y="48"/>
                  </a:lnTo>
                  <a:lnTo>
                    <a:pt x="84" y="41"/>
                  </a:lnTo>
                  <a:lnTo>
                    <a:pt x="75" y="17"/>
                  </a:lnTo>
                  <a:lnTo>
                    <a:pt x="73" y="14"/>
                  </a:lnTo>
                  <a:lnTo>
                    <a:pt x="72" y="12"/>
                  </a:lnTo>
                  <a:lnTo>
                    <a:pt x="61" y="4"/>
                  </a:lnTo>
                  <a:lnTo>
                    <a:pt x="58" y="3"/>
                  </a:lnTo>
                  <a:close/>
                  <a:moveTo>
                    <a:pt x="28" y="28"/>
                  </a:moveTo>
                  <a:lnTo>
                    <a:pt x="34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8" y="28"/>
                  </a:lnTo>
                  <a:lnTo>
                    <a:pt x="63" y="44"/>
                  </a:lnTo>
                  <a:lnTo>
                    <a:pt x="56" y="63"/>
                  </a:lnTo>
                  <a:lnTo>
                    <a:pt x="42" y="69"/>
                  </a:lnTo>
                  <a:lnTo>
                    <a:pt x="28" y="63"/>
                  </a:lnTo>
                  <a:lnTo>
                    <a:pt x="29" y="66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1" y="44"/>
                  </a:lnTo>
                  <a:lnTo>
                    <a:pt x="20" y="48"/>
                  </a:lnTo>
                  <a:lnTo>
                    <a:pt x="20" y="41"/>
                  </a:lnTo>
                  <a:lnTo>
                    <a:pt x="21" y="44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419" name="AutoShape 375"/>
            <p:cNvSpPr>
              <a:spLocks noEditPoints="1"/>
            </p:cNvSpPr>
            <p:nvPr/>
          </p:nvSpPr>
          <p:spPr bwMode="auto">
            <a:xfrm>
              <a:off x="6065838" y="7373938"/>
              <a:ext cx="44450" cy="46037"/>
            </a:xfrm>
            <a:custGeom>
              <a:avLst/>
              <a:gdLst>
                <a:gd name="T0" fmla="*/ 2147483647 w 84"/>
                <a:gd name="T1" fmla="*/ 143136373 h 88"/>
                <a:gd name="T2" fmla="*/ 2147483647 w 84"/>
                <a:gd name="T3" fmla="*/ 0 h 88"/>
                <a:gd name="T4" fmla="*/ 1926238463 w 84"/>
                <a:gd name="T5" fmla="*/ 0 h 88"/>
                <a:gd name="T6" fmla="*/ 1333722295 w 84"/>
                <a:gd name="T7" fmla="*/ 143136373 h 88"/>
                <a:gd name="T8" fmla="*/ 1185313324 w 84"/>
                <a:gd name="T9" fmla="*/ 143136373 h 88"/>
                <a:gd name="T10" fmla="*/ 740925933 w 84"/>
                <a:gd name="T11" fmla="*/ 572819621 h 88"/>
                <a:gd name="T12" fmla="*/ 592796891 w 84"/>
                <a:gd name="T13" fmla="*/ 859092759 h 88"/>
                <a:gd name="T14" fmla="*/ 0 w 84"/>
                <a:gd name="T15" fmla="*/ 2004458132 h 88"/>
                <a:gd name="T16" fmla="*/ 0 w 84"/>
                <a:gd name="T17" fmla="*/ 2004458132 h 88"/>
                <a:gd name="T18" fmla="*/ 0 w 84"/>
                <a:gd name="T19" fmla="*/ 2147483647 h 88"/>
                <a:gd name="T20" fmla="*/ 592796891 w 84"/>
                <a:gd name="T21" fmla="*/ 2147483647 h 88"/>
                <a:gd name="T22" fmla="*/ 740925933 w 84"/>
                <a:gd name="T23" fmla="*/ 2147483647 h 88"/>
                <a:gd name="T24" fmla="*/ 1926238463 w 84"/>
                <a:gd name="T25" fmla="*/ 2147483647 h 88"/>
                <a:gd name="T26" fmla="*/ 2147483647 w 84"/>
                <a:gd name="T27" fmla="*/ 2147483647 h 88"/>
                <a:gd name="T28" fmla="*/ 2147483647 w 84"/>
                <a:gd name="T29" fmla="*/ 2147483647 h 88"/>
                <a:gd name="T30" fmla="*/ 2147483647 w 84"/>
                <a:gd name="T31" fmla="*/ 2147483647 h 88"/>
                <a:gd name="T32" fmla="*/ 2147483647 w 84"/>
                <a:gd name="T33" fmla="*/ 2147483647 h 88"/>
                <a:gd name="T34" fmla="*/ 2147483647 w 84"/>
                <a:gd name="T35" fmla="*/ 2147483647 h 88"/>
                <a:gd name="T36" fmla="*/ 2147483647 w 84"/>
                <a:gd name="T37" fmla="*/ 2004458132 h 88"/>
                <a:gd name="T38" fmla="*/ 2147483647 w 84"/>
                <a:gd name="T39" fmla="*/ 859092759 h 88"/>
                <a:gd name="T40" fmla="*/ 2147483647 w 84"/>
                <a:gd name="T41" fmla="*/ 715955928 h 88"/>
                <a:gd name="T42" fmla="*/ 2147483647 w 84"/>
                <a:gd name="T43" fmla="*/ 572819621 h 88"/>
                <a:gd name="T44" fmla="*/ 2147483647 w 84"/>
                <a:gd name="T45" fmla="*/ 143136373 h 88"/>
                <a:gd name="T46" fmla="*/ 2147483647 w 84"/>
                <a:gd name="T47" fmla="*/ 143136373 h 88"/>
                <a:gd name="T48" fmla="*/ 1333722295 w 84"/>
                <a:gd name="T49" fmla="*/ 1288502466 h 88"/>
                <a:gd name="T50" fmla="*/ 1629980379 w 84"/>
                <a:gd name="T51" fmla="*/ 1145366158 h 88"/>
                <a:gd name="T52" fmla="*/ 2074368034 w 84"/>
                <a:gd name="T53" fmla="*/ 1002229066 h 88"/>
                <a:gd name="T54" fmla="*/ 2147483647 w 84"/>
                <a:gd name="T55" fmla="*/ 1145366158 h 88"/>
                <a:gd name="T56" fmla="*/ 2147483647 w 84"/>
                <a:gd name="T57" fmla="*/ 1288502466 h 88"/>
                <a:gd name="T58" fmla="*/ 2147483647 w 84"/>
                <a:gd name="T59" fmla="*/ 2147483647 h 88"/>
                <a:gd name="T60" fmla="*/ 2147483647 w 84"/>
                <a:gd name="T61" fmla="*/ 2147483647 h 88"/>
                <a:gd name="T62" fmla="*/ 2074368034 w 84"/>
                <a:gd name="T63" fmla="*/ 2147483647 h 88"/>
                <a:gd name="T64" fmla="*/ 1333722295 w 84"/>
                <a:gd name="T65" fmla="*/ 2147483647 h 88"/>
                <a:gd name="T66" fmla="*/ 1481851866 w 84"/>
                <a:gd name="T67" fmla="*/ 2147483647 h 88"/>
                <a:gd name="T68" fmla="*/ 1185313324 w 84"/>
                <a:gd name="T69" fmla="*/ 2147483647 h 88"/>
                <a:gd name="T70" fmla="*/ 1333722295 w 84"/>
                <a:gd name="T71" fmla="*/ 2147483647 h 88"/>
                <a:gd name="T72" fmla="*/ 1037184017 w 84"/>
                <a:gd name="T73" fmla="*/ 2147483647 h 88"/>
                <a:gd name="T74" fmla="*/ 1037184017 w 84"/>
                <a:gd name="T75" fmla="*/ 2147483647 h 88"/>
                <a:gd name="T76" fmla="*/ 1037184017 w 84"/>
                <a:gd name="T77" fmla="*/ 2004458132 h 88"/>
                <a:gd name="T78" fmla="*/ 1037184017 w 84"/>
                <a:gd name="T79" fmla="*/ 2147483647 h 88"/>
                <a:gd name="T80" fmla="*/ 1333722295 w 84"/>
                <a:gd name="T81" fmla="*/ 1288502466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4"/>
                <a:gd name="T124" fmla="*/ 0 h 88"/>
                <a:gd name="T125" fmla="*/ 84 w 84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4" h="88">
                  <a:moveTo>
                    <a:pt x="58" y="3"/>
                  </a:moveTo>
                  <a:lnTo>
                    <a:pt x="45" y="0"/>
                  </a:lnTo>
                  <a:lnTo>
                    <a:pt x="40" y="0"/>
                  </a:lnTo>
                  <a:lnTo>
                    <a:pt x="27" y="3"/>
                  </a:lnTo>
                  <a:lnTo>
                    <a:pt x="24" y="4"/>
                  </a:lnTo>
                  <a:lnTo>
                    <a:pt x="14" y="12"/>
                  </a:lnTo>
                  <a:lnTo>
                    <a:pt x="11" y="17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79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69" y="79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4" y="48"/>
                  </a:lnTo>
                  <a:lnTo>
                    <a:pt x="84" y="41"/>
                  </a:lnTo>
                  <a:lnTo>
                    <a:pt x="75" y="17"/>
                  </a:lnTo>
                  <a:lnTo>
                    <a:pt x="73" y="14"/>
                  </a:lnTo>
                  <a:lnTo>
                    <a:pt x="72" y="12"/>
                  </a:lnTo>
                  <a:lnTo>
                    <a:pt x="61" y="4"/>
                  </a:lnTo>
                  <a:lnTo>
                    <a:pt x="58" y="3"/>
                  </a:lnTo>
                  <a:close/>
                  <a:moveTo>
                    <a:pt x="28" y="28"/>
                  </a:moveTo>
                  <a:lnTo>
                    <a:pt x="34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8" y="28"/>
                  </a:lnTo>
                  <a:lnTo>
                    <a:pt x="63" y="44"/>
                  </a:lnTo>
                  <a:lnTo>
                    <a:pt x="56" y="63"/>
                  </a:lnTo>
                  <a:lnTo>
                    <a:pt x="42" y="69"/>
                  </a:lnTo>
                  <a:lnTo>
                    <a:pt x="28" y="63"/>
                  </a:lnTo>
                  <a:lnTo>
                    <a:pt x="29" y="66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1" y="44"/>
                  </a:lnTo>
                  <a:lnTo>
                    <a:pt x="20" y="48"/>
                  </a:lnTo>
                  <a:lnTo>
                    <a:pt x="20" y="41"/>
                  </a:lnTo>
                  <a:lnTo>
                    <a:pt x="21" y="44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420" name="AutoShape 376"/>
            <p:cNvSpPr>
              <a:spLocks noEditPoints="1"/>
            </p:cNvSpPr>
            <p:nvPr/>
          </p:nvSpPr>
          <p:spPr bwMode="auto">
            <a:xfrm>
              <a:off x="3911600" y="5699125"/>
              <a:ext cx="41275" cy="47625"/>
            </a:xfrm>
            <a:custGeom>
              <a:avLst/>
              <a:gdLst>
                <a:gd name="T0" fmla="*/ 998262919 w 79"/>
                <a:gd name="T1" fmla="*/ 143248167 h 91"/>
                <a:gd name="T2" fmla="*/ 570514063 w 79"/>
                <a:gd name="T3" fmla="*/ 573266381 h 91"/>
                <a:gd name="T4" fmla="*/ 427748987 w 79"/>
                <a:gd name="T5" fmla="*/ 573266381 h 91"/>
                <a:gd name="T6" fmla="*/ 427748987 w 79"/>
                <a:gd name="T7" fmla="*/ 716788196 h 91"/>
                <a:gd name="T8" fmla="*/ 0 w 79"/>
                <a:gd name="T9" fmla="*/ 2006841988 h 91"/>
                <a:gd name="T10" fmla="*/ 0 w 79"/>
                <a:gd name="T11" fmla="*/ 2147483647 h 91"/>
                <a:gd name="T12" fmla="*/ 427748987 w 79"/>
                <a:gd name="T13" fmla="*/ 2147483647 h 91"/>
                <a:gd name="T14" fmla="*/ 713005757 w 79"/>
                <a:gd name="T15" fmla="*/ 2147483647 h 91"/>
                <a:gd name="T16" fmla="*/ 1711541404 w 79"/>
                <a:gd name="T17" fmla="*/ 2147483647 h 91"/>
                <a:gd name="T18" fmla="*/ 1854033099 w 79"/>
                <a:gd name="T19" fmla="*/ 2147483647 h 91"/>
                <a:gd name="T20" fmla="*/ 1996798566 w 79"/>
                <a:gd name="T21" fmla="*/ 2147483647 h 91"/>
                <a:gd name="T22" fmla="*/ 2147483647 w 79"/>
                <a:gd name="T23" fmla="*/ 2147483647 h 91"/>
                <a:gd name="T24" fmla="*/ 2147483647 w 79"/>
                <a:gd name="T25" fmla="*/ 2147483647 h 91"/>
                <a:gd name="T26" fmla="*/ 2147483647 w 79"/>
                <a:gd name="T27" fmla="*/ 2147483647 h 91"/>
                <a:gd name="T28" fmla="*/ 2147483647 w 79"/>
                <a:gd name="T29" fmla="*/ 2006841988 h 91"/>
                <a:gd name="T30" fmla="*/ 2147483647 w 79"/>
                <a:gd name="T31" fmla="*/ 716788196 h 91"/>
                <a:gd name="T32" fmla="*/ 2147483647 w 79"/>
                <a:gd name="T33" fmla="*/ 573266381 h 91"/>
                <a:gd name="T34" fmla="*/ 2147483647 w 79"/>
                <a:gd name="T35" fmla="*/ 143248167 h 91"/>
                <a:gd name="T36" fmla="*/ 2147483647 w 79"/>
                <a:gd name="T37" fmla="*/ 143248167 h 91"/>
                <a:gd name="T38" fmla="*/ 1996798566 w 79"/>
                <a:gd name="T39" fmla="*/ 0 h 91"/>
                <a:gd name="T40" fmla="*/ 1854033099 w 79"/>
                <a:gd name="T41" fmla="*/ 0 h 91"/>
                <a:gd name="T42" fmla="*/ 1283519820 w 79"/>
                <a:gd name="T43" fmla="*/ 143248167 h 91"/>
                <a:gd name="T44" fmla="*/ 998262919 w 79"/>
                <a:gd name="T45" fmla="*/ 143248167 h 91"/>
                <a:gd name="T46" fmla="*/ 2147483647 w 79"/>
                <a:gd name="T47" fmla="*/ 1146806999 h 91"/>
                <a:gd name="T48" fmla="*/ 2147483647 w 79"/>
                <a:gd name="T49" fmla="*/ 1146806999 h 91"/>
                <a:gd name="T50" fmla="*/ 2147483647 w 79"/>
                <a:gd name="T51" fmla="*/ 1290054577 h 91"/>
                <a:gd name="T52" fmla="*/ 2147483647 w 79"/>
                <a:gd name="T53" fmla="*/ 1146806999 h 91"/>
                <a:gd name="T54" fmla="*/ 2147483647 w 79"/>
                <a:gd name="T55" fmla="*/ 2147483647 h 91"/>
                <a:gd name="T56" fmla="*/ 2147483647 w 79"/>
                <a:gd name="T57" fmla="*/ 2147483647 h 91"/>
                <a:gd name="T58" fmla="*/ 1854033099 w 79"/>
                <a:gd name="T59" fmla="*/ 2147483647 h 91"/>
                <a:gd name="T60" fmla="*/ 1283519820 w 79"/>
                <a:gd name="T61" fmla="*/ 2147483647 h 91"/>
                <a:gd name="T62" fmla="*/ 998262919 w 79"/>
                <a:gd name="T63" fmla="*/ 2147483647 h 91"/>
                <a:gd name="T64" fmla="*/ 1426284242 w 79"/>
                <a:gd name="T65" fmla="*/ 1146806999 h 91"/>
                <a:gd name="T66" fmla="*/ 1568775937 w 79"/>
                <a:gd name="T67" fmla="*/ 1146806999 h 91"/>
                <a:gd name="T68" fmla="*/ 1426284242 w 79"/>
                <a:gd name="T69" fmla="*/ 1146806999 h 91"/>
                <a:gd name="T70" fmla="*/ 1568775937 w 79"/>
                <a:gd name="T71" fmla="*/ 1003284399 h 91"/>
                <a:gd name="T72" fmla="*/ 1568775937 w 79"/>
                <a:gd name="T73" fmla="*/ 1146806999 h 91"/>
                <a:gd name="T74" fmla="*/ 1854033099 w 79"/>
                <a:gd name="T75" fmla="*/ 1003284399 h 91"/>
                <a:gd name="T76" fmla="*/ 2139290261 w 79"/>
                <a:gd name="T77" fmla="*/ 1146806999 h 91"/>
                <a:gd name="T78" fmla="*/ 2147483647 w 79"/>
                <a:gd name="T79" fmla="*/ 1146806999 h 9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79"/>
                <a:gd name="T121" fmla="*/ 0 h 91"/>
                <a:gd name="T122" fmla="*/ 79 w 79"/>
                <a:gd name="T123" fmla="*/ 91 h 9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79" h="91">
                  <a:moveTo>
                    <a:pt x="21" y="4"/>
                  </a:moveTo>
                  <a:lnTo>
                    <a:pt x="12" y="12"/>
                  </a:lnTo>
                  <a:lnTo>
                    <a:pt x="9" y="13"/>
                  </a:lnTo>
                  <a:lnTo>
                    <a:pt x="8" y="16"/>
                  </a:lnTo>
                  <a:lnTo>
                    <a:pt x="0" y="42"/>
                  </a:lnTo>
                  <a:lnTo>
                    <a:pt x="0" y="49"/>
                  </a:lnTo>
                  <a:lnTo>
                    <a:pt x="8" y="74"/>
                  </a:lnTo>
                  <a:lnTo>
                    <a:pt x="14" y="79"/>
                  </a:lnTo>
                  <a:lnTo>
                    <a:pt x="35" y="90"/>
                  </a:lnTo>
                  <a:lnTo>
                    <a:pt x="40" y="91"/>
                  </a:lnTo>
                  <a:lnTo>
                    <a:pt x="44" y="90"/>
                  </a:lnTo>
                  <a:lnTo>
                    <a:pt x="64" y="79"/>
                  </a:lnTo>
                  <a:lnTo>
                    <a:pt x="70" y="74"/>
                  </a:lnTo>
                  <a:lnTo>
                    <a:pt x="79" y="49"/>
                  </a:lnTo>
                  <a:lnTo>
                    <a:pt x="79" y="42"/>
                  </a:lnTo>
                  <a:lnTo>
                    <a:pt x="70" y="16"/>
                  </a:lnTo>
                  <a:lnTo>
                    <a:pt x="67" y="12"/>
                  </a:lnTo>
                  <a:lnTo>
                    <a:pt x="58" y="4"/>
                  </a:lnTo>
                  <a:lnTo>
                    <a:pt x="54" y="2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26" y="2"/>
                  </a:lnTo>
                  <a:lnTo>
                    <a:pt x="21" y="4"/>
                  </a:lnTo>
                  <a:close/>
                  <a:moveTo>
                    <a:pt x="50" y="25"/>
                  </a:moveTo>
                  <a:lnTo>
                    <a:pt x="50" y="24"/>
                  </a:lnTo>
                  <a:lnTo>
                    <a:pt x="53" y="27"/>
                  </a:lnTo>
                  <a:lnTo>
                    <a:pt x="50" y="25"/>
                  </a:lnTo>
                  <a:lnTo>
                    <a:pt x="57" y="46"/>
                  </a:lnTo>
                  <a:lnTo>
                    <a:pt x="52" y="63"/>
                  </a:lnTo>
                  <a:lnTo>
                    <a:pt x="40" y="69"/>
                  </a:lnTo>
                  <a:lnTo>
                    <a:pt x="28" y="64"/>
                  </a:lnTo>
                  <a:lnTo>
                    <a:pt x="21" y="46"/>
                  </a:lnTo>
                  <a:lnTo>
                    <a:pt x="29" y="25"/>
                  </a:lnTo>
                  <a:lnTo>
                    <a:pt x="32" y="23"/>
                  </a:lnTo>
                  <a:lnTo>
                    <a:pt x="30" y="23"/>
                  </a:lnTo>
                  <a:lnTo>
                    <a:pt x="34" y="21"/>
                  </a:lnTo>
                  <a:lnTo>
                    <a:pt x="32" y="23"/>
                  </a:lnTo>
                  <a:lnTo>
                    <a:pt x="40" y="21"/>
                  </a:lnTo>
                  <a:lnTo>
                    <a:pt x="47" y="23"/>
                  </a:lnTo>
                  <a:lnTo>
                    <a:pt x="50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421" name="AutoShape 377"/>
            <p:cNvSpPr>
              <a:spLocks noEditPoints="1"/>
            </p:cNvSpPr>
            <p:nvPr/>
          </p:nvSpPr>
          <p:spPr bwMode="auto">
            <a:xfrm>
              <a:off x="5784850" y="7540625"/>
              <a:ext cx="44450" cy="46038"/>
            </a:xfrm>
            <a:custGeom>
              <a:avLst/>
              <a:gdLst>
                <a:gd name="T0" fmla="*/ 2147483647 w 84"/>
                <a:gd name="T1" fmla="*/ 143142621 h 88"/>
                <a:gd name="T2" fmla="*/ 2147483647 w 84"/>
                <a:gd name="T3" fmla="*/ 0 h 88"/>
                <a:gd name="T4" fmla="*/ 1926238463 w 84"/>
                <a:gd name="T5" fmla="*/ 0 h 88"/>
                <a:gd name="T6" fmla="*/ 1333722295 w 84"/>
                <a:gd name="T7" fmla="*/ 143142621 h 88"/>
                <a:gd name="T8" fmla="*/ 1185313324 w 84"/>
                <a:gd name="T9" fmla="*/ 143142621 h 88"/>
                <a:gd name="T10" fmla="*/ 740925933 w 84"/>
                <a:gd name="T11" fmla="*/ 572844619 h 88"/>
                <a:gd name="T12" fmla="*/ 592796891 w 84"/>
                <a:gd name="T13" fmla="*/ 859129730 h 88"/>
                <a:gd name="T14" fmla="*/ 0 w 84"/>
                <a:gd name="T15" fmla="*/ 2004544571 h 88"/>
                <a:gd name="T16" fmla="*/ 0 w 84"/>
                <a:gd name="T17" fmla="*/ 2004544571 h 88"/>
                <a:gd name="T18" fmla="*/ 0 w 84"/>
                <a:gd name="T19" fmla="*/ 2147483647 h 88"/>
                <a:gd name="T20" fmla="*/ 592796891 w 84"/>
                <a:gd name="T21" fmla="*/ 2147483647 h 88"/>
                <a:gd name="T22" fmla="*/ 740925933 w 84"/>
                <a:gd name="T23" fmla="*/ 2147483647 h 88"/>
                <a:gd name="T24" fmla="*/ 1926238463 w 84"/>
                <a:gd name="T25" fmla="*/ 2147483647 h 88"/>
                <a:gd name="T26" fmla="*/ 2147483647 w 84"/>
                <a:gd name="T27" fmla="*/ 2147483647 h 88"/>
                <a:gd name="T28" fmla="*/ 2147483647 w 84"/>
                <a:gd name="T29" fmla="*/ 2147483647 h 88"/>
                <a:gd name="T30" fmla="*/ 2147483647 w 84"/>
                <a:gd name="T31" fmla="*/ 2147483647 h 88"/>
                <a:gd name="T32" fmla="*/ 2147483647 w 84"/>
                <a:gd name="T33" fmla="*/ 2147483647 h 88"/>
                <a:gd name="T34" fmla="*/ 2147483647 w 84"/>
                <a:gd name="T35" fmla="*/ 2147483647 h 88"/>
                <a:gd name="T36" fmla="*/ 2147483647 w 84"/>
                <a:gd name="T37" fmla="*/ 2004544571 h 88"/>
                <a:gd name="T38" fmla="*/ 2147483647 w 84"/>
                <a:gd name="T39" fmla="*/ 859129730 h 88"/>
                <a:gd name="T40" fmla="*/ 2147483647 w 84"/>
                <a:gd name="T41" fmla="*/ 715987175 h 88"/>
                <a:gd name="T42" fmla="*/ 2147483647 w 84"/>
                <a:gd name="T43" fmla="*/ 572844619 h 88"/>
                <a:gd name="T44" fmla="*/ 2147483647 w 84"/>
                <a:gd name="T45" fmla="*/ 143142621 h 88"/>
                <a:gd name="T46" fmla="*/ 2147483647 w 84"/>
                <a:gd name="T47" fmla="*/ 143142621 h 88"/>
                <a:gd name="T48" fmla="*/ 1333722295 w 84"/>
                <a:gd name="T49" fmla="*/ 1288557658 h 88"/>
                <a:gd name="T50" fmla="*/ 1629980379 w 84"/>
                <a:gd name="T51" fmla="*/ 1145415103 h 88"/>
                <a:gd name="T52" fmla="*/ 2074368034 w 84"/>
                <a:gd name="T53" fmla="*/ 1002272286 h 88"/>
                <a:gd name="T54" fmla="*/ 2147483647 w 84"/>
                <a:gd name="T55" fmla="*/ 1145415103 h 88"/>
                <a:gd name="T56" fmla="*/ 2147483647 w 84"/>
                <a:gd name="T57" fmla="*/ 1288557658 h 88"/>
                <a:gd name="T58" fmla="*/ 2147483647 w 84"/>
                <a:gd name="T59" fmla="*/ 2147483647 h 88"/>
                <a:gd name="T60" fmla="*/ 2147483647 w 84"/>
                <a:gd name="T61" fmla="*/ 2147483647 h 88"/>
                <a:gd name="T62" fmla="*/ 2074368034 w 84"/>
                <a:gd name="T63" fmla="*/ 2147483647 h 88"/>
                <a:gd name="T64" fmla="*/ 1333722295 w 84"/>
                <a:gd name="T65" fmla="*/ 2147483647 h 88"/>
                <a:gd name="T66" fmla="*/ 1481851866 w 84"/>
                <a:gd name="T67" fmla="*/ 2147483647 h 88"/>
                <a:gd name="T68" fmla="*/ 1185313324 w 84"/>
                <a:gd name="T69" fmla="*/ 2147483647 h 88"/>
                <a:gd name="T70" fmla="*/ 1333722295 w 84"/>
                <a:gd name="T71" fmla="*/ 2147483647 h 88"/>
                <a:gd name="T72" fmla="*/ 1037184017 w 84"/>
                <a:gd name="T73" fmla="*/ 2147483647 h 88"/>
                <a:gd name="T74" fmla="*/ 1037184017 w 84"/>
                <a:gd name="T75" fmla="*/ 2147483647 h 88"/>
                <a:gd name="T76" fmla="*/ 1037184017 w 84"/>
                <a:gd name="T77" fmla="*/ 2004544571 h 88"/>
                <a:gd name="T78" fmla="*/ 1037184017 w 84"/>
                <a:gd name="T79" fmla="*/ 2147483647 h 88"/>
                <a:gd name="T80" fmla="*/ 1333722295 w 84"/>
                <a:gd name="T81" fmla="*/ 1288557658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4"/>
                <a:gd name="T124" fmla="*/ 0 h 88"/>
                <a:gd name="T125" fmla="*/ 84 w 84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4" h="88">
                  <a:moveTo>
                    <a:pt x="58" y="3"/>
                  </a:moveTo>
                  <a:lnTo>
                    <a:pt x="45" y="0"/>
                  </a:lnTo>
                  <a:lnTo>
                    <a:pt x="40" y="0"/>
                  </a:lnTo>
                  <a:lnTo>
                    <a:pt x="27" y="3"/>
                  </a:lnTo>
                  <a:lnTo>
                    <a:pt x="24" y="4"/>
                  </a:lnTo>
                  <a:lnTo>
                    <a:pt x="14" y="12"/>
                  </a:lnTo>
                  <a:lnTo>
                    <a:pt x="11" y="17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79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69" y="79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4" y="48"/>
                  </a:lnTo>
                  <a:lnTo>
                    <a:pt x="84" y="41"/>
                  </a:lnTo>
                  <a:lnTo>
                    <a:pt x="75" y="17"/>
                  </a:lnTo>
                  <a:lnTo>
                    <a:pt x="73" y="14"/>
                  </a:lnTo>
                  <a:lnTo>
                    <a:pt x="72" y="12"/>
                  </a:lnTo>
                  <a:lnTo>
                    <a:pt x="61" y="4"/>
                  </a:lnTo>
                  <a:lnTo>
                    <a:pt x="58" y="3"/>
                  </a:lnTo>
                  <a:close/>
                  <a:moveTo>
                    <a:pt x="28" y="28"/>
                  </a:moveTo>
                  <a:lnTo>
                    <a:pt x="34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8" y="28"/>
                  </a:lnTo>
                  <a:lnTo>
                    <a:pt x="63" y="44"/>
                  </a:lnTo>
                  <a:lnTo>
                    <a:pt x="56" y="63"/>
                  </a:lnTo>
                  <a:lnTo>
                    <a:pt x="42" y="69"/>
                  </a:lnTo>
                  <a:lnTo>
                    <a:pt x="28" y="63"/>
                  </a:lnTo>
                  <a:lnTo>
                    <a:pt x="29" y="66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1" y="44"/>
                  </a:lnTo>
                  <a:lnTo>
                    <a:pt x="20" y="48"/>
                  </a:lnTo>
                  <a:lnTo>
                    <a:pt x="20" y="41"/>
                  </a:lnTo>
                  <a:lnTo>
                    <a:pt x="21" y="44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422" name="Freeform 717"/>
            <p:cNvSpPr>
              <a:spLocks noEditPoints="1"/>
            </p:cNvSpPr>
            <p:nvPr/>
          </p:nvSpPr>
          <p:spPr bwMode="auto">
            <a:xfrm>
              <a:off x="11137900" y="5546725"/>
              <a:ext cx="992188" cy="1649413"/>
            </a:xfrm>
            <a:custGeom>
              <a:avLst/>
              <a:gdLst>
                <a:gd name="T0" fmla="*/ 887549221 w 1876"/>
                <a:gd name="T1" fmla="*/ 2147483647 h 3117"/>
                <a:gd name="T2" fmla="*/ 1035520589 w 1876"/>
                <a:gd name="T3" fmla="*/ 2147483647 h 3117"/>
                <a:gd name="T4" fmla="*/ 2147483647 w 1876"/>
                <a:gd name="T5" fmla="*/ 2147483647 h 3117"/>
                <a:gd name="T6" fmla="*/ 2147483647 w 1876"/>
                <a:gd name="T7" fmla="*/ 2147483647 h 3117"/>
                <a:gd name="T8" fmla="*/ 2147483647 w 1876"/>
                <a:gd name="T9" fmla="*/ 2147483647 h 3117"/>
                <a:gd name="T10" fmla="*/ 2147483647 w 1876"/>
                <a:gd name="T11" fmla="*/ 2147483647 h 3117"/>
                <a:gd name="T12" fmla="*/ 2147483647 w 1876"/>
                <a:gd name="T13" fmla="*/ 2147483647 h 3117"/>
                <a:gd name="T14" fmla="*/ 2147483647 w 1876"/>
                <a:gd name="T15" fmla="*/ 2147483647 h 3117"/>
                <a:gd name="T16" fmla="*/ 2147483647 w 1876"/>
                <a:gd name="T17" fmla="*/ 2147483647 h 3117"/>
                <a:gd name="T18" fmla="*/ 2147483647 w 1876"/>
                <a:gd name="T19" fmla="*/ 2147483647 h 3117"/>
                <a:gd name="T20" fmla="*/ 2147483647 w 1876"/>
                <a:gd name="T21" fmla="*/ 2147483647 h 3117"/>
                <a:gd name="T22" fmla="*/ 2147483647 w 1876"/>
                <a:gd name="T23" fmla="*/ 2147483647 h 3117"/>
                <a:gd name="T24" fmla="*/ 2147483647 w 1876"/>
                <a:gd name="T25" fmla="*/ 2147483647 h 3117"/>
                <a:gd name="T26" fmla="*/ 2147483647 w 1876"/>
                <a:gd name="T27" fmla="*/ 2147483647 h 3117"/>
                <a:gd name="T28" fmla="*/ 2147483647 w 1876"/>
                <a:gd name="T29" fmla="*/ 2147483647 h 3117"/>
                <a:gd name="T30" fmla="*/ 2147483647 w 1876"/>
                <a:gd name="T31" fmla="*/ 2147483647 h 3117"/>
                <a:gd name="T32" fmla="*/ 2147483647 w 1876"/>
                <a:gd name="T33" fmla="*/ 2147483647 h 3117"/>
                <a:gd name="T34" fmla="*/ 2147483647 w 1876"/>
                <a:gd name="T35" fmla="*/ 2147483647 h 3117"/>
                <a:gd name="T36" fmla="*/ 2147483647 w 1876"/>
                <a:gd name="T37" fmla="*/ 2147483647 h 3117"/>
                <a:gd name="T38" fmla="*/ 2147483647 w 1876"/>
                <a:gd name="T39" fmla="*/ 2147483647 h 3117"/>
                <a:gd name="T40" fmla="*/ 2147483647 w 1876"/>
                <a:gd name="T41" fmla="*/ 2147483647 h 3117"/>
                <a:gd name="T42" fmla="*/ 2147483647 w 1876"/>
                <a:gd name="T43" fmla="*/ 2147483647 h 3117"/>
                <a:gd name="T44" fmla="*/ 2147483647 w 1876"/>
                <a:gd name="T45" fmla="*/ 2147483647 h 3117"/>
                <a:gd name="T46" fmla="*/ 2147483647 w 1876"/>
                <a:gd name="T47" fmla="*/ 2147483647 h 3117"/>
                <a:gd name="T48" fmla="*/ 2147483647 w 1876"/>
                <a:gd name="T49" fmla="*/ 2147483647 h 3117"/>
                <a:gd name="T50" fmla="*/ 2147483647 w 1876"/>
                <a:gd name="T51" fmla="*/ 2147483647 h 3117"/>
                <a:gd name="T52" fmla="*/ 2147483647 w 1876"/>
                <a:gd name="T53" fmla="*/ 2147483647 h 3117"/>
                <a:gd name="T54" fmla="*/ 2147483647 w 1876"/>
                <a:gd name="T55" fmla="*/ 2147483647 h 3117"/>
                <a:gd name="T56" fmla="*/ 2147483647 w 1876"/>
                <a:gd name="T57" fmla="*/ 2147483647 h 3117"/>
                <a:gd name="T58" fmla="*/ 2147483647 w 1876"/>
                <a:gd name="T59" fmla="*/ 2147483647 h 3117"/>
                <a:gd name="T60" fmla="*/ 2147483647 w 1876"/>
                <a:gd name="T61" fmla="*/ 2147483647 h 3117"/>
                <a:gd name="T62" fmla="*/ 2147483647 w 1876"/>
                <a:gd name="T63" fmla="*/ 2147483647 h 3117"/>
                <a:gd name="T64" fmla="*/ 2147483647 w 1876"/>
                <a:gd name="T65" fmla="*/ 1333723824 h 3117"/>
                <a:gd name="T66" fmla="*/ 2147483647 w 1876"/>
                <a:gd name="T67" fmla="*/ 444667874 h 3117"/>
                <a:gd name="T68" fmla="*/ 295942868 w 1876"/>
                <a:gd name="T69" fmla="*/ 1037184912 h 3117"/>
                <a:gd name="T70" fmla="*/ 2147483647 w 1876"/>
                <a:gd name="T71" fmla="*/ 2147483647 h 3117"/>
                <a:gd name="T72" fmla="*/ 2147483647 w 1876"/>
                <a:gd name="T73" fmla="*/ 2147483647 h 3117"/>
                <a:gd name="T74" fmla="*/ 2147483647 w 1876"/>
                <a:gd name="T75" fmla="*/ 2147483647 h 3117"/>
                <a:gd name="T76" fmla="*/ 2147483647 w 1876"/>
                <a:gd name="T77" fmla="*/ 2147483647 h 3117"/>
                <a:gd name="T78" fmla="*/ 2147483647 w 1876"/>
                <a:gd name="T79" fmla="*/ 2147483647 h 3117"/>
                <a:gd name="T80" fmla="*/ 2147483647 w 1876"/>
                <a:gd name="T81" fmla="*/ 2147483647 h 3117"/>
                <a:gd name="T82" fmla="*/ 2147483647 w 1876"/>
                <a:gd name="T83" fmla="*/ 2147483647 h 3117"/>
                <a:gd name="T84" fmla="*/ 2147483647 w 1876"/>
                <a:gd name="T85" fmla="*/ 2147483647 h 3117"/>
                <a:gd name="T86" fmla="*/ 2147483647 w 1876"/>
                <a:gd name="T87" fmla="*/ 2147483647 h 3117"/>
                <a:gd name="T88" fmla="*/ 2147483647 w 1876"/>
                <a:gd name="T89" fmla="*/ 2147483647 h 3117"/>
                <a:gd name="T90" fmla="*/ 2147483647 w 1876"/>
                <a:gd name="T91" fmla="*/ 2147483647 h 3117"/>
                <a:gd name="T92" fmla="*/ 2147483647 w 1876"/>
                <a:gd name="T93" fmla="*/ 2147483647 h 3117"/>
                <a:gd name="T94" fmla="*/ 2147483647 w 1876"/>
                <a:gd name="T95" fmla="*/ 2147483647 h 3117"/>
                <a:gd name="T96" fmla="*/ 2147483647 w 1876"/>
                <a:gd name="T97" fmla="*/ 2147483647 h 3117"/>
                <a:gd name="T98" fmla="*/ 2147483647 w 1876"/>
                <a:gd name="T99" fmla="*/ 2147483647 h 3117"/>
                <a:gd name="T100" fmla="*/ 2147483647 w 1876"/>
                <a:gd name="T101" fmla="*/ 2147483647 h 3117"/>
                <a:gd name="T102" fmla="*/ 2147483647 w 1876"/>
                <a:gd name="T103" fmla="*/ 2147483647 h 3117"/>
                <a:gd name="T104" fmla="*/ 2147483647 w 1876"/>
                <a:gd name="T105" fmla="*/ 2147483647 h 3117"/>
                <a:gd name="T106" fmla="*/ 2147483647 w 1876"/>
                <a:gd name="T107" fmla="*/ 2147483647 h 3117"/>
                <a:gd name="T108" fmla="*/ 2147483647 w 1876"/>
                <a:gd name="T109" fmla="*/ 2147483647 h 3117"/>
                <a:gd name="T110" fmla="*/ 2147483647 w 1876"/>
                <a:gd name="T111" fmla="*/ 2147483647 h 3117"/>
                <a:gd name="T112" fmla="*/ 2147483647 w 1876"/>
                <a:gd name="T113" fmla="*/ 2147483647 h 3117"/>
                <a:gd name="T114" fmla="*/ 2147483647 w 1876"/>
                <a:gd name="T115" fmla="*/ 2147483647 h 3117"/>
                <a:gd name="T116" fmla="*/ 2147483647 w 1876"/>
                <a:gd name="T117" fmla="*/ 2147483647 h 3117"/>
                <a:gd name="T118" fmla="*/ 2147483647 w 1876"/>
                <a:gd name="T119" fmla="*/ 2147483647 h 3117"/>
                <a:gd name="T120" fmla="*/ 2147483647 w 1876"/>
                <a:gd name="T121" fmla="*/ 2147483647 h 31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76"/>
                <a:gd name="T184" fmla="*/ 0 h 3117"/>
                <a:gd name="T185" fmla="*/ 1876 w 1876"/>
                <a:gd name="T186" fmla="*/ 3117 h 31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76" h="3117">
                  <a:moveTo>
                    <a:pt x="5" y="27"/>
                  </a:moveTo>
                  <a:lnTo>
                    <a:pt x="4" y="37"/>
                  </a:lnTo>
                  <a:lnTo>
                    <a:pt x="3" y="45"/>
                  </a:lnTo>
                  <a:lnTo>
                    <a:pt x="6" y="53"/>
                  </a:lnTo>
                  <a:lnTo>
                    <a:pt x="10" y="59"/>
                  </a:lnTo>
                  <a:lnTo>
                    <a:pt x="15" y="79"/>
                  </a:lnTo>
                  <a:lnTo>
                    <a:pt x="18" y="85"/>
                  </a:lnTo>
                  <a:lnTo>
                    <a:pt x="19" y="87"/>
                  </a:lnTo>
                  <a:lnTo>
                    <a:pt x="11" y="103"/>
                  </a:lnTo>
                  <a:lnTo>
                    <a:pt x="9" y="108"/>
                  </a:lnTo>
                  <a:lnTo>
                    <a:pt x="0" y="137"/>
                  </a:lnTo>
                  <a:lnTo>
                    <a:pt x="0" y="147"/>
                  </a:lnTo>
                  <a:lnTo>
                    <a:pt x="3" y="157"/>
                  </a:lnTo>
                  <a:lnTo>
                    <a:pt x="8" y="169"/>
                  </a:lnTo>
                  <a:lnTo>
                    <a:pt x="15" y="176"/>
                  </a:lnTo>
                  <a:lnTo>
                    <a:pt x="21" y="180"/>
                  </a:lnTo>
                  <a:lnTo>
                    <a:pt x="97" y="215"/>
                  </a:lnTo>
                  <a:lnTo>
                    <a:pt x="106" y="243"/>
                  </a:lnTo>
                  <a:lnTo>
                    <a:pt x="122" y="281"/>
                  </a:lnTo>
                  <a:lnTo>
                    <a:pt x="123" y="283"/>
                  </a:lnTo>
                  <a:lnTo>
                    <a:pt x="126" y="289"/>
                  </a:lnTo>
                  <a:lnTo>
                    <a:pt x="139" y="302"/>
                  </a:lnTo>
                  <a:lnTo>
                    <a:pt x="158" y="314"/>
                  </a:lnTo>
                  <a:lnTo>
                    <a:pt x="157" y="313"/>
                  </a:lnTo>
                  <a:lnTo>
                    <a:pt x="163" y="317"/>
                  </a:lnTo>
                  <a:lnTo>
                    <a:pt x="158" y="314"/>
                  </a:lnTo>
                  <a:lnTo>
                    <a:pt x="166" y="324"/>
                  </a:lnTo>
                  <a:lnTo>
                    <a:pt x="188" y="414"/>
                  </a:lnTo>
                  <a:lnTo>
                    <a:pt x="189" y="419"/>
                  </a:lnTo>
                  <a:lnTo>
                    <a:pt x="177" y="470"/>
                  </a:lnTo>
                  <a:lnTo>
                    <a:pt x="156" y="508"/>
                  </a:lnTo>
                  <a:lnTo>
                    <a:pt x="154" y="509"/>
                  </a:lnTo>
                  <a:lnTo>
                    <a:pt x="152" y="510"/>
                  </a:lnTo>
                  <a:lnTo>
                    <a:pt x="152" y="514"/>
                  </a:lnTo>
                  <a:lnTo>
                    <a:pt x="148" y="529"/>
                  </a:lnTo>
                  <a:lnTo>
                    <a:pt x="148" y="534"/>
                  </a:lnTo>
                  <a:lnTo>
                    <a:pt x="149" y="582"/>
                  </a:lnTo>
                  <a:lnTo>
                    <a:pt x="150" y="586"/>
                  </a:lnTo>
                  <a:lnTo>
                    <a:pt x="162" y="633"/>
                  </a:lnTo>
                  <a:lnTo>
                    <a:pt x="289" y="919"/>
                  </a:lnTo>
                  <a:lnTo>
                    <a:pt x="306" y="970"/>
                  </a:lnTo>
                  <a:lnTo>
                    <a:pt x="315" y="1024"/>
                  </a:lnTo>
                  <a:lnTo>
                    <a:pt x="316" y="1029"/>
                  </a:lnTo>
                  <a:lnTo>
                    <a:pt x="325" y="1049"/>
                  </a:lnTo>
                  <a:lnTo>
                    <a:pt x="336" y="1064"/>
                  </a:lnTo>
                  <a:lnTo>
                    <a:pt x="369" y="1091"/>
                  </a:lnTo>
                  <a:lnTo>
                    <a:pt x="372" y="1094"/>
                  </a:lnTo>
                  <a:lnTo>
                    <a:pt x="404" y="1112"/>
                  </a:lnTo>
                  <a:lnTo>
                    <a:pt x="425" y="1148"/>
                  </a:lnTo>
                  <a:lnTo>
                    <a:pt x="426" y="1151"/>
                  </a:lnTo>
                  <a:lnTo>
                    <a:pt x="451" y="1182"/>
                  </a:lnTo>
                  <a:lnTo>
                    <a:pt x="454" y="1184"/>
                  </a:lnTo>
                  <a:lnTo>
                    <a:pt x="483" y="1206"/>
                  </a:lnTo>
                  <a:lnTo>
                    <a:pt x="486" y="1209"/>
                  </a:lnTo>
                  <a:lnTo>
                    <a:pt x="518" y="1225"/>
                  </a:lnTo>
                  <a:lnTo>
                    <a:pt x="556" y="1277"/>
                  </a:lnTo>
                  <a:lnTo>
                    <a:pt x="634" y="1348"/>
                  </a:lnTo>
                  <a:lnTo>
                    <a:pt x="638" y="1351"/>
                  </a:lnTo>
                  <a:lnTo>
                    <a:pt x="674" y="1491"/>
                  </a:lnTo>
                  <a:lnTo>
                    <a:pt x="677" y="1495"/>
                  </a:lnTo>
                  <a:lnTo>
                    <a:pt x="710" y="1553"/>
                  </a:lnTo>
                  <a:lnTo>
                    <a:pt x="713" y="1558"/>
                  </a:lnTo>
                  <a:lnTo>
                    <a:pt x="738" y="1580"/>
                  </a:lnTo>
                  <a:lnTo>
                    <a:pt x="741" y="1583"/>
                  </a:lnTo>
                  <a:lnTo>
                    <a:pt x="768" y="1598"/>
                  </a:lnTo>
                  <a:lnTo>
                    <a:pt x="788" y="1622"/>
                  </a:lnTo>
                  <a:lnTo>
                    <a:pt x="804" y="1648"/>
                  </a:lnTo>
                  <a:lnTo>
                    <a:pt x="812" y="1672"/>
                  </a:lnTo>
                  <a:lnTo>
                    <a:pt x="820" y="1739"/>
                  </a:lnTo>
                  <a:lnTo>
                    <a:pt x="821" y="1744"/>
                  </a:lnTo>
                  <a:lnTo>
                    <a:pt x="830" y="1774"/>
                  </a:lnTo>
                  <a:lnTo>
                    <a:pt x="835" y="1783"/>
                  </a:lnTo>
                  <a:lnTo>
                    <a:pt x="857" y="1807"/>
                  </a:lnTo>
                  <a:lnTo>
                    <a:pt x="876" y="1820"/>
                  </a:lnTo>
                  <a:lnTo>
                    <a:pt x="873" y="1817"/>
                  </a:lnTo>
                  <a:lnTo>
                    <a:pt x="880" y="1823"/>
                  </a:lnTo>
                  <a:lnTo>
                    <a:pt x="876" y="1820"/>
                  </a:lnTo>
                  <a:lnTo>
                    <a:pt x="951" y="1923"/>
                  </a:lnTo>
                  <a:lnTo>
                    <a:pt x="952" y="1924"/>
                  </a:lnTo>
                  <a:lnTo>
                    <a:pt x="969" y="1961"/>
                  </a:lnTo>
                  <a:lnTo>
                    <a:pt x="1039" y="2240"/>
                  </a:lnTo>
                  <a:lnTo>
                    <a:pt x="1040" y="2244"/>
                  </a:lnTo>
                  <a:lnTo>
                    <a:pt x="1049" y="2267"/>
                  </a:lnTo>
                  <a:lnTo>
                    <a:pt x="1062" y="2283"/>
                  </a:lnTo>
                  <a:lnTo>
                    <a:pt x="1100" y="2311"/>
                  </a:lnTo>
                  <a:lnTo>
                    <a:pt x="1104" y="2314"/>
                  </a:lnTo>
                  <a:lnTo>
                    <a:pt x="1171" y="2347"/>
                  </a:lnTo>
                  <a:lnTo>
                    <a:pt x="1198" y="2392"/>
                  </a:lnTo>
                  <a:lnTo>
                    <a:pt x="1274" y="2591"/>
                  </a:lnTo>
                  <a:lnTo>
                    <a:pt x="1294" y="2624"/>
                  </a:lnTo>
                  <a:lnTo>
                    <a:pt x="1320" y="2650"/>
                  </a:lnTo>
                  <a:lnTo>
                    <a:pt x="1334" y="2661"/>
                  </a:lnTo>
                  <a:lnTo>
                    <a:pt x="1335" y="2662"/>
                  </a:lnTo>
                  <a:lnTo>
                    <a:pt x="1414" y="2805"/>
                  </a:lnTo>
                  <a:lnTo>
                    <a:pt x="1441" y="2968"/>
                  </a:lnTo>
                  <a:lnTo>
                    <a:pt x="1445" y="2975"/>
                  </a:lnTo>
                  <a:lnTo>
                    <a:pt x="1450" y="2982"/>
                  </a:lnTo>
                  <a:lnTo>
                    <a:pt x="1617" y="3112"/>
                  </a:lnTo>
                  <a:lnTo>
                    <a:pt x="1623" y="3116"/>
                  </a:lnTo>
                  <a:lnTo>
                    <a:pt x="1629" y="3117"/>
                  </a:lnTo>
                  <a:lnTo>
                    <a:pt x="1636" y="3116"/>
                  </a:lnTo>
                  <a:lnTo>
                    <a:pt x="1643" y="3114"/>
                  </a:lnTo>
                  <a:lnTo>
                    <a:pt x="1646" y="3111"/>
                  </a:lnTo>
                  <a:lnTo>
                    <a:pt x="1649" y="3109"/>
                  </a:lnTo>
                  <a:lnTo>
                    <a:pt x="1649" y="3107"/>
                  </a:lnTo>
                  <a:lnTo>
                    <a:pt x="1649" y="3106"/>
                  </a:lnTo>
                  <a:lnTo>
                    <a:pt x="1650" y="3106"/>
                  </a:lnTo>
                  <a:lnTo>
                    <a:pt x="1652" y="3104"/>
                  </a:lnTo>
                  <a:lnTo>
                    <a:pt x="1653" y="3097"/>
                  </a:lnTo>
                  <a:lnTo>
                    <a:pt x="1653" y="3094"/>
                  </a:lnTo>
                  <a:lnTo>
                    <a:pt x="1654" y="3092"/>
                  </a:lnTo>
                  <a:lnTo>
                    <a:pt x="1626" y="2923"/>
                  </a:lnTo>
                  <a:lnTo>
                    <a:pt x="1614" y="2791"/>
                  </a:lnTo>
                  <a:lnTo>
                    <a:pt x="1656" y="2770"/>
                  </a:lnTo>
                  <a:lnTo>
                    <a:pt x="1737" y="2722"/>
                  </a:lnTo>
                  <a:lnTo>
                    <a:pt x="1732" y="2723"/>
                  </a:lnTo>
                  <a:lnTo>
                    <a:pt x="1740" y="2721"/>
                  </a:lnTo>
                  <a:lnTo>
                    <a:pt x="1780" y="2738"/>
                  </a:lnTo>
                  <a:lnTo>
                    <a:pt x="1794" y="2780"/>
                  </a:lnTo>
                  <a:lnTo>
                    <a:pt x="1804" y="2791"/>
                  </a:lnTo>
                  <a:lnTo>
                    <a:pt x="1814" y="2796"/>
                  </a:lnTo>
                  <a:lnTo>
                    <a:pt x="1818" y="2798"/>
                  </a:lnTo>
                  <a:lnTo>
                    <a:pt x="1825" y="2800"/>
                  </a:lnTo>
                  <a:lnTo>
                    <a:pt x="1836" y="2797"/>
                  </a:lnTo>
                  <a:lnTo>
                    <a:pt x="1848" y="2791"/>
                  </a:lnTo>
                  <a:lnTo>
                    <a:pt x="1856" y="2783"/>
                  </a:lnTo>
                  <a:lnTo>
                    <a:pt x="1866" y="2770"/>
                  </a:lnTo>
                  <a:lnTo>
                    <a:pt x="1869" y="2762"/>
                  </a:lnTo>
                  <a:lnTo>
                    <a:pt x="1876" y="2725"/>
                  </a:lnTo>
                  <a:lnTo>
                    <a:pt x="1875" y="2709"/>
                  </a:lnTo>
                  <a:lnTo>
                    <a:pt x="1862" y="2685"/>
                  </a:lnTo>
                  <a:lnTo>
                    <a:pt x="1858" y="2681"/>
                  </a:lnTo>
                  <a:lnTo>
                    <a:pt x="1789" y="2614"/>
                  </a:lnTo>
                  <a:lnTo>
                    <a:pt x="1780" y="2588"/>
                  </a:lnTo>
                  <a:lnTo>
                    <a:pt x="1773" y="2571"/>
                  </a:lnTo>
                  <a:lnTo>
                    <a:pt x="1770" y="2568"/>
                  </a:lnTo>
                  <a:lnTo>
                    <a:pt x="1767" y="2564"/>
                  </a:lnTo>
                  <a:lnTo>
                    <a:pt x="1757" y="2555"/>
                  </a:lnTo>
                  <a:lnTo>
                    <a:pt x="1751" y="2550"/>
                  </a:lnTo>
                  <a:lnTo>
                    <a:pt x="1744" y="2549"/>
                  </a:lnTo>
                  <a:lnTo>
                    <a:pt x="1736" y="2548"/>
                  </a:lnTo>
                  <a:lnTo>
                    <a:pt x="1724" y="2550"/>
                  </a:lnTo>
                  <a:lnTo>
                    <a:pt x="1714" y="2555"/>
                  </a:lnTo>
                  <a:lnTo>
                    <a:pt x="1710" y="2555"/>
                  </a:lnTo>
                  <a:lnTo>
                    <a:pt x="1684" y="2573"/>
                  </a:lnTo>
                  <a:lnTo>
                    <a:pt x="1657" y="2596"/>
                  </a:lnTo>
                  <a:lnTo>
                    <a:pt x="1572" y="2523"/>
                  </a:lnTo>
                  <a:lnTo>
                    <a:pt x="1440" y="2444"/>
                  </a:lnTo>
                  <a:lnTo>
                    <a:pt x="1445" y="2447"/>
                  </a:lnTo>
                  <a:lnTo>
                    <a:pt x="1423" y="2428"/>
                  </a:lnTo>
                  <a:lnTo>
                    <a:pt x="1384" y="2387"/>
                  </a:lnTo>
                  <a:lnTo>
                    <a:pt x="1347" y="2354"/>
                  </a:lnTo>
                  <a:lnTo>
                    <a:pt x="1263" y="2059"/>
                  </a:lnTo>
                  <a:lnTo>
                    <a:pt x="1262" y="2057"/>
                  </a:lnTo>
                  <a:lnTo>
                    <a:pt x="1235" y="1999"/>
                  </a:lnTo>
                  <a:lnTo>
                    <a:pt x="1236" y="2006"/>
                  </a:lnTo>
                  <a:lnTo>
                    <a:pt x="1218" y="1920"/>
                  </a:lnTo>
                  <a:lnTo>
                    <a:pt x="1218" y="1916"/>
                  </a:lnTo>
                  <a:lnTo>
                    <a:pt x="1208" y="1890"/>
                  </a:lnTo>
                  <a:lnTo>
                    <a:pt x="1182" y="1838"/>
                  </a:lnTo>
                  <a:lnTo>
                    <a:pt x="1169" y="1786"/>
                  </a:lnTo>
                  <a:lnTo>
                    <a:pt x="1180" y="1749"/>
                  </a:lnTo>
                  <a:lnTo>
                    <a:pt x="1196" y="1717"/>
                  </a:lnTo>
                  <a:lnTo>
                    <a:pt x="1218" y="1689"/>
                  </a:lnTo>
                  <a:lnTo>
                    <a:pt x="1237" y="1673"/>
                  </a:lnTo>
                  <a:lnTo>
                    <a:pt x="1234" y="1677"/>
                  </a:lnTo>
                  <a:lnTo>
                    <a:pt x="1261" y="1663"/>
                  </a:lnTo>
                  <a:lnTo>
                    <a:pt x="1259" y="1663"/>
                  </a:lnTo>
                  <a:lnTo>
                    <a:pt x="1356" y="1641"/>
                  </a:lnTo>
                  <a:lnTo>
                    <a:pt x="1357" y="1641"/>
                  </a:lnTo>
                  <a:lnTo>
                    <a:pt x="1442" y="1646"/>
                  </a:lnTo>
                  <a:lnTo>
                    <a:pt x="1473" y="1688"/>
                  </a:lnTo>
                  <a:lnTo>
                    <a:pt x="1479" y="1693"/>
                  </a:lnTo>
                  <a:lnTo>
                    <a:pt x="1490" y="1701"/>
                  </a:lnTo>
                  <a:lnTo>
                    <a:pt x="1499" y="1709"/>
                  </a:lnTo>
                  <a:lnTo>
                    <a:pt x="1504" y="1713"/>
                  </a:lnTo>
                  <a:lnTo>
                    <a:pt x="1514" y="1719"/>
                  </a:lnTo>
                  <a:lnTo>
                    <a:pt x="1525" y="1721"/>
                  </a:lnTo>
                  <a:lnTo>
                    <a:pt x="1532" y="1720"/>
                  </a:lnTo>
                  <a:lnTo>
                    <a:pt x="1538" y="1718"/>
                  </a:lnTo>
                  <a:lnTo>
                    <a:pt x="1546" y="1713"/>
                  </a:lnTo>
                  <a:lnTo>
                    <a:pt x="1549" y="1708"/>
                  </a:lnTo>
                  <a:lnTo>
                    <a:pt x="1550" y="1706"/>
                  </a:lnTo>
                  <a:lnTo>
                    <a:pt x="1552" y="1705"/>
                  </a:lnTo>
                  <a:lnTo>
                    <a:pt x="1554" y="1699"/>
                  </a:lnTo>
                  <a:lnTo>
                    <a:pt x="1555" y="1695"/>
                  </a:lnTo>
                  <a:lnTo>
                    <a:pt x="1556" y="1678"/>
                  </a:lnTo>
                  <a:lnTo>
                    <a:pt x="1555" y="1668"/>
                  </a:lnTo>
                  <a:lnTo>
                    <a:pt x="1550" y="1652"/>
                  </a:lnTo>
                  <a:lnTo>
                    <a:pt x="1547" y="1645"/>
                  </a:lnTo>
                  <a:lnTo>
                    <a:pt x="1537" y="1631"/>
                  </a:lnTo>
                  <a:lnTo>
                    <a:pt x="1518" y="1618"/>
                  </a:lnTo>
                  <a:lnTo>
                    <a:pt x="1514" y="1615"/>
                  </a:lnTo>
                  <a:lnTo>
                    <a:pt x="1512" y="1614"/>
                  </a:lnTo>
                  <a:lnTo>
                    <a:pt x="1475" y="1603"/>
                  </a:lnTo>
                  <a:lnTo>
                    <a:pt x="1471" y="1603"/>
                  </a:lnTo>
                  <a:lnTo>
                    <a:pt x="1466" y="1603"/>
                  </a:lnTo>
                  <a:lnTo>
                    <a:pt x="1446" y="1580"/>
                  </a:lnTo>
                  <a:lnTo>
                    <a:pt x="1422" y="1562"/>
                  </a:lnTo>
                  <a:lnTo>
                    <a:pt x="1420" y="1560"/>
                  </a:lnTo>
                  <a:lnTo>
                    <a:pt x="1340" y="1525"/>
                  </a:lnTo>
                  <a:lnTo>
                    <a:pt x="1311" y="1475"/>
                  </a:lnTo>
                  <a:lnTo>
                    <a:pt x="1308" y="1470"/>
                  </a:lnTo>
                  <a:lnTo>
                    <a:pt x="1265" y="1426"/>
                  </a:lnTo>
                  <a:lnTo>
                    <a:pt x="1218" y="1393"/>
                  </a:lnTo>
                  <a:lnTo>
                    <a:pt x="1172" y="1375"/>
                  </a:lnTo>
                  <a:lnTo>
                    <a:pt x="1138" y="1328"/>
                  </a:lnTo>
                  <a:lnTo>
                    <a:pt x="1117" y="1304"/>
                  </a:lnTo>
                  <a:lnTo>
                    <a:pt x="1113" y="1300"/>
                  </a:lnTo>
                  <a:lnTo>
                    <a:pt x="1085" y="1280"/>
                  </a:lnTo>
                  <a:lnTo>
                    <a:pt x="973" y="1223"/>
                  </a:lnTo>
                  <a:lnTo>
                    <a:pt x="940" y="1192"/>
                  </a:lnTo>
                  <a:lnTo>
                    <a:pt x="777" y="978"/>
                  </a:lnTo>
                  <a:lnTo>
                    <a:pt x="773" y="974"/>
                  </a:lnTo>
                  <a:lnTo>
                    <a:pt x="739" y="948"/>
                  </a:lnTo>
                  <a:lnTo>
                    <a:pt x="703" y="928"/>
                  </a:lnTo>
                  <a:lnTo>
                    <a:pt x="690" y="899"/>
                  </a:lnTo>
                  <a:lnTo>
                    <a:pt x="685" y="883"/>
                  </a:lnTo>
                  <a:lnTo>
                    <a:pt x="678" y="875"/>
                  </a:lnTo>
                  <a:lnTo>
                    <a:pt x="670" y="870"/>
                  </a:lnTo>
                  <a:lnTo>
                    <a:pt x="662" y="867"/>
                  </a:lnTo>
                  <a:lnTo>
                    <a:pt x="651" y="866"/>
                  </a:lnTo>
                  <a:lnTo>
                    <a:pt x="645" y="867"/>
                  </a:lnTo>
                  <a:lnTo>
                    <a:pt x="572" y="716"/>
                  </a:lnTo>
                  <a:lnTo>
                    <a:pt x="555" y="662"/>
                  </a:lnTo>
                  <a:lnTo>
                    <a:pt x="561" y="665"/>
                  </a:lnTo>
                  <a:lnTo>
                    <a:pt x="576" y="677"/>
                  </a:lnTo>
                  <a:lnTo>
                    <a:pt x="580" y="680"/>
                  </a:lnTo>
                  <a:lnTo>
                    <a:pt x="587" y="681"/>
                  </a:lnTo>
                  <a:lnTo>
                    <a:pt x="593" y="680"/>
                  </a:lnTo>
                  <a:lnTo>
                    <a:pt x="601" y="679"/>
                  </a:lnTo>
                  <a:lnTo>
                    <a:pt x="605" y="674"/>
                  </a:lnTo>
                  <a:lnTo>
                    <a:pt x="610" y="670"/>
                  </a:lnTo>
                  <a:lnTo>
                    <a:pt x="612" y="665"/>
                  </a:lnTo>
                  <a:lnTo>
                    <a:pt x="613" y="658"/>
                  </a:lnTo>
                  <a:lnTo>
                    <a:pt x="613" y="657"/>
                  </a:lnTo>
                  <a:lnTo>
                    <a:pt x="611" y="646"/>
                  </a:lnTo>
                  <a:lnTo>
                    <a:pt x="604" y="639"/>
                  </a:lnTo>
                  <a:lnTo>
                    <a:pt x="601" y="636"/>
                  </a:lnTo>
                  <a:lnTo>
                    <a:pt x="600" y="635"/>
                  </a:lnTo>
                  <a:lnTo>
                    <a:pt x="551" y="594"/>
                  </a:lnTo>
                  <a:lnTo>
                    <a:pt x="524" y="540"/>
                  </a:lnTo>
                  <a:lnTo>
                    <a:pt x="514" y="531"/>
                  </a:lnTo>
                  <a:lnTo>
                    <a:pt x="509" y="528"/>
                  </a:lnTo>
                  <a:lnTo>
                    <a:pt x="499" y="525"/>
                  </a:lnTo>
                  <a:lnTo>
                    <a:pt x="502" y="525"/>
                  </a:lnTo>
                  <a:lnTo>
                    <a:pt x="485" y="515"/>
                  </a:lnTo>
                  <a:lnTo>
                    <a:pt x="385" y="427"/>
                  </a:lnTo>
                  <a:lnTo>
                    <a:pt x="387" y="432"/>
                  </a:lnTo>
                  <a:lnTo>
                    <a:pt x="382" y="424"/>
                  </a:lnTo>
                  <a:lnTo>
                    <a:pt x="385" y="427"/>
                  </a:lnTo>
                  <a:lnTo>
                    <a:pt x="361" y="368"/>
                  </a:lnTo>
                  <a:lnTo>
                    <a:pt x="359" y="365"/>
                  </a:lnTo>
                  <a:lnTo>
                    <a:pt x="208" y="175"/>
                  </a:lnTo>
                  <a:lnTo>
                    <a:pt x="192" y="149"/>
                  </a:lnTo>
                  <a:lnTo>
                    <a:pt x="181" y="121"/>
                  </a:lnTo>
                  <a:lnTo>
                    <a:pt x="163" y="92"/>
                  </a:lnTo>
                  <a:lnTo>
                    <a:pt x="131" y="67"/>
                  </a:lnTo>
                  <a:lnTo>
                    <a:pt x="128" y="65"/>
                  </a:lnTo>
                  <a:lnTo>
                    <a:pt x="83" y="46"/>
                  </a:lnTo>
                  <a:lnTo>
                    <a:pt x="82" y="39"/>
                  </a:lnTo>
                  <a:lnTo>
                    <a:pt x="80" y="35"/>
                  </a:lnTo>
                  <a:lnTo>
                    <a:pt x="75" y="30"/>
                  </a:lnTo>
                  <a:lnTo>
                    <a:pt x="71" y="28"/>
                  </a:lnTo>
                  <a:lnTo>
                    <a:pt x="62" y="24"/>
                  </a:lnTo>
                  <a:lnTo>
                    <a:pt x="55" y="25"/>
                  </a:lnTo>
                  <a:lnTo>
                    <a:pt x="55" y="34"/>
                  </a:lnTo>
                  <a:lnTo>
                    <a:pt x="46" y="29"/>
                  </a:lnTo>
                  <a:lnTo>
                    <a:pt x="55" y="25"/>
                  </a:lnTo>
                  <a:lnTo>
                    <a:pt x="55" y="24"/>
                  </a:lnTo>
                  <a:lnTo>
                    <a:pt x="53" y="17"/>
                  </a:lnTo>
                  <a:lnTo>
                    <a:pt x="48" y="10"/>
                  </a:lnTo>
                  <a:lnTo>
                    <a:pt x="44" y="4"/>
                  </a:lnTo>
                  <a:lnTo>
                    <a:pt x="38" y="1"/>
                  </a:lnTo>
                  <a:lnTo>
                    <a:pt x="32" y="1"/>
                  </a:lnTo>
                  <a:lnTo>
                    <a:pt x="23" y="0"/>
                  </a:lnTo>
                  <a:lnTo>
                    <a:pt x="18" y="2"/>
                  </a:lnTo>
                  <a:lnTo>
                    <a:pt x="12" y="5"/>
                  </a:lnTo>
                  <a:lnTo>
                    <a:pt x="9" y="13"/>
                  </a:lnTo>
                  <a:lnTo>
                    <a:pt x="6" y="20"/>
                  </a:lnTo>
                  <a:lnTo>
                    <a:pt x="5" y="27"/>
                  </a:lnTo>
                  <a:close/>
                  <a:moveTo>
                    <a:pt x="712" y="985"/>
                  </a:moveTo>
                  <a:lnTo>
                    <a:pt x="741" y="1008"/>
                  </a:lnTo>
                  <a:lnTo>
                    <a:pt x="903" y="1221"/>
                  </a:lnTo>
                  <a:lnTo>
                    <a:pt x="941" y="1256"/>
                  </a:lnTo>
                  <a:lnTo>
                    <a:pt x="945" y="1259"/>
                  </a:lnTo>
                  <a:lnTo>
                    <a:pt x="1062" y="1322"/>
                  </a:lnTo>
                  <a:lnTo>
                    <a:pt x="1085" y="1338"/>
                  </a:lnTo>
                  <a:lnTo>
                    <a:pt x="1082" y="1334"/>
                  </a:lnTo>
                  <a:lnTo>
                    <a:pt x="1085" y="1338"/>
                  </a:lnTo>
                  <a:lnTo>
                    <a:pt x="1140" y="1408"/>
                  </a:lnTo>
                  <a:lnTo>
                    <a:pt x="1149" y="1416"/>
                  </a:lnTo>
                  <a:lnTo>
                    <a:pt x="1198" y="1436"/>
                  </a:lnTo>
                  <a:lnTo>
                    <a:pt x="1236" y="1462"/>
                  </a:lnTo>
                  <a:lnTo>
                    <a:pt x="1271" y="1499"/>
                  </a:lnTo>
                  <a:lnTo>
                    <a:pt x="1306" y="1555"/>
                  </a:lnTo>
                  <a:lnTo>
                    <a:pt x="1318" y="1565"/>
                  </a:lnTo>
                  <a:lnTo>
                    <a:pt x="1373" y="1589"/>
                  </a:lnTo>
                  <a:lnTo>
                    <a:pt x="1388" y="1597"/>
                  </a:lnTo>
                  <a:lnTo>
                    <a:pt x="1353" y="1595"/>
                  </a:lnTo>
                  <a:lnTo>
                    <a:pt x="1351" y="1595"/>
                  </a:lnTo>
                  <a:lnTo>
                    <a:pt x="1348" y="1595"/>
                  </a:lnTo>
                  <a:lnTo>
                    <a:pt x="1275" y="1610"/>
                  </a:lnTo>
                  <a:lnTo>
                    <a:pt x="1244" y="1620"/>
                  </a:lnTo>
                  <a:lnTo>
                    <a:pt x="1241" y="1620"/>
                  </a:lnTo>
                  <a:lnTo>
                    <a:pt x="1212" y="1635"/>
                  </a:lnTo>
                  <a:lnTo>
                    <a:pt x="1209" y="1636"/>
                  </a:lnTo>
                  <a:lnTo>
                    <a:pt x="1184" y="1656"/>
                  </a:lnTo>
                  <a:lnTo>
                    <a:pt x="1159" y="1689"/>
                  </a:lnTo>
                  <a:lnTo>
                    <a:pt x="1157" y="1693"/>
                  </a:lnTo>
                  <a:lnTo>
                    <a:pt x="1138" y="1730"/>
                  </a:lnTo>
                  <a:lnTo>
                    <a:pt x="1137" y="1732"/>
                  </a:lnTo>
                  <a:lnTo>
                    <a:pt x="1123" y="1780"/>
                  </a:lnTo>
                  <a:lnTo>
                    <a:pt x="1122" y="1792"/>
                  </a:lnTo>
                  <a:lnTo>
                    <a:pt x="1136" y="1850"/>
                  </a:lnTo>
                  <a:lnTo>
                    <a:pt x="1138" y="1855"/>
                  </a:lnTo>
                  <a:lnTo>
                    <a:pt x="1165" y="1907"/>
                  </a:lnTo>
                  <a:lnTo>
                    <a:pt x="1173" y="1930"/>
                  </a:lnTo>
                  <a:lnTo>
                    <a:pt x="1192" y="2015"/>
                  </a:lnTo>
                  <a:lnTo>
                    <a:pt x="1193" y="2021"/>
                  </a:lnTo>
                  <a:lnTo>
                    <a:pt x="1221" y="2076"/>
                  </a:lnTo>
                  <a:lnTo>
                    <a:pt x="1302" y="2371"/>
                  </a:lnTo>
                  <a:lnTo>
                    <a:pt x="1311" y="2384"/>
                  </a:lnTo>
                  <a:lnTo>
                    <a:pt x="1313" y="2386"/>
                  </a:lnTo>
                  <a:lnTo>
                    <a:pt x="1326" y="2397"/>
                  </a:lnTo>
                  <a:lnTo>
                    <a:pt x="1412" y="2480"/>
                  </a:lnTo>
                  <a:lnTo>
                    <a:pt x="1416" y="2484"/>
                  </a:lnTo>
                  <a:lnTo>
                    <a:pt x="1542" y="2558"/>
                  </a:lnTo>
                  <a:lnTo>
                    <a:pt x="1642" y="2644"/>
                  </a:lnTo>
                  <a:lnTo>
                    <a:pt x="1649" y="2649"/>
                  </a:lnTo>
                  <a:lnTo>
                    <a:pt x="1657" y="2651"/>
                  </a:lnTo>
                  <a:lnTo>
                    <a:pt x="1665" y="2649"/>
                  </a:lnTo>
                  <a:lnTo>
                    <a:pt x="1674" y="2644"/>
                  </a:lnTo>
                  <a:lnTo>
                    <a:pt x="1710" y="2612"/>
                  </a:lnTo>
                  <a:lnTo>
                    <a:pt x="1732" y="2596"/>
                  </a:lnTo>
                  <a:lnTo>
                    <a:pt x="1733" y="2596"/>
                  </a:lnTo>
                  <a:lnTo>
                    <a:pt x="1749" y="2636"/>
                  </a:lnTo>
                  <a:lnTo>
                    <a:pt x="1755" y="2645"/>
                  </a:lnTo>
                  <a:lnTo>
                    <a:pt x="1774" y="2661"/>
                  </a:lnTo>
                  <a:lnTo>
                    <a:pt x="1821" y="2709"/>
                  </a:lnTo>
                  <a:lnTo>
                    <a:pt x="1830" y="2726"/>
                  </a:lnTo>
                  <a:lnTo>
                    <a:pt x="1828" y="2738"/>
                  </a:lnTo>
                  <a:lnTo>
                    <a:pt x="1819" y="2713"/>
                  </a:lnTo>
                  <a:lnTo>
                    <a:pt x="1816" y="2707"/>
                  </a:lnTo>
                  <a:lnTo>
                    <a:pt x="1814" y="2704"/>
                  </a:lnTo>
                  <a:lnTo>
                    <a:pt x="1811" y="2701"/>
                  </a:lnTo>
                  <a:lnTo>
                    <a:pt x="1807" y="2700"/>
                  </a:lnTo>
                  <a:lnTo>
                    <a:pt x="1758" y="2678"/>
                  </a:lnTo>
                  <a:lnTo>
                    <a:pt x="1756" y="2677"/>
                  </a:lnTo>
                  <a:lnTo>
                    <a:pt x="1753" y="2677"/>
                  </a:lnTo>
                  <a:lnTo>
                    <a:pt x="1740" y="2675"/>
                  </a:lnTo>
                  <a:lnTo>
                    <a:pt x="1729" y="2676"/>
                  </a:lnTo>
                  <a:lnTo>
                    <a:pt x="1713" y="2682"/>
                  </a:lnTo>
                  <a:lnTo>
                    <a:pt x="1636" y="2729"/>
                  </a:lnTo>
                  <a:lnTo>
                    <a:pt x="1579" y="2756"/>
                  </a:lnTo>
                  <a:lnTo>
                    <a:pt x="1572" y="2759"/>
                  </a:lnTo>
                  <a:lnTo>
                    <a:pt x="1568" y="2765"/>
                  </a:lnTo>
                  <a:lnTo>
                    <a:pt x="1565" y="2770"/>
                  </a:lnTo>
                  <a:lnTo>
                    <a:pt x="1566" y="2779"/>
                  </a:lnTo>
                  <a:lnTo>
                    <a:pt x="1599" y="3042"/>
                  </a:lnTo>
                  <a:lnTo>
                    <a:pt x="1486" y="2953"/>
                  </a:lnTo>
                  <a:lnTo>
                    <a:pt x="1459" y="2792"/>
                  </a:lnTo>
                  <a:lnTo>
                    <a:pt x="1458" y="2790"/>
                  </a:lnTo>
                  <a:lnTo>
                    <a:pt x="1458" y="2789"/>
                  </a:lnTo>
                  <a:lnTo>
                    <a:pt x="1456" y="2784"/>
                  </a:lnTo>
                  <a:lnTo>
                    <a:pt x="1372" y="2634"/>
                  </a:lnTo>
                  <a:lnTo>
                    <a:pt x="1361" y="2623"/>
                  </a:lnTo>
                  <a:lnTo>
                    <a:pt x="1339" y="2605"/>
                  </a:lnTo>
                  <a:lnTo>
                    <a:pt x="1330" y="2594"/>
                  </a:lnTo>
                  <a:lnTo>
                    <a:pt x="1318" y="2573"/>
                  </a:lnTo>
                  <a:lnTo>
                    <a:pt x="1237" y="2368"/>
                  </a:lnTo>
                  <a:lnTo>
                    <a:pt x="1206" y="2316"/>
                  </a:lnTo>
                  <a:lnTo>
                    <a:pt x="1195" y="2308"/>
                  </a:lnTo>
                  <a:lnTo>
                    <a:pt x="1126" y="2274"/>
                  </a:lnTo>
                  <a:lnTo>
                    <a:pt x="1098" y="2252"/>
                  </a:lnTo>
                  <a:lnTo>
                    <a:pt x="1088" y="2241"/>
                  </a:lnTo>
                  <a:lnTo>
                    <a:pt x="1083" y="2226"/>
                  </a:lnTo>
                  <a:lnTo>
                    <a:pt x="1083" y="2229"/>
                  </a:lnTo>
                  <a:lnTo>
                    <a:pt x="1015" y="1948"/>
                  </a:lnTo>
                  <a:lnTo>
                    <a:pt x="1012" y="1947"/>
                  </a:lnTo>
                  <a:lnTo>
                    <a:pt x="1012" y="1945"/>
                  </a:lnTo>
                  <a:lnTo>
                    <a:pt x="992" y="1903"/>
                  </a:lnTo>
                  <a:lnTo>
                    <a:pt x="991" y="1898"/>
                  </a:lnTo>
                  <a:lnTo>
                    <a:pt x="939" y="1832"/>
                  </a:lnTo>
                  <a:lnTo>
                    <a:pt x="914" y="1793"/>
                  </a:lnTo>
                  <a:lnTo>
                    <a:pt x="907" y="1786"/>
                  </a:lnTo>
                  <a:lnTo>
                    <a:pt x="885" y="1770"/>
                  </a:lnTo>
                  <a:lnTo>
                    <a:pt x="889" y="1772"/>
                  </a:lnTo>
                  <a:lnTo>
                    <a:pt x="871" y="1755"/>
                  </a:lnTo>
                  <a:lnTo>
                    <a:pt x="865" y="1733"/>
                  </a:lnTo>
                  <a:lnTo>
                    <a:pt x="856" y="1664"/>
                  </a:lnTo>
                  <a:lnTo>
                    <a:pt x="846" y="1629"/>
                  </a:lnTo>
                  <a:lnTo>
                    <a:pt x="845" y="1627"/>
                  </a:lnTo>
                  <a:lnTo>
                    <a:pt x="843" y="1623"/>
                  </a:lnTo>
                  <a:lnTo>
                    <a:pt x="801" y="1566"/>
                  </a:lnTo>
                  <a:lnTo>
                    <a:pt x="795" y="1560"/>
                  </a:lnTo>
                  <a:lnTo>
                    <a:pt x="765" y="1544"/>
                  </a:lnTo>
                  <a:lnTo>
                    <a:pt x="769" y="1546"/>
                  </a:lnTo>
                  <a:lnTo>
                    <a:pt x="748" y="1527"/>
                  </a:lnTo>
                  <a:lnTo>
                    <a:pt x="717" y="1475"/>
                  </a:lnTo>
                  <a:lnTo>
                    <a:pt x="680" y="1332"/>
                  </a:lnTo>
                  <a:lnTo>
                    <a:pt x="677" y="1325"/>
                  </a:lnTo>
                  <a:lnTo>
                    <a:pt x="672" y="1319"/>
                  </a:lnTo>
                  <a:lnTo>
                    <a:pt x="592" y="1249"/>
                  </a:lnTo>
                  <a:lnTo>
                    <a:pt x="572" y="1224"/>
                  </a:lnTo>
                  <a:lnTo>
                    <a:pt x="552" y="1193"/>
                  </a:lnTo>
                  <a:lnTo>
                    <a:pt x="543" y="1186"/>
                  </a:lnTo>
                  <a:lnTo>
                    <a:pt x="506" y="1167"/>
                  </a:lnTo>
                  <a:lnTo>
                    <a:pt x="510" y="1171"/>
                  </a:lnTo>
                  <a:lnTo>
                    <a:pt x="485" y="1150"/>
                  </a:lnTo>
                  <a:lnTo>
                    <a:pt x="463" y="1124"/>
                  </a:lnTo>
                  <a:lnTo>
                    <a:pt x="441" y="1084"/>
                  </a:lnTo>
                  <a:lnTo>
                    <a:pt x="432" y="1073"/>
                  </a:lnTo>
                  <a:lnTo>
                    <a:pt x="427" y="1073"/>
                  </a:lnTo>
                  <a:lnTo>
                    <a:pt x="396" y="1054"/>
                  </a:lnTo>
                  <a:lnTo>
                    <a:pt x="399" y="1056"/>
                  </a:lnTo>
                  <a:lnTo>
                    <a:pt x="373" y="1034"/>
                  </a:lnTo>
                  <a:lnTo>
                    <a:pt x="364" y="1023"/>
                  </a:lnTo>
                  <a:lnTo>
                    <a:pt x="363" y="1022"/>
                  </a:lnTo>
                  <a:lnTo>
                    <a:pt x="360" y="1012"/>
                  </a:lnTo>
                  <a:lnTo>
                    <a:pt x="349" y="955"/>
                  </a:lnTo>
                  <a:lnTo>
                    <a:pt x="331" y="898"/>
                  </a:lnTo>
                  <a:lnTo>
                    <a:pt x="207" y="622"/>
                  </a:lnTo>
                  <a:lnTo>
                    <a:pt x="196" y="576"/>
                  </a:lnTo>
                  <a:lnTo>
                    <a:pt x="196" y="580"/>
                  </a:lnTo>
                  <a:lnTo>
                    <a:pt x="194" y="539"/>
                  </a:lnTo>
                  <a:lnTo>
                    <a:pt x="198" y="525"/>
                  </a:lnTo>
                  <a:lnTo>
                    <a:pt x="219" y="491"/>
                  </a:lnTo>
                  <a:lnTo>
                    <a:pt x="222" y="484"/>
                  </a:lnTo>
                  <a:lnTo>
                    <a:pt x="235" y="426"/>
                  </a:lnTo>
                  <a:lnTo>
                    <a:pt x="235" y="416"/>
                  </a:lnTo>
                  <a:lnTo>
                    <a:pt x="234" y="415"/>
                  </a:lnTo>
                  <a:lnTo>
                    <a:pt x="227" y="374"/>
                  </a:lnTo>
                  <a:lnTo>
                    <a:pt x="207" y="303"/>
                  </a:lnTo>
                  <a:lnTo>
                    <a:pt x="204" y="296"/>
                  </a:lnTo>
                  <a:lnTo>
                    <a:pt x="195" y="285"/>
                  </a:lnTo>
                  <a:lnTo>
                    <a:pt x="189" y="279"/>
                  </a:lnTo>
                  <a:lnTo>
                    <a:pt x="169" y="266"/>
                  </a:lnTo>
                  <a:lnTo>
                    <a:pt x="162" y="258"/>
                  </a:lnTo>
                  <a:lnTo>
                    <a:pt x="164" y="264"/>
                  </a:lnTo>
                  <a:lnTo>
                    <a:pt x="160" y="256"/>
                  </a:lnTo>
                  <a:lnTo>
                    <a:pt x="162" y="258"/>
                  </a:lnTo>
                  <a:lnTo>
                    <a:pt x="149" y="229"/>
                  </a:lnTo>
                  <a:lnTo>
                    <a:pt x="137" y="190"/>
                  </a:lnTo>
                  <a:lnTo>
                    <a:pt x="134" y="185"/>
                  </a:lnTo>
                  <a:lnTo>
                    <a:pt x="132" y="181"/>
                  </a:lnTo>
                  <a:lnTo>
                    <a:pt x="123" y="176"/>
                  </a:lnTo>
                  <a:lnTo>
                    <a:pt x="47" y="142"/>
                  </a:lnTo>
                  <a:lnTo>
                    <a:pt x="53" y="124"/>
                  </a:lnTo>
                  <a:lnTo>
                    <a:pt x="70" y="89"/>
                  </a:lnTo>
                  <a:lnTo>
                    <a:pt x="107" y="106"/>
                  </a:lnTo>
                  <a:lnTo>
                    <a:pt x="105" y="104"/>
                  </a:lnTo>
                  <a:lnTo>
                    <a:pt x="125" y="118"/>
                  </a:lnTo>
                  <a:lnTo>
                    <a:pt x="138" y="139"/>
                  </a:lnTo>
                  <a:lnTo>
                    <a:pt x="149" y="168"/>
                  </a:lnTo>
                  <a:lnTo>
                    <a:pt x="321" y="390"/>
                  </a:lnTo>
                  <a:lnTo>
                    <a:pt x="318" y="387"/>
                  </a:lnTo>
                  <a:lnTo>
                    <a:pt x="344" y="450"/>
                  </a:lnTo>
                  <a:lnTo>
                    <a:pt x="349" y="457"/>
                  </a:lnTo>
                  <a:lnTo>
                    <a:pt x="460" y="554"/>
                  </a:lnTo>
                  <a:lnTo>
                    <a:pt x="476" y="565"/>
                  </a:lnTo>
                  <a:lnTo>
                    <a:pt x="480" y="566"/>
                  </a:lnTo>
                  <a:lnTo>
                    <a:pt x="487" y="569"/>
                  </a:lnTo>
                  <a:lnTo>
                    <a:pt x="491" y="576"/>
                  </a:lnTo>
                  <a:lnTo>
                    <a:pt x="512" y="619"/>
                  </a:lnTo>
                  <a:lnTo>
                    <a:pt x="515" y="624"/>
                  </a:lnTo>
                  <a:lnTo>
                    <a:pt x="511" y="629"/>
                  </a:lnTo>
                  <a:lnTo>
                    <a:pt x="510" y="635"/>
                  </a:lnTo>
                  <a:lnTo>
                    <a:pt x="509" y="645"/>
                  </a:lnTo>
                  <a:lnTo>
                    <a:pt x="508" y="647"/>
                  </a:lnTo>
                  <a:lnTo>
                    <a:pt x="509" y="652"/>
                  </a:lnTo>
                  <a:lnTo>
                    <a:pt x="510" y="668"/>
                  </a:lnTo>
                  <a:lnTo>
                    <a:pt x="511" y="671"/>
                  </a:lnTo>
                  <a:lnTo>
                    <a:pt x="555" y="791"/>
                  </a:lnTo>
                  <a:lnTo>
                    <a:pt x="610" y="899"/>
                  </a:lnTo>
                  <a:lnTo>
                    <a:pt x="613" y="905"/>
                  </a:lnTo>
                  <a:lnTo>
                    <a:pt x="617" y="909"/>
                  </a:lnTo>
                  <a:lnTo>
                    <a:pt x="623" y="911"/>
                  </a:lnTo>
                  <a:lnTo>
                    <a:pt x="629" y="912"/>
                  </a:lnTo>
                  <a:lnTo>
                    <a:pt x="645" y="912"/>
                  </a:lnTo>
                  <a:lnTo>
                    <a:pt x="665" y="955"/>
                  </a:lnTo>
                  <a:lnTo>
                    <a:pt x="668" y="960"/>
                  </a:lnTo>
                  <a:lnTo>
                    <a:pt x="675" y="964"/>
                  </a:lnTo>
                  <a:lnTo>
                    <a:pt x="714" y="987"/>
                  </a:lnTo>
                  <a:lnTo>
                    <a:pt x="712" y="985"/>
                  </a:lnTo>
                  <a:close/>
                  <a:moveTo>
                    <a:pt x="47" y="142"/>
                  </a:moveTo>
                  <a:lnTo>
                    <a:pt x="46" y="141"/>
                  </a:lnTo>
                  <a:lnTo>
                    <a:pt x="46" y="138"/>
                  </a:lnTo>
                  <a:lnTo>
                    <a:pt x="47" y="142"/>
                  </a:lnTo>
                  <a:close/>
                </a:path>
              </a:pathLst>
            </a:custGeom>
            <a:solidFill>
              <a:srgbClr val="1737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423" name="Text Box 379"/>
            <p:cNvSpPr txBox="1">
              <a:spLocks noChangeArrowheads="1"/>
            </p:cNvSpPr>
            <p:nvPr/>
          </p:nvSpPr>
          <p:spPr bwMode="auto">
            <a:xfrm>
              <a:off x="7667625" y="4714875"/>
              <a:ext cx="571500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Мирнинский</a:t>
              </a:r>
              <a:endParaRPr lang="en-US" sz="300" b="1">
                <a:latin typeface="Calibri" pitchFamily="34" charset="0"/>
              </a:endParaRP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взвод</a:t>
              </a:r>
            </a:p>
            <a:p>
              <a:pPr algn="ctr" defTabSz="1279525">
                <a:spcAft>
                  <a:spcPts val="1000"/>
                </a:spcAft>
              </a:pPr>
              <a:r>
                <a:rPr lang="ru-RU" sz="300" i="1">
                  <a:latin typeface="Calibri" pitchFamily="34" charset="0"/>
                </a:rPr>
                <a:t>г. Мирный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24" name="Text Box 380"/>
            <p:cNvSpPr txBox="1">
              <a:spLocks noChangeArrowheads="1"/>
            </p:cNvSpPr>
            <p:nvPr/>
          </p:nvSpPr>
          <p:spPr bwMode="auto">
            <a:xfrm>
              <a:off x="8143875" y="3557588"/>
              <a:ext cx="571500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Айхальский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п. Айхал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25" name="Text Box 381"/>
            <p:cNvSpPr txBox="1">
              <a:spLocks noChangeArrowheads="1"/>
            </p:cNvSpPr>
            <p:nvPr/>
          </p:nvSpPr>
          <p:spPr bwMode="auto">
            <a:xfrm>
              <a:off x="8343900" y="3919538"/>
              <a:ext cx="571500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Удачненский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Удачный 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26" name="Text Box 382"/>
            <p:cNvSpPr txBox="1">
              <a:spLocks noChangeArrowheads="1"/>
            </p:cNvSpPr>
            <p:nvPr/>
          </p:nvSpPr>
          <p:spPr bwMode="auto">
            <a:xfrm>
              <a:off x="8777288" y="5562600"/>
              <a:ext cx="571500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Якутский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Нерюнгри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27" name="Text Box 383"/>
            <p:cNvSpPr txBox="1">
              <a:spLocks noChangeArrowheads="1"/>
            </p:cNvSpPr>
            <p:nvPr/>
          </p:nvSpPr>
          <p:spPr bwMode="auto">
            <a:xfrm>
              <a:off x="9977438" y="4514850"/>
              <a:ext cx="7191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Джебарики-Хайский пункт 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п. Джебарики-Хая 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28" name="Text Box 384"/>
            <p:cNvSpPr txBox="1">
              <a:spLocks noChangeArrowheads="1"/>
            </p:cNvSpPr>
            <p:nvPr/>
          </p:nvSpPr>
          <p:spPr bwMode="auto">
            <a:xfrm>
              <a:off x="9544050" y="4033838"/>
              <a:ext cx="571500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 dirty="0" err="1">
                  <a:latin typeface="Calibri" pitchFamily="34" charset="0"/>
                </a:rPr>
                <a:t>Индигирский</a:t>
              </a:r>
              <a:r>
                <a:rPr lang="ru-RU" sz="300" b="1" dirty="0">
                  <a:latin typeface="Calibri" pitchFamily="34" charset="0"/>
                </a:rPr>
                <a:t> взвод</a:t>
              </a:r>
              <a:endParaRPr lang="ru-RU" sz="300" dirty="0">
                <a:latin typeface="Calibri" pitchFamily="34" charset="0"/>
              </a:endParaRPr>
            </a:p>
            <a:p>
              <a:pPr algn="ctr" defTabSz="1279525"/>
              <a:r>
                <a:rPr lang="ru-RU" sz="300" i="1" dirty="0">
                  <a:latin typeface="Calibri" pitchFamily="34" charset="0"/>
                </a:rPr>
                <a:t>п. Усть-Нера</a:t>
              </a:r>
              <a:endParaRPr lang="ru-RU" sz="300" dirty="0">
                <a:latin typeface="Calibri" pitchFamily="34" charset="0"/>
              </a:endParaRPr>
            </a:p>
          </p:txBody>
        </p:sp>
        <p:sp>
          <p:nvSpPr>
            <p:cNvPr id="429" name="Text Box 385"/>
            <p:cNvSpPr txBox="1">
              <a:spLocks noChangeArrowheads="1"/>
            </p:cNvSpPr>
            <p:nvPr/>
          </p:nvSpPr>
          <p:spPr bwMode="auto">
            <a:xfrm>
              <a:off x="11639550" y="3781425"/>
              <a:ext cx="685800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Камчатский пункт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Камчатская обл.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33" name="Text Box 389"/>
            <p:cNvSpPr txBox="1">
              <a:spLocks noChangeArrowheads="1"/>
            </p:cNvSpPr>
            <p:nvPr/>
          </p:nvSpPr>
          <p:spPr bwMode="auto">
            <a:xfrm>
              <a:off x="11682413" y="6391275"/>
              <a:ext cx="714375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Шахтерский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Шахтерск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34" name="Text Box 390"/>
            <p:cNvSpPr txBox="1">
              <a:spLocks noChangeArrowheads="1"/>
            </p:cNvSpPr>
            <p:nvPr/>
          </p:nvSpPr>
          <p:spPr bwMode="auto">
            <a:xfrm>
              <a:off x="9544050" y="6124575"/>
              <a:ext cx="714375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Ургальский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п. Чегдомын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35" name="Text Box 391"/>
            <p:cNvSpPr txBox="1">
              <a:spLocks noChangeArrowheads="1"/>
            </p:cNvSpPr>
            <p:nvPr/>
          </p:nvSpPr>
          <p:spPr bwMode="auto">
            <a:xfrm>
              <a:off x="11372850" y="7943850"/>
              <a:ext cx="714375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Приморский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п. Липовцы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36" name="Text Box 392"/>
            <p:cNvSpPr txBox="1">
              <a:spLocks noChangeArrowheads="1"/>
            </p:cNvSpPr>
            <p:nvPr/>
          </p:nvSpPr>
          <p:spPr bwMode="auto">
            <a:xfrm>
              <a:off x="11401425" y="7229475"/>
              <a:ext cx="714375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Восточный пункт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п. Восток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37" name="Text Box 393"/>
            <p:cNvSpPr txBox="1">
              <a:spLocks noChangeArrowheads="1"/>
            </p:cNvSpPr>
            <p:nvPr/>
          </p:nvSpPr>
          <p:spPr bwMode="auto">
            <a:xfrm>
              <a:off x="11396663" y="7586663"/>
              <a:ext cx="838200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Дальнегорский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Дальнегорск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38" name="Text Box 394"/>
            <p:cNvSpPr txBox="1">
              <a:spLocks noChangeArrowheads="1"/>
            </p:cNvSpPr>
            <p:nvPr/>
          </p:nvSpPr>
          <p:spPr bwMode="auto">
            <a:xfrm>
              <a:off x="10225088" y="7543800"/>
              <a:ext cx="9858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Краснореченский пункт 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п. Краснореченский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39" name="AutoShape 395"/>
            <p:cNvSpPr>
              <a:spLocks noEditPoints="1"/>
            </p:cNvSpPr>
            <p:nvPr/>
          </p:nvSpPr>
          <p:spPr bwMode="auto">
            <a:xfrm>
              <a:off x="11161713" y="7645400"/>
              <a:ext cx="44450" cy="50800"/>
            </a:xfrm>
            <a:custGeom>
              <a:avLst/>
              <a:gdLst>
                <a:gd name="T0" fmla="*/ 0 w 83"/>
                <a:gd name="T1" fmla="*/ 2147483647 h 96"/>
                <a:gd name="T2" fmla="*/ 0 w 83"/>
                <a:gd name="T3" fmla="*/ 2147483647 h 96"/>
                <a:gd name="T4" fmla="*/ 460896123 w 83"/>
                <a:gd name="T5" fmla="*/ 2147483647 h 96"/>
                <a:gd name="T6" fmla="*/ 614337065 w 83"/>
                <a:gd name="T7" fmla="*/ 2147483647 h 96"/>
                <a:gd name="T8" fmla="*/ 1228674131 w 83"/>
                <a:gd name="T9" fmla="*/ 2147483647 h 96"/>
                <a:gd name="T10" fmla="*/ 1382401454 w 83"/>
                <a:gd name="T11" fmla="*/ 2147483647 h 96"/>
                <a:gd name="T12" fmla="*/ 1996738787 w 83"/>
                <a:gd name="T13" fmla="*/ 2147483647 h 96"/>
                <a:gd name="T14" fmla="*/ 2147483647 w 83"/>
                <a:gd name="T15" fmla="*/ 2147483647 h 96"/>
                <a:gd name="T16" fmla="*/ 2147483647 w 83"/>
                <a:gd name="T17" fmla="*/ 2147483647 h 96"/>
                <a:gd name="T18" fmla="*/ 2147483647 w 83"/>
                <a:gd name="T19" fmla="*/ 2147483647 h 96"/>
                <a:gd name="T20" fmla="*/ 2147483647 w 83"/>
                <a:gd name="T21" fmla="*/ 2147483647 h 96"/>
                <a:gd name="T22" fmla="*/ 2147483647 w 83"/>
                <a:gd name="T23" fmla="*/ 2147483647 h 96"/>
                <a:gd name="T24" fmla="*/ 2147483647 w 83"/>
                <a:gd name="T25" fmla="*/ 2147483647 h 96"/>
                <a:gd name="T26" fmla="*/ 2147483647 w 83"/>
                <a:gd name="T27" fmla="*/ 2147483647 h 96"/>
                <a:gd name="T28" fmla="*/ 2147483647 w 83"/>
                <a:gd name="T29" fmla="*/ 2147483647 h 96"/>
                <a:gd name="T30" fmla="*/ 2147483647 w 83"/>
                <a:gd name="T31" fmla="*/ 889055015 h 96"/>
                <a:gd name="T32" fmla="*/ 2147483647 w 83"/>
                <a:gd name="T33" fmla="*/ 740925967 h 96"/>
                <a:gd name="T34" fmla="*/ 2147483647 w 83"/>
                <a:gd name="T35" fmla="*/ 296258230 h 96"/>
                <a:gd name="T36" fmla="*/ 2147483647 w 83"/>
                <a:gd name="T37" fmla="*/ 148129115 h 96"/>
                <a:gd name="T38" fmla="*/ 2147483647 w 83"/>
                <a:gd name="T39" fmla="*/ 0 h 96"/>
                <a:gd name="T40" fmla="*/ 1996738787 w 83"/>
                <a:gd name="T41" fmla="*/ 0 h 96"/>
                <a:gd name="T42" fmla="*/ 1382401454 w 83"/>
                <a:gd name="T43" fmla="*/ 148129115 h 96"/>
                <a:gd name="T44" fmla="*/ 1228674131 w 83"/>
                <a:gd name="T45" fmla="*/ 296258230 h 96"/>
                <a:gd name="T46" fmla="*/ 614337065 w 83"/>
                <a:gd name="T47" fmla="*/ 740925967 h 96"/>
                <a:gd name="T48" fmla="*/ 460896123 w 83"/>
                <a:gd name="T49" fmla="*/ 740925967 h 96"/>
                <a:gd name="T50" fmla="*/ 460896123 w 83"/>
                <a:gd name="T51" fmla="*/ 889055015 h 96"/>
                <a:gd name="T52" fmla="*/ 0 w 83"/>
                <a:gd name="T53" fmla="*/ 2147483647 h 96"/>
                <a:gd name="T54" fmla="*/ 2147483647 w 83"/>
                <a:gd name="T55" fmla="*/ 1037184064 h 96"/>
                <a:gd name="T56" fmla="*/ 2147483647 w 83"/>
                <a:gd name="T57" fmla="*/ 1037184064 h 96"/>
                <a:gd name="T58" fmla="*/ 2147483647 w 83"/>
                <a:gd name="T59" fmla="*/ 1185313377 h 96"/>
                <a:gd name="T60" fmla="*/ 2147483647 w 83"/>
                <a:gd name="T61" fmla="*/ 1333722355 h 96"/>
                <a:gd name="T62" fmla="*/ 2147483647 w 83"/>
                <a:gd name="T63" fmla="*/ 2147483647 h 96"/>
                <a:gd name="T64" fmla="*/ 2147483647 w 83"/>
                <a:gd name="T65" fmla="*/ 2147483647 h 96"/>
                <a:gd name="T66" fmla="*/ 2147483647 w 83"/>
                <a:gd name="T67" fmla="*/ 2147483647 h 96"/>
                <a:gd name="T68" fmla="*/ 2147483647 w 83"/>
                <a:gd name="T69" fmla="*/ 2147483647 h 96"/>
                <a:gd name="T70" fmla="*/ 1689570120 w 83"/>
                <a:gd name="T71" fmla="*/ 2147483647 h 96"/>
                <a:gd name="T72" fmla="*/ 1382401454 w 83"/>
                <a:gd name="T73" fmla="*/ 2147483647 h 96"/>
                <a:gd name="T74" fmla="*/ 1535842797 w 83"/>
                <a:gd name="T75" fmla="*/ 2147483647 h 96"/>
                <a:gd name="T76" fmla="*/ 1382401454 w 83"/>
                <a:gd name="T77" fmla="*/ 2147483647 h 96"/>
                <a:gd name="T78" fmla="*/ 1382401454 w 83"/>
                <a:gd name="T79" fmla="*/ 2147483647 h 96"/>
                <a:gd name="T80" fmla="*/ 1075233055 w 83"/>
                <a:gd name="T81" fmla="*/ 2147483647 h 96"/>
                <a:gd name="T82" fmla="*/ 1382401454 w 83"/>
                <a:gd name="T83" fmla="*/ 1481851933 h 96"/>
                <a:gd name="T84" fmla="*/ 1689570120 w 83"/>
                <a:gd name="T85" fmla="*/ 1185313377 h 96"/>
                <a:gd name="T86" fmla="*/ 2147483647 w 83"/>
                <a:gd name="T87" fmla="*/ 1037184064 h 96"/>
                <a:gd name="T88" fmla="*/ 1996738787 w 83"/>
                <a:gd name="T89" fmla="*/ 1037184064 h 96"/>
                <a:gd name="T90" fmla="*/ 2147483647 w 83"/>
                <a:gd name="T91" fmla="*/ 1037184064 h 9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3"/>
                <a:gd name="T139" fmla="*/ 0 h 96"/>
                <a:gd name="T140" fmla="*/ 83 w 83"/>
                <a:gd name="T141" fmla="*/ 96 h 9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3" h="96">
                  <a:moveTo>
                    <a:pt x="0" y="45"/>
                  </a:moveTo>
                  <a:lnTo>
                    <a:pt x="0" y="51"/>
                  </a:lnTo>
                  <a:lnTo>
                    <a:pt x="9" y="77"/>
                  </a:lnTo>
                  <a:lnTo>
                    <a:pt x="13" y="83"/>
                  </a:lnTo>
                  <a:lnTo>
                    <a:pt x="23" y="91"/>
                  </a:lnTo>
                  <a:lnTo>
                    <a:pt x="28" y="92"/>
                  </a:lnTo>
                  <a:lnTo>
                    <a:pt x="40" y="96"/>
                  </a:lnTo>
                  <a:lnTo>
                    <a:pt x="45" y="96"/>
                  </a:lnTo>
                  <a:lnTo>
                    <a:pt x="57" y="92"/>
                  </a:lnTo>
                  <a:lnTo>
                    <a:pt x="63" y="90"/>
                  </a:lnTo>
                  <a:lnTo>
                    <a:pt x="72" y="81"/>
                  </a:lnTo>
                  <a:lnTo>
                    <a:pt x="73" y="77"/>
                  </a:lnTo>
                  <a:lnTo>
                    <a:pt x="83" y="51"/>
                  </a:lnTo>
                  <a:lnTo>
                    <a:pt x="83" y="48"/>
                  </a:lnTo>
                  <a:lnTo>
                    <a:pt x="83" y="45"/>
                  </a:lnTo>
                  <a:lnTo>
                    <a:pt x="73" y="18"/>
                  </a:lnTo>
                  <a:lnTo>
                    <a:pt x="72" y="15"/>
                  </a:lnTo>
                  <a:lnTo>
                    <a:pt x="63" y="7"/>
                  </a:lnTo>
                  <a:lnTo>
                    <a:pt x="57" y="3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28" y="3"/>
                  </a:lnTo>
                  <a:lnTo>
                    <a:pt x="23" y="5"/>
                  </a:lnTo>
                  <a:lnTo>
                    <a:pt x="13" y="14"/>
                  </a:lnTo>
                  <a:lnTo>
                    <a:pt x="10" y="15"/>
                  </a:lnTo>
                  <a:lnTo>
                    <a:pt x="9" y="18"/>
                  </a:lnTo>
                  <a:lnTo>
                    <a:pt x="0" y="45"/>
                  </a:lnTo>
                  <a:close/>
                  <a:moveTo>
                    <a:pt x="45" y="21"/>
                  </a:moveTo>
                  <a:lnTo>
                    <a:pt x="43" y="22"/>
                  </a:lnTo>
                  <a:lnTo>
                    <a:pt x="51" y="24"/>
                  </a:lnTo>
                  <a:lnTo>
                    <a:pt x="56" y="28"/>
                  </a:lnTo>
                  <a:lnTo>
                    <a:pt x="63" y="48"/>
                  </a:lnTo>
                  <a:lnTo>
                    <a:pt x="56" y="67"/>
                  </a:lnTo>
                  <a:lnTo>
                    <a:pt x="50" y="74"/>
                  </a:lnTo>
                  <a:lnTo>
                    <a:pt x="43" y="75"/>
                  </a:lnTo>
                  <a:lnTo>
                    <a:pt x="34" y="74"/>
                  </a:lnTo>
                  <a:lnTo>
                    <a:pt x="28" y="68"/>
                  </a:lnTo>
                  <a:lnTo>
                    <a:pt x="29" y="71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20" y="48"/>
                  </a:lnTo>
                  <a:lnTo>
                    <a:pt x="28" y="29"/>
                  </a:lnTo>
                  <a:lnTo>
                    <a:pt x="34" y="24"/>
                  </a:lnTo>
                  <a:lnTo>
                    <a:pt x="43" y="22"/>
                  </a:lnTo>
                  <a:lnTo>
                    <a:pt x="40" y="21"/>
                  </a:lnTo>
                  <a:lnTo>
                    <a:pt x="45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440" name="AutoShape 396"/>
            <p:cNvSpPr>
              <a:spLocks noEditPoints="1"/>
            </p:cNvSpPr>
            <p:nvPr/>
          </p:nvSpPr>
          <p:spPr bwMode="auto">
            <a:xfrm>
              <a:off x="6640513" y="7367588"/>
              <a:ext cx="46037" cy="52387"/>
            </a:xfrm>
            <a:custGeom>
              <a:avLst/>
              <a:gdLst>
                <a:gd name="T0" fmla="*/ 2147483647 w 85"/>
                <a:gd name="T1" fmla="*/ 143806528 h 100"/>
                <a:gd name="T2" fmla="*/ 2147483647 w 85"/>
                <a:gd name="T3" fmla="*/ 0 h 100"/>
                <a:gd name="T4" fmla="*/ 2065429765 w 85"/>
                <a:gd name="T5" fmla="*/ 0 h 100"/>
                <a:gd name="T6" fmla="*/ 1430047901 w 85"/>
                <a:gd name="T7" fmla="*/ 143806528 h 100"/>
                <a:gd name="T8" fmla="*/ 1271056741 w 85"/>
                <a:gd name="T9" fmla="*/ 143806528 h 100"/>
                <a:gd name="T10" fmla="*/ 1271056741 w 85"/>
                <a:gd name="T11" fmla="*/ 287613055 h 100"/>
                <a:gd name="T12" fmla="*/ 635381594 w 85"/>
                <a:gd name="T13" fmla="*/ 718758065 h 100"/>
                <a:gd name="T14" fmla="*/ 476682769 w 85"/>
                <a:gd name="T15" fmla="*/ 862564003 h 100"/>
                <a:gd name="T16" fmla="*/ 0 w 85"/>
                <a:gd name="T17" fmla="*/ 2147483647 h 100"/>
                <a:gd name="T18" fmla="*/ 0 w 85"/>
                <a:gd name="T19" fmla="*/ 2147483647 h 100"/>
                <a:gd name="T20" fmla="*/ 476682769 w 85"/>
                <a:gd name="T21" fmla="*/ 2147483647 h 100"/>
                <a:gd name="T22" fmla="*/ 635381594 w 85"/>
                <a:gd name="T23" fmla="*/ 2147483647 h 100"/>
                <a:gd name="T24" fmla="*/ 1271056741 w 85"/>
                <a:gd name="T25" fmla="*/ 2147483647 h 100"/>
                <a:gd name="T26" fmla="*/ 1430047901 w 85"/>
                <a:gd name="T27" fmla="*/ 2147483647 h 100"/>
                <a:gd name="T28" fmla="*/ 2065429765 w 85"/>
                <a:gd name="T29" fmla="*/ 2147483647 h 100"/>
                <a:gd name="T30" fmla="*/ 2147483647 w 85"/>
                <a:gd name="T31" fmla="*/ 2147483647 h 100"/>
                <a:gd name="T32" fmla="*/ 2147483647 w 85"/>
                <a:gd name="T33" fmla="*/ 2147483647 h 100"/>
                <a:gd name="T34" fmla="*/ 2147483647 w 85"/>
                <a:gd name="T35" fmla="*/ 2147483647 h 100"/>
                <a:gd name="T36" fmla="*/ 2147483647 w 85"/>
                <a:gd name="T37" fmla="*/ 2147483647 h 100"/>
                <a:gd name="T38" fmla="*/ 2147483647 w 85"/>
                <a:gd name="T39" fmla="*/ 2147483647 h 100"/>
                <a:gd name="T40" fmla="*/ 2147483647 w 85"/>
                <a:gd name="T41" fmla="*/ 2147483647 h 100"/>
                <a:gd name="T42" fmla="*/ 2147483647 w 85"/>
                <a:gd name="T43" fmla="*/ 2147483647 h 100"/>
                <a:gd name="T44" fmla="*/ 2147483647 w 85"/>
                <a:gd name="T45" fmla="*/ 2147483647 h 100"/>
                <a:gd name="T46" fmla="*/ 2147483647 w 85"/>
                <a:gd name="T47" fmla="*/ 862564003 h 100"/>
                <a:gd name="T48" fmla="*/ 2147483647 w 85"/>
                <a:gd name="T49" fmla="*/ 718758065 h 100"/>
                <a:gd name="T50" fmla="*/ 2147483647 w 85"/>
                <a:gd name="T51" fmla="*/ 575226110 h 100"/>
                <a:gd name="T52" fmla="*/ 2147483647 w 85"/>
                <a:gd name="T53" fmla="*/ 143806528 h 100"/>
                <a:gd name="T54" fmla="*/ 2147483647 w 85"/>
                <a:gd name="T55" fmla="*/ 143806528 h 100"/>
                <a:gd name="T56" fmla="*/ 2147483647 w 85"/>
                <a:gd name="T57" fmla="*/ 2147483647 h 100"/>
                <a:gd name="T58" fmla="*/ 2147483647 w 85"/>
                <a:gd name="T59" fmla="*/ 2147483647 h 100"/>
                <a:gd name="T60" fmla="*/ 2147483647 w 85"/>
                <a:gd name="T61" fmla="*/ 2147483647 h 100"/>
                <a:gd name="T62" fmla="*/ 2147483647 w 85"/>
                <a:gd name="T63" fmla="*/ 2147483647 h 100"/>
                <a:gd name="T64" fmla="*/ 2147483647 w 85"/>
                <a:gd name="T65" fmla="*/ 2147483647 h 100"/>
                <a:gd name="T66" fmla="*/ 2147483647 w 85"/>
                <a:gd name="T67" fmla="*/ 2147483647 h 100"/>
                <a:gd name="T68" fmla="*/ 2147483647 w 85"/>
                <a:gd name="T69" fmla="*/ 2147483647 h 100"/>
                <a:gd name="T70" fmla="*/ 1906437523 w 85"/>
                <a:gd name="T71" fmla="*/ 2147483647 h 100"/>
                <a:gd name="T72" fmla="*/ 1747738833 w 85"/>
                <a:gd name="T73" fmla="*/ 2147483647 h 100"/>
                <a:gd name="T74" fmla="*/ 1747738833 w 85"/>
                <a:gd name="T75" fmla="*/ 2147483647 h 100"/>
                <a:gd name="T76" fmla="*/ 1430047901 w 85"/>
                <a:gd name="T77" fmla="*/ 2147483647 h 100"/>
                <a:gd name="T78" fmla="*/ 1747738833 w 85"/>
                <a:gd name="T79" fmla="*/ 2147483647 h 100"/>
                <a:gd name="T80" fmla="*/ 1271056741 w 85"/>
                <a:gd name="T81" fmla="*/ 2147483647 h 100"/>
                <a:gd name="T82" fmla="*/ 1747738833 w 85"/>
                <a:gd name="T83" fmla="*/ 1293983127 h 100"/>
                <a:gd name="T84" fmla="*/ 1906437523 w 85"/>
                <a:gd name="T85" fmla="*/ 1150177713 h 100"/>
                <a:gd name="T86" fmla="*/ 2147483647 w 85"/>
                <a:gd name="T87" fmla="*/ 1006370465 h 100"/>
                <a:gd name="T88" fmla="*/ 2065429765 w 85"/>
                <a:gd name="T89" fmla="*/ 1006370465 h 100"/>
                <a:gd name="T90" fmla="*/ 2147483647 w 85"/>
                <a:gd name="T91" fmla="*/ 1006370465 h 100"/>
                <a:gd name="T92" fmla="*/ 2147483647 w 85"/>
                <a:gd name="T93" fmla="*/ 1006370465 h 100"/>
                <a:gd name="T94" fmla="*/ 2147483647 w 85"/>
                <a:gd name="T95" fmla="*/ 1150177713 h 100"/>
                <a:gd name="T96" fmla="*/ 2147483647 w 85"/>
                <a:gd name="T97" fmla="*/ 1293983127 h 100"/>
                <a:gd name="T98" fmla="*/ 2147483647 w 85"/>
                <a:gd name="T99" fmla="*/ 2147483647 h 1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5"/>
                <a:gd name="T151" fmla="*/ 0 h 100"/>
                <a:gd name="T152" fmla="*/ 85 w 85"/>
                <a:gd name="T153" fmla="*/ 100 h 10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5" h="100">
                  <a:moveTo>
                    <a:pt x="57" y="3"/>
                  </a:moveTo>
                  <a:lnTo>
                    <a:pt x="45" y="0"/>
                  </a:lnTo>
                  <a:lnTo>
                    <a:pt x="39" y="0"/>
                  </a:lnTo>
                  <a:lnTo>
                    <a:pt x="27" y="3"/>
                  </a:lnTo>
                  <a:lnTo>
                    <a:pt x="24" y="3"/>
                  </a:lnTo>
                  <a:lnTo>
                    <a:pt x="22" y="5"/>
                  </a:lnTo>
                  <a:lnTo>
                    <a:pt x="13" y="14"/>
                  </a:lnTo>
                  <a:lnTo>
                    <a:pt x="10" y="18"/>
                  </a:lnTo>
                  <a:lnTo>
                    <a:pt x="0" y="46"/>
                  </a:lnTo>
                  <a:lnTo>
                    <a:pt x="0" y="53"/>
                  </a:lnTo>
                  <a:lnTo>
                    <a:pt x="10" y="81"/>
                  </a:lnTo>
                  <a:lnTo>
                    <a:pt x="13" y="86"/>
                  </a:lnTo>
                  <a:lnTo>
                    <a:pt x="22" y="94"/>
                  </a:lnTo>
                  <a:lnTo>
                    <a:pt x="27" y="97"/>
                  </a:lnTo>
                  <a:lnTo>
                    <a:pt x="39" y="100"/>
                  </a:lnTo>
                  <a:lnTo>
                    <a:pt x="45" y="100"/>
                  </a:lnTo>
                  <a:lnTo>
                    <a:pt x="57" y="97"/>
                  </a:lnTo>
                  <a:lnTo>
                    <a:pt x="58" y="95"/>
                  </a:lnTo>
                  <a:lnTo>
                    <a:pt x="61" y="95"/>
                  </a:lnTo>
                  <a:lnTo>
                    <a:pt x="72" y="87"/>
                  </a:lnTo>
                  <a:lnTo>
                    <a:pt x="75" y="81"/>
                  </a:lnTo>
                  <a:lnTo>
                    <a:pt x="85" y="53"/>
                  </a:lnTo>
                  <a:lnTo>
                    <a:pt x="85" y="46"/>
                  </a:lnTo>
                  <a:lnTo>
                    <a:pt x="75" y="18"/>
                  </a:lnTo>
                  <a:lnTo>
                    <a:pt x="73" y="15"/>
                  </a:lnTo>
                  <a:lnTo>
                    <a:pt x="72" y="13"/>
                  </a:lnTo>
                  <a:lnTo>
                    <a:pt x="61" y="4"/>
                  </a:lnTo>
                  <a:lnTo>
                    <a:pt x="57" y="3"/>
                  </a:lnTo>
                  <a:close/>
                  <a:moveTo>
                    <a:pt x="63" y="50"/>
                  </a:moveTo>
                  <a:lnTo>
                    <a:pt x="64" y="46"/>
                  </a:lnTo>
                  <a:lnTo>
                    <a:pt x="64" y="53"/>
                  </a:lnTo>
                  <a:lnTo>
                    <a:pt x="63" y="50"/>
                  </a:lnTo>
                  <a:lnTo>
                    <a:pt x="57" y="73"/>
                  </a:lnTo>
                  <a:lnTo>
                    <a:pt x="50" y="78"/>
                  </a:lnTo>
                  <a:lnTo>
                    <a:pt x="43" y="79"/>
                  </a:lnTo>
                  <a:lnTo>
                    <a:pt x="36" y="78"/>
                  </a:lnTo>
                  <a:lnTo>
                    <a:pt x="31" y="73"/>
                  </a:lnTo>
                  <a:lnTo>
                    <a:pt x="31" y="75"/>
                  </a:lnTo>
                  <a:lnTo>
                    <a:pt x="27" y="70"/>
                  </a:lnTo>
                  <a:lnTo>
                    <a:pt x="31" y="73"/>
                  </a:lnTo>
                  <a:lnTo>
                    <a:pt x="22" y="50"/>
                  </a:lnTo>
                  <a:lnTo>
                    <a:pt x="31" y="26"/>
                  </a:lnTo>
                  <a:lnTo>
                    <a:pt x="35" y="23"/>
                  </a:lnTo>
                  <a:lnTo>
                    <a:pt x="43" y="22"/>
                  </a:lnTo>
                  <a:lnTo>
                    <a:pt x="39" y="21"/>
                  </a:lnTo>
                  <a:lnTo>
                    <a:pt x="45" y="21"/>
                  </a:lnTo>
                  <a:lnTo>
                    <a:pt x="43" y="22"/>
                  </a:lnTo>
                  <a:lnTo>
                    <a:pt x="50" y="23"/>
                  </a:lnTo>
                  <a:lnTo>
                    <a:pt x="57" y="27"/>
                  </a:lnTo>
                  <a:lnTo>
                    <a:pt x="63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441" name="Text Box 397"/>
            <p:cNvSpPr txBox="1">
              <a:spLocks noChangeArrowheads="1"/>
            </p:cNvSpPr>
            <p:nvPr/>
          </p:nvSpPr>
          <p:spPr bwMode="auto">
            <a:xfrm>
              <a:off x="11391900" y="7419975"/>
              <a:ext cx="838200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Королевский пункт 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п. Черемшаны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42" name="Text Box 398"/>
            <p:cNvSpPr txBox="1">
              <a:spLocks noChangeArrowheads="1"/>
            </p:cNvSpPr>
            <p:nvPr/>
          </p:nvSpPr>
          <p:spPr bwMode="auto">
            <a:xfrm>
              <a:off x="10129838" y="7015163"/>
              <a:ext cx="790575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Серебристый пункт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Тейский р-н приморского края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43" name="Text Box 399"/>
            <p:cNvSpPr txBox="1">
              <a:spLocks noChangeArrowheads="1"/>
            </p:cNvSpPr>
            <p:nvPr/>
          </p:nvSpPr>
          <p:spPr bwMode="auto">
            <a:xfrm>
              <a:off x="4814888" y="7839075"/>
              <a:ext cx="990600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Таштагольский</a:t>
              </a:r>
              <a:endParaRPr lang="en-US" sz="300" b="1">
                <a:latin typeface="Calibri" pitchFamily="34" charset="0"/>
              </a:endParaRP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Таштагол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44" name="Text Box 400"/>
            <p:cNvSpPr txBox="1">
              <a:spLocks noChangeArrowheads="1"/>
            </p:cNvSpPr>
            <p:nvPr/>
          </p:nvSpPr>
          <p:spPr bwMode="auto">
            <a:xfrm>
              <a:off x="4767263" y="7586663"/>
              <a:ext cx="990600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Казский</a:t>
              </a:r>
              <a:endParaRPr lang="en-US" sz="300" b="1">
                <a:latin typeface="Calibri" pitchFamily="34" charset="0"/>
              </a:endParaRP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п. Каз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45" name="Text Box 401"/>
            <p:cNvSpPr txBox="1">
              <a:spLocks noChangeArrowheads="1"/>
            </p:cNvSpPr>
            <p:nvPr/>
          </p:nvSpPr>
          <p:spPr bwMode="auto">
            <a:xfrm>
              <a:off x="5862638" y="8015288"/>
              <a:ext cx="990600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Шерегешский</a:t>
              </a:r>
              <a:endParaRPr lang="en-US" sz="300" b="1">
                <a:latin typeface="Calibri" pitchFamily="34" charset="0"/>
              </a:endParaRP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п. Шерегеш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46" name="Text Box 402"/>
            <p:cNvSpPr txBox="1">
              <a:spLocks noChangeArrowheads="1"/>
            </p:cNvSpPr>
            <p:nvPr/>
          </p:nvSpPr>
          <p:spPr bwMode="auto">
            <a:xfrm>
              <a:off x="4681538" y="6438900"/>
              <a:ext cx="690562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Салаирский</a:t>
              </a:r>
              <a:endParaRPr lang="en-US" sz="300" b="1">
                <a:latin typeface="Calibri" pitchFamily="34" charset="0"/>
              </a:endParaRP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пункт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Салаир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47" name="Text Box 403"/>
            <p:cNvSpPr txBox="1">
              <a:spLocks noChangeArrowheads="1"/>
            </p:cNvSpPr>
            <p:nvPr/>
          </p:nvSpPr>
          <p:spPr bwMode="auto">
            <a:xfrm>
              <a:off x="4186238" y="6729413"/>
              <a:ext cx="762000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Захаровский пункт 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Рубцовск 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49" name="Text Box 405"/>
            <p:cNvSpPr txBox="1">
              <a:spLocks noChangeArrowheads="1"/>
            </p:cNvSpPr>
            <p:nvPr/>
          </p:nvSpPr>
          <p:spPr bwMode="auto">
            <a:xfrm>
              <a:off x="4329113" y="6981825"/>
              <a:ext cx="762000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Рубцовский взвод 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с. Потеряевка 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50" name="AutoShape 406"/>
            <p:cNvSpPr>
              <a:spLocks noEditPoints="1"/>
            </p:cNvSpPr>
            <p:nvPr/>
          </p:nvSpPr>
          <p:spPr bwMode="auto">
            <a:xfrm>
              <a:off x="5140666" y="6982137"/>
              <a:ext cx="44450" cy="46036"/>
            </a:xfrm>
            <a:custGeom>
              <a:avLst/>
              <a:gdLst>
                <a:gd name="T0" fmla="*/ 2147483647 w 84"/>
                <a:gd name="T1" fmla="*/ 143136373 h 88"/>
                <a:gd name="T2" fmla="*/ 2147483647 w 84"/>
                <a:gd name="T3" fmla="*/ 0 h 88"/>
                <a:gd name="T4" fmla="*/ 1926238463 w 84"/>
                <a:gd name="T5" fmla="*/ 0 h 88"/>
                <a:gd name="T6" fmla="*/ 1333722295 w 84"/>
                <a:gd name="T7" fmla="*/ 143136373 h 88"/>
                <a:gd name="T8" fmla="*/ 1185313324 w 84"/>
                <a:gd name="T9" fmla="*/ 143136373 h 88"/>
                <a:gd name="T10" fmla="*/ 740925933 w 84"/>
                <a:gd name="T11" fmla="*/ 572819621 h 88"/>
                <a:gd name="T12" fmla="*/ 592796891 w 84"/>
                <a:gd name="T13" fmla="*/ 859092759 h 88"/>
                <a:gd name="T14" fmla="*/ 0 w 84"/>
                <a:gd name="T15" fmla="*/ 2004458132 h 88"/>
                <a:gd name="T16" fmla="*/ 0 w 84"/>
                <a:gd name="T17" fmla="*/ 2004458132 h 88"/>
                <a:gd name="T18" fmla="*/ 0 w 84"/>
                <a:gd name="T19" fmla="*/ 2147483647 h 88"/>
                <a:gd name="T20" fmla="*/ 592796891 w 84"/>
                <a:gd name="T21" fmla="*/ 2147483647 h 88"/>
                <a:gd name="T22" fmla="*/ 740925933 w 84"/>
                <a:gd name="T23" fmla="*/ 2147483647 h 88"/>
                <a:gd name="T24" fmla="*/ 1926238463 w 84"/>
                <a:gd name="T25" fmla="*/ 2147483647 h 88"/>
                <a:gd name="T26" fmla="*/ 2147483647 w 84"/>
                <a:gd name="T27" fmla="*/ 2147483647 h 88"/>
                <a:gd name="T28" fmla="*/ 2147483647 w 84"/>
                <a:gd name="T29" fmla="*/ 2147483647 h 88"/>
                <a:gd name="T30" fmla="*/ 2147483647 w 84"/>
                <a:gd name="T31" fmla="*/ 2147483647 h 88"/>
                <a:gd name="T32" fmla="*/ 2147483647 w 84"/>
                <a:gd name="T33" fmla="*/ 2147483647 h 88"/>
                <a:gd name="T34" fmla="*/ 2147483647 w 84"/>
                <a:gd name="T35" fmla="*/ 2147483647 h 88"/>
                <a:gd name="T36" fmla="*/ 2147483647 w 84"/>
                <a:gd name="T37" fmla="*/ 2004458132 h 88"/>
                <a:gd name="T38" fmla="*/ 2147483647 w 84"/>
                <a:gd name="T39" fmla="*/ 859092759 h 88"/>
                <a:gd name="T40" fmla="*/ 2147483647 w 84"/>
                <a:gd name="T41" fmla="*/ 715955928 h 88"/>
                <a:gd name="T42" fmla="*/ 2147483647 w 84"/>
                <a:gd name="T43" fmla="*/ 572819621 h 88"/>
                <a:gd name="T44" fmla="*/ 2147483647 w 84"/>
                <a:gd name="T45" fmla="*/ 143136373 h 88"/>
                <a:gd name="T46" fmla="*/ 2147483647 w 84"/>
                <a:gd name="T47" fmla="*/ 143136373 h 88"/>
                <a:gd name="T48" fmla="*/ 1333722295 w 84"/>
                <a:gd name="T49" fmla="*/ 1288502466 h 88"/>
                <a:gd name="T50" fmla="*/ 1629980379 w 84"/>
                <a:gd name="T51" fmla="*/ 1145366158 h 88"/>
                <a:gd name="T52" fmla="*/ 2074368034 w 84"/>
                <a:gd name="T53" fmla="*/ 1002229066 h 88"/>
                <a:gd name="T54" fmla="*/ 2147483647 w 84"/>
                <a:gd name="T55" fmla="*/ 1145366158 h 88"/>
                <a:gd name="T56" fmla="*/ 2147483647 w 84"/>
                <a:gd name="T57" fmla="*/ 1288502466 h 88"/>
                <a:gd name="T58" fmla="*/ 2147483647 w 84"/>
                <a:gd name="T59" fmla="*/ 2147483647 h 88"/>
                <a:gd name="T60" fmla="*/ 2147483647 w 84"/>
                <a:gd name="T61" fmla="*/ 2147483647 h 88"/>
                <a:gd name="T62" fmla="*/ 2074368034 w 84"/>
                <a:gd name="T63" fmla="*/ 2147483647 h 88"/>
                <a:gd name="T64" fmla="*/ 1333722295 w 84"/>
                <a:gd name="T65" fmla="*/ 2147483647 h 88"/>
                <a:gd name="T66" fmla="*/ 1481851866 w 84"/>
                <a:gd name="T67" fmla="*/ 2147483647 h 88"/>
                <a:gd name="T68" fmla="*/ 1185313324 w 84"/>
                <a:gd name="T69" fmla="*/ 2147483647 h 88"/>
                <a:gd name="T70" fmla="*/ 1333722295 w 84"/>
                <a:gd name="T71" fmla="*/ 2147483647 h 88"/>
                <a:gd name="T72" fmla="*/ 1037184017 w 84"/>
                <a:gd name="T73" fmla="*/ 2147483647 h 88"/>
                <a:gd name="T74" fmla="*/ 1037184017 w 84"/>
                <a:gd name="T75" fmla="*/ 2147483647 h 88"/>
                <a:gd name="T76" fmla="*/ 1037184017 w 84"/>
                <a:gd name="T77" fmla="*/ 2004458132 h 88"/>
                <a:gd name="T78" fmla="*/ 1037184017 w 84"/>
                <a:gd name="T79" fmla="*/ 2147483647 h 88"/>
                <a:gd name="T80" fmla="*/ 1333722295 w 84"/>
                <a:gd name="T81" fmla="*/ 1288502466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4"/>
                <a:gd name="T124" fmla="*/ 0 h 88"/>
                <a:gd name="T125" fmla="*/ 84 w 84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4" h="88">
                  <a:moveTo>
                    <a:pt x="58" y="3"/>
                  </a:moveTo>
                  <a:lnTo>
                    <a:pt x="45" y="0"/>
                  </a:lnTo>
                  <a:lnTo>
                    <a:pt x="40" y="0"/>
                  </a:lnTo>
                  <a:lnTo>
                    <a:pt x="27" y="3"/>
                  </a:lnTo>
                  <a:lnTo>
                    <a:pt x="24" y="4"/>
                  </a:lnTo>
                  <a:lnTo>
                    <a:pt x="14" y="12"/>
                  </a:lnTo>
                  <a:lnTo>
                    <a:pt x="11" y="17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1" y="48"/>
                  </a:lnTo>
                  <a:lnTo>
                    <a:pt x="11" y="73"/>
                  </a:lnTo>
                  <a:lnTo>
                    <a:pt x="15" y="79"/>
                  </a:lnTo>
                  <a:lnTo>
                    <a:pt x="38" y="88"/>
                  </a:lnTo>
                  <a:lnTo>
                    <a:pt x="47" y="88"/>
                  </a:lnTo>
                  <a:lnTo>
                    <a:pt x="69" y="79"/>
                  </a:lnTo>
                  <a:lnTo>
                    <a:pt x="73" y="75"/>
                  </a:lnTo>
                  <a:lnTo>
                    <a:pt x="75" y="73"/>
                  </a:lnTo>
                  <a:lnTo>
                    <a:pt x="84" y="48"/>
                  </a:lnTo>
                  <a:lnTo>
                    <a:pt x="84" y="41"/>
                  </a:lnTo>
                  <a:lnTo>
                    <a:pt x="75" y="17"/>
                  </a:lnTo>
                  <a:lnTo>
                    <a:pt x="73" y="14"/>
                  </a:lnTo>
                  <a:lnTo>
                    <a:pt x="72" y="12"/>
                  </a:lnTo>
                  <a:lnTo>
                    <a:pt x="61" y="4"/>
                  </a:lnTo>
                  <a:lnTo>
                    <a:pt x="58" y="3"/>
                  </a:lnTo>
                  <a:close/>
                  <a:moveTo>
                    <a:pt x="28" y="28"/>
                  </a:moveTo>
                  <a:lnTo>
                    <a:pt x="34" y="23"/>
                  </a:lnTo>
                  <a:lnTo>
                    <a:pt x="42" y="22"/>
                  </a:lnTo>
                  <a:lnTo>
                    <a:pt x="51" y="23"/>
                  </a:lnTo>
                  <a:lnTo>
                    <a:pt x="58" y="28"/>
                  </a:lnTo>
                  <a:lnTo>
                    <a:pt x="63" y="44"/>
                  </a:lnTo>
                  <a:lnTo>
                    <a:pt x="56" y="63"/>
                  </a:lnTo>
                  <a:lnTo>
                    <a:pt x="42" y="69"/>
                  </a:lnTo>
                  <a:lnTo>
                    <a:pt x="28" y="63"/>
                  </a:lnTo>
                  <a:lnTo>
                    <a:pt x="29" y="66"/>
                  </a:lnTo>
                  <a:lnTo>
                    <a:pt x="24" y="61"/>
                  </a:lnTo>
                  <a:lnTo>
                    <a:pt x="28" y="63"/>
                  </a:lnTo>
                  <a:lnTo>
                    <a:pt x="21" y="44"/>
                  </a:lnTo>
                  <a:lnTo>
                    <a:pt x="20" y="48"/>
                  </a:lnTo>
                  <a:lnTo>
                    <a:pt x="20" y="41"/>
                  </a:lnTo>
                  <a:lnTo>
                    <a:pt x="21" y="44"/>
                  </a:lnTo>
                  <a:lnTo>
                    <a:pt x="28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r>
                <a:rPr lang="ru-RU" sz="1400">
                  <a:latin typeface="Calibri" pitchFamily="34" charset="0"/>
                </a:rPr>
                <a:t> </a:t>
              </a:r>
            </a:p>
          </p:txBody>
        </p:sp>
        <p:sp>
          <p:nvSpPr>
            <p:cNvPr id="451" name="Text Box 407"/>
            <p:cNvSpPr txBox="1">
              <a:spLocks noChangeArrowheads="1"/>
            </p:cNvSpPr>
            <p:nvPr/>
          </p:nvSpPr>
          <p:spPr bwMode="auto">
            <a:xfrm>
              <a:off x="4999038" y="7067550"/>
              <a:ext cx="7572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Оперативный</a:t>
              </a: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Новокузнецк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52" name="Text Box 408"/>
            <p:cNvSpPr txBox="1">
              <a:spLocks noChangeArrowheads="1"/>
            </p:cNvSpPr>
            <p:nvPr/>
          </p:nvSpPr>
          <p:spPr bwMode="auto">
            <a:xfrm>
              <a:off x="5035550" y="7323138"/>
              <a:ext cx="757238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Второй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п/я 100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53" name="Text Box 409"/>
            <p:cNvSpPr txBox="1">
              <a:spLocks noChangeArrowheads="1"/>
            </p:cNvSpPr>
            <p:nvPr/>
          </p:nvSpPr>
          <p:spPr bwMode="auto">
            <a:xfrm>
              <a:off x="6329363" y="7015163"/>
              <a:ext cx="690562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Оперативный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Черногорск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54" name="Text Box 410"/>
            <p:cNvSpPr txBox="1">
              <a:spLocks noChangeArrowheads="1"/>
            </p:cNvSpPr>
            <p:nvPr/>
          </p:nvSpPr>
          <p:spPr bwMode="auto">
            <a:xfrm>
              <a:off x="6353175" y="7777163"/>
              <a:ext cx="690563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Абазинский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Абаза 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55" name="Text Box 411"/>
            <p:cNvSpPr txBox="1">
              <a:spLocks noChangeArrowheads="1"/>
            </p:cNvSpPr>
            <p:nvPr/>
          </p:nvSpPr>
          <p:spPr bwMode="auto">
            <a:xfrm>
              <a:off x="6858000" y="7372350"/>
              <a:ext cx="690563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Коммунарский пункт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п. Коммунар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56" name="Text Box 412"/>
            <p:cNvSpPr txBox="1">
              <a:spLocks noChangeArrowheads="1"/>
            </p:cNvSpPr>
            <p:nvPr/>
          </p:nvSpPr>
          <p:spPr bwMode="auto">
            <a:xfrm>
              <a:off x="6700838" y="5981700"/>
              <a:ext cx="690562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Коршуновский пункт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Железногорск-Илимс-й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57" name="Text Box 413"/>
            <p:cNvSpPr txBox="1">
              <a:spLocks noChangeArrowheads="1"/>
            </p:cNvSpPr>
            <p:nvPr/>
          </p:nvSpPr>
          <p:spPr bwMode="auto">
            <a:xfrm>
              <a:off x="6934200" y="6905625"/>
              <a:ext cx="690563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Краснокаменский пункт 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п. Краснокаменск 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58" name="Text Box 414"/>
            <p:cNvSpPr txBox="1">
              <a:spLocks noChangeArrowheads="1"/>
            </p:cNvSpPr>
            <p:nvPr/>
          </p:nvSpPr>
          <p:spPr bwMode="auto">
            <a:xfrm>
              <a:off x="6257925" y="5729288"/>
              <a:ext cx="928688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Северо-Енисейский</a:t>
              </a: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пункт 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п. Еруда 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59" name="Text Box 415"/>
            <p:cNvSpPr txBox="1">
              <a:spLocks noChangeArrowheads="1"/>
            </p:cNvSpPr>
            <p:nvPr/>
          </p:nvSpPr>
          <p:spPr bwMode="auto">
            <a:xfrm>
              <a:off x="6400800" y="6529388"/>
              <a:ext cx="1281113" cy="21431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700" b="1" dirty="0" smtClean="0">
                  <a:solidFill>
                    <a:srgbClr val="00B0F0"/>
                  </a:solidFill>
                  <a:latin typeface="Calibri" pitchFamily="34" charset="0"/>
                </a:rPr>
                <a:t>ВГСО</a:t>
              </a:r>
            </a:p>
            <a:p>
              <a:pPr algn="ctr" defTabSz="1279525"/>
              <a:r>
                <a:rPr lang="ru-RU" sz="700" b="1" dirty="0" smtClean="0">
                  <a:solidFill>
                    <a:srgbClr val="00B0F0"/>
                  </a:solidFill>
                  <a:latin typeface="Calibri" pitchFamily="34" charset="0"/>
                </a:rPr>
                <a:t>ВОСТОЧНОЙ</a:t>
              </a:r>
              <a:endParaRPr lang="ru-RU" sz="700" b="1" dirty="0">
                <a:solidFill>
                  <a:srgbClr val="00B0F0"/>
                </a:solidFill>
                <a:latin typeface="Calibri" pitchFamily="34" charset="0"/>
              </a:endParaRPr>
            </a:p>
            <a:p>
              <a:pPr algn="ctr" defTabSz="1279525"/>
              <a:r>
                <a:rPr lang="ru-RU" sz="700" b="1" dirty="0">
                  <a:solidFill>
                    <a:srgbClr val="00B0F0"/>
                  </a:solidFill>
                  <a:latin typeface="Calibri" pitchFamily="34" charset="0"/>
                </a:rPr>
                <a:t>СИБИРИ</a:t>
              </a:r>
              <a:endParaRPr lang="ru-RU" sz="700" dirty="0">
                <a:solidFill>
                  <a:srgbClr val="00B0F0"/>
                </a:solidFill>
                <a:latin typeface="Calibri" pitchFamily="34" charset="0"/>
              </a:endParaRPr>
            </a:p>
          </p:txBody>
        </p:sp>
        <p:sp>
          <p:nvSpPr>
            <p:cNvPr id="460" name="Text Box 417"/>
            <p:cNvSpPr txBox="1">
              <a:spLocks noChangeArrowheads="1"/>
            </p:cNvSpPr>
            <p:nvPr/>
          </p:nvSpPr>
          <p:spPr bwMode="auto">
            <a:xfrm>
              <a:off x="5032375" y="6313488"/>
              <a:ext cx="881063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 dirty="0">
                  <a:latin typeface="Calibri" pitchFamily="34" charset="0"/>
                </a:rPr>
                <a:t>Оперативный взвод</a:t>
              </a:r>
              <a:endParaRPr lang="ru-RU" sz="300" dirty="0">
                <a:latin typeface="Calibri" pitchFamily="34" charset="0"/>
              </a:endParaRPr>
            </a:p>
            <a:p>
              <a:pPr algn="ctr" defTabSz="1279525"/>
              <a:r>
                <a:rPr lang="ru-RU" sz="300" i="1" dirty="0">
                  <a:latin typeface="Calibri" pitchFamily="34" charset="0"/>
                </a:rPr>
                <a:t>г. </a:t>
              </a:r>
              <a:r>
                <a:rPr lang="ru-RU" sz="300" i="1" dirty="0" err="1">
                  <a:latin typeface="Calibri" pitchFamily="34" charset="0"/>
                </a:rPr>
                <a:t>Ленинск-Кузнецкий</a:t>
              </a:r>
              <a:endParaRPr lang="ru-RU" sz="300" dirty="0">
                <a:latin typeface="Calibri" pitchFamily="34" charset="0"/>
              </a:endParaRPr>
            </a:p>
          </p:txBody>
        </p:sp>
        <p:sp>
          <p:nvSpPr>
            <p:cNvPr id="462" name="Text Box 419"/>
            <p:cNvSpPr txBox="1">
              <a:spLocks noChangeArrowheads="1"/>
            </p:cNvSpPr>
            <p:nvPr/>
          </p:nvSpPr>
          <p:spPr bwMode="auto">
            <a:xfrm>
              <a:off x="5743575" y="5553075"/>
              <a:ext cx="757238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Восьмой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Анжеро-</a:t>
              </a: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Судженск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63" name="Text Box 420"/>
            <p:cNvSpPr txBox="1">
              <a:spLocks noChangeArrowheads="1"/>
            </p:cNvSpPr>
            <p:nvPr/>
          </p:nvSpPr>
          <p:spPr bwMode="auto">
            <a:xfrm>
              <a:off x="5462588" y="5924550"/>
              <a:ext cx="7572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Седьмой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Березовский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64" name="Text Box 421"/>
            <p:cNvSpPr txBox="1">
              <a:spLocks noChangeArrowheads="1"/>
            </p:cNvSpPr>
            <p:nvPr/>
          </p:nvSpPr>
          <p:spPr bwMode="auto">
            <a:xfrm>
              <a:off x="4819650" y="5705475"/>
              <a:ext cx="757238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Новосибирский взвод</a:t>
              </a:r>
              <a:r>
                <a:rPr lang="ru-RU" sz="300" i="1">
                  <a:latin typeface="Calibri" pitchFamily="34" charset="0"/>
                </a:rPr>
                <a:t> </a:t>
              </a: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Новосибирск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65" name="Text Box 422"/>
            <p:cNvSpPr txBox="1">
              <a:spLocks noChangeArrowheads="1"/>
            </p:cNvSpPr>
            <p:nvPr/>
          </p:nvSpPr>
          <p:spPr bwMode="auto">
            <a:xfrm>
              <a:off x="6043613" y="6267450"/>
              <a:ext cx="92868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Красноярский</a:t>
              </a:r>
              <a:endParaRPr lang="en-US" sz="300" b="1">
                <a:latin typeface="Calibri" pitchFamily="34" charset="0"/>
              </a:endParaRP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Красноярск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66" name="Text Box 423"/>
            <p:cNvSpPr txBox="1">
              <a:spLocks noChangeArrowheads="1"/>
            </p:cNvSpPr>
            <p:nvPr/>
          </p:nvSpPr>
          <p:spPr bwMode="auto">
            <a:xfrm>
              <a:off x="538163" y="3943350"/>
              <a:ext cx="7572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Губкинский взвод</a:t>
              </a:r>
              <a:r>
                <a:rPr lang="en-US" sz="300" b="1">
                  <a:latin typeface="Calibri" pitchFamily="34" charset="0"/>
                </a:rPr>
                <a:t> </a:t>
              </a:r>
              <a:r>
                <a:rPr lang="ru-RU" sz="300" b="1">
                  <a:latin typeface="Calibri" pitchFamily="34" charset="0"/>
                </a:rPr>
                <a:t>Лебединский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Губкин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67" name="Text Box 424"/>
            <p:cNvSpPr txBox="1">
              <a:spLocks noChangeArrowheads="1"/>
            </p:cNvSpPr>
            <p:nvPr/>
          </p:nvSpPr>
          <p:spPr bwMode="auto">
            <a:xfrm>
              <a:off x="738188" y="4271963"/>
              <a:ext cx="7572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Яковлевский</a:t>
              </a: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п. Яковлевка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68" name="Text Box 425"/>
            <p:cNvSpPr txBox="1">
              <a:spLocks noChangeArrowheads="1"/>
            </p:cNvSpPr>
            <p:nvPr/>
          </p:nvSpPr>
          <p:spPr bwMode="auto">
            <a:xfrm>
              <a:off x="1409700" y="4343400"/>
              <a:ext cx="757238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 dirty="0" err="1">
                  <a:latin typeface="Calibri" pitchFamily="34" charset="0"/>
                </a:rPr>
                <a:t>Железногорский</a:t>
              </a:r>
              <a:r>
                <a:rPr lang="ru-RU" sz="300" b="1" dirty="0">
                  <a:latin typeface="Calibri" pitchFamily="34" charset="0"/>
                </a:rPr>
                <a:t> взвод</a:t>
              </a:r>
              <a:endParaRPr lang="ru-RU" sz="300" dirty="0">
                <a:latin typeface="Calibri" pitchFamily="34" charset="0"/>
              </a:endParaRPr>
            </a:p>
            <a:p>
              <a:pPr algn="ctr" defTabSz="1279525"/>
              <a:r>
                <a:rPr lang="ru-RU" sz="300" i="1" dirty="0">
                  <a:latin typeface="Calibri" pitchFamily="34" charset="0"/>
                </a:rPr>
                <a:t>г. Железногорск</a:t>
              </a:r>
              <a:endParaRPr lang="ru-RU" sz="300" dirty="0">
                <a:latin typeface="Calibri" pitchFamily="34" charset="0"/>
              </a:endParaRPr>
            </a:p>
          </p:txBody>
        </p:sp>
        <p:sp>
          <p:nvSpPr>
            <p:cNvPr id="469" name="Text Box 426"/>
            <p:cNvSpPr txBox="1">
              <a:spLocks noChangeArrowheads="1"/>
            </p:cNvSpPr>
            <p:nvPr/>
          </p:nvSpPr>
          <p:spPr bwMode="auto">
            <a:xfrm>
              <a:off x="576263" y="4943475"/>
              <a:ext cx="7572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Шахтинский</a:t>
              </a: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Шахты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70" name="Text Box 427"/>
            <p:cNvSpPr txBox="1">
              <a:spLocks noChangeArrowheads="1"/>
            </p:cNvSpPr>
            <p:nvPr/>
          </p:nvSpPr>
          <p:spPr bwMode="auto">
            <a:xfrm>
              <a:off x="881063" y="4710113"/>
              <a:ext cx="7572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Гуковский</a:t>
              </a: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Гуково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71" name="Text Box 428"/>
            <p:cNvSpPr txBox="1">
              <a:spLocks noChangeArrowheads="1"/>
            </p:cNvSpPr>
            <p:nvPr/>
          </p:nvSpPr>
          <p:spPr bwMode="auto">
            <a:xfrm>
              <a:off x="1328738" y="4872038"/>
              <a:ext cx="7572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Шолоховский</a:t>
              </a: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п. Шолоховский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72" name="Text Box 429"/>
            <p:cNvSpPr txBox="1">
              <a:spLocks noChangeArrowheads="1"/>
            </p:cNvSpPr>
            <p:nvPr/>
          </p:nvSpPr>
          <p:spPr bwMode="auto">
            <a:xfrm>
              <a:off x="628650" y="5434013"/>
              <a:ext cx="757238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Урупский</a:t>
              </a: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п. Уруп 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73" name="Text Box 430"/>
            <p:cNvSpPr txBox="1">
              <a:spLocks noChangeArrowheads="1"/>
            </p:cNvSpPr>
            <p:nvPr/>
          </p:nvSpPr>
          <p:spPr bwMode="auto">
            <a:xfrm>
              <a:off x="1000125" y="5305425"/>
              <a:ext cx="757238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/>
                <a:t>П</a:t>
              </a:r>
              <a:r>
                <a:rPr lang="ru-RU" sz="300" b="1">
                  <a:latin typeface="Calibri" pitchFamily="34" charset="0"/>
                </a:rPr>
                <a:t>ункт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Котельниково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75" name="Text Box 432"/>
            <p:cNvSpPr txBox="1">
              <a:spLocks noChangeArrowheads="1"/>
            </p:cNvSpPr>
            <p:nvPr/>
          </p:nvSpPr>
          <p:spPr bwMode="auto">
            <a:xfrm>
              <a:off x="1914525" y="5638800"/>
              <a:ext cx="757238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Бурибаевский взвод</a:t>
              </a:r>
              <a:r>
                <a:rPr lang="en-US" sz="300" b="1">
                  <a:latin typeface="Calibri" pitchFamily="34" charset="0"/>
                </a:rPr>
                <a:t> </a:t>
              </a:r>
              <a:r>
                <a:rPr lang="ru-RU" sz="300" b="1">
                  <a:latin typeface="Calibri" pitchFamily="34" charset="0"/>
                </a:rPr>
                <a:t>Юбилейный пункт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п.Бурибай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76" name="Text Box 433"/>
            <p:cNvSpPr txBox="1">
              <a:spLocks noChangeArrowheads="1"/>
            </p:cNvSpPr>
            <p:nvPr/>
          </p:nvSpPr>
          <p:spPr bwMode="auto">
            <a:xfrm>
              <a:off x="2833688" y="5472113"/>
              <a:ext cx="7572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200" b="1" dirty="0" err="1">
                  <a:latin typeface="Calibri" pitchFamily="34" charset="0"/>
                </a:rPr>
                <a:t>Межозерный</a:t>
              </a:r>
              <a:endParaRPr lang="ru-RU" sz="200" b="1" dirty="0">
                <a:latin typeface="Calibri" pitchFamily="34" charset="0"/>
              </a:endParaRPr>
            </a:p>
            <a:p>
              <a:pPr algn="ctr" defTabSz="1279525"/>
              <a:r>
                <a:rPr lang="ru-RU" sz="200" b="1" dirty="0">
                  <a:latin typeface="Calibri" pitchFamily="34" charset="0"/>
                </a:rPr>
                <a:t>взвод</a:t>
              </a:r>
              <a:endParaRPr lang="ru-RU" sz="200" dirty="0">
                <a:latin typeface="Calibri" pitchFamily="34" charset="0"/>
              </a:endParaRPr>
            </a:p>
            <a:p>
              <a:pPr algn="ctr" defTabSz="1279525"/>
              <a:r>
                <a:rPr lang="ru-RU" sz="200" i="1" dirty="0" err="1">
                  <a:latin typeface="Calibri" pitchFamily="34" charset="0"/>
                </a:rPr>
                <a:t>п.Межозёрный</a:t>
              </a:r>
              <a:endParaRPr lang="ru-RU" sz="200" dirty="0">
                <a:latin typeface="Calibri" pitchFamily="34" charset="0"/>
              </a:endParaRPr>
            </a:p>
          </p:txBody>
        </p:sp>
        <p:sp>
          <p:nvSpPr>
            <p:cNvPr id="477" name="Text Box 434"/>
            <p:cNvSpPr txBox="1">
              <a:spLocks noChangeArrowheads="1"/>
            </p:cNvSpPr>
            <p:nvPr/>
          </p:nvSpPr>
          <p:spPr bwMode="auto">
            <a:xfrm>
              <a:off x="1900238" y="5381625"/>
              <a:ext cx="7572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Сибайский</a:t>
              </a: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г.Сибай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78" name="Text Box 435"/>
            <p:cNvSpPr txBox="1">
              <a:spLocks noChangeArrowheads="1"/>
            </p:cNvSpPr>
            <p:nvPr/>
          </p:nvSpPr>
          <p:spPr bwMode="auto">
            <a:xfrm>
              <a:off x="2981325" y="6148388"/>
              <a:ext cx="757238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Гайский</a:t>
              </a: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г.Гай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79" name="Text Box 436"/>
            <p:cNvSpPr txBox="1">
              <a:spLocks noChangeArrowheads="1"/>
            </p:cNvSpPr>
            <p:nvPr/>
          </p:nvSpPr>
          <p:spPr bwMode="auto">
            <a:xfrm>
              <a:off x="2738438" y="5710238"/>
              <a:ext cx="757236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200" b="1" dirty="0">
                  <a:latin typeface="Calibri" pitchFamily="34" charset="0"/>
                </a:rPr>
                <a:t>Александрийский</a:t>
              </a:r>
            </a:p>
            <a:p>
              <a:pPr algn="ctr" defTabSz="1279525"/>
              <a:r>
                <a:rPr lang="ru-RU" sz="200" b="1" dirty="0">
                  <a:latin typeface="Calibri" pitchFamily="34" charset="0"/>
                </a:rPr>
                <a:t>пункт</a:t>
              </a:r>
              <a:endParaRPr lang="ru-RU" sz="200" dirty="0">
                <a:latin typeface="Calibri" pitchFamily="34" charset="0"/>
              </a:endParaRPr>
            </a:p>
            <a:p>
              <a:pPr algn="ctr" defTabSz="1279525"/>
              <a:r>
                <a:rPr lang="ru-RU" sz="200" i="1" dirty="0">
                  <a:latin typeface="Calibri" pitchFamily="34" charset="0"/>
                </a:rPr>
                <a:t>п. </a:t>
              </a:r>
              <a:r>
                <a:rPr lang="ru-RU" sz="200" i="1" dirty="0" err="1">
                  <a:latin typeface="Calibri" pitchFamily="34" charset="0"/>
                </a:rPr>
                <a:t>Нагайбак</a:t>
              </a:r>
              <a:endParaRPr lang="ru-RU" sz="200" dirty="0">
                <a:latin typeface="Calibri" pitchFamily="34" charset="0"/>
              </a:endParaRPr>
            </a:p>
          </p:txBody>
        </p:sp>
        <p:sp>
          <p:nvSpPr>
            <p:cNvPr id="480" name="Text Box 437"/>
            <p:cNvSpPr txBox="1">
              <a:spLocks noChangeArrowheads="1"/>
            </p:cNvSpPr>
            <p:nvPr/>
          </p:nvSpPr>
          <p:spPr bwMode="auto">
            <a:xfrm>
              <a:off x="2509838" y="5272088"/>
              <a:ext cx="7572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Учалинский</a:t>
              </a: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Учалы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81" name="Text Box 438"/>
            <p:cNvSpPr txBox="1">
              <a:spLocks noChangeArrowheads="1"/>
            </p:cNvSpPr>
            <p:nvPr/>
          </p:nvSpPr>
          <p:spPr bwMode="auto">
            <a:xfrm>
              <a:off x="3633788" y="5300663"/>
              <a:ext cx="7572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Бакальский</a:t>
              </a: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Бакал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82" name="Text Box 439"/>
            <p:cNvSpPr txBox="1">
              <a:spLocks noChangeArrowheads="1"/>
            </p:cNvSpPr>
            <p:nvPr/>
          </p:nvSpPr>
          <p:spPr bwMode="auto">
            <a:xfrm>
              <a:off x="3367088" y="5176838"/>
              <a:ext cx="7572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 dirty="0" err="1">
                  <a:latin typeface="Calibri" pitchFamily="34" charset="0"/>
                </a:rPr>
                <a:t>Саткинский</a:t>
              </a:r>
              <a:r>
                <a:rPr lang="ru-RU" sz="300" b="1" dirty="0">
                  <a:latin typeface="Calibri" pitchFamily="34" charset="0"/>
                </a:rPr>
                <a:t> взвод</a:t>
              </a:r>
              <a:endParaRPr lang="ru-RU" sz="300" dirty="0">
                <a:latin typeface="Calibri" pitchFamily="34" charset="0"/>
              </a:endParaRPr>
            </a:p>
            <a:p>
              <a:pPr algn="ctr" defTabSz="1279525"/>
              <a:r>
                <a:rPr lang="ru-RU" sz="300" i="1" dirty="0">
                  <a:latin typeface="Calibri" pitchFamily="34" charset="0"/>
                </a:rPr>
                <a:t>г. </a:t>
              </a:r>
              <a:r>
                <a:rPr lang="ru-RU" sz="300" i="1" dirty="0" err="1">
                  <a:latin typeface="Calibri" pitchFamily="34" charset="0"/>
                </a:rPr>
                <a:t>Сатка</a:t>
              </a:r>
              <a:endParaRPr lang="ru-RU" sz="300" dirty="0">
                <a:latin typeface="Calibri" pitchFamily="34" charset="0"/>
              </a:endParaRPr>
            </a:p>
          </p:txBody>
        </p:sp>
        <p:sp>
          <p:nvSpPr>
            <p:cNvPr id="483" name="Text Box 440"/>
            <p:cNvSpPr txBox="1">
              <a:spLocks noChangeArrowheads="1"/>
            </p:cNvSpPr>
            <p:nvPr/>
          </p:nvSpPr>
          <p:spPr bwMode="auto">
            <a:xfrm>
              <a:off x="3219450" y="4605338"/>
              <a:ext cx="757238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Северный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п. Сараны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84" name="Text Box 441"/>
            <p:cNvSpPr txBox="1">
              <a:spLocks noChangeArrowheads="1"/>
            </p:cNvSpPr>
            <p:nvPr/>
          </p:nvSpPr>
          <p:spPr bwMode="auto">
            <a:xfrm>
              <a:off x="3690938" y="4772025"/>
              <a:ext cx="7572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Березовский</a:t>
              </a: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Березовский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85" name="Text Box 442"/>
            <p:cNvSpPr txBox="1">
              <a:spLocks noChangeArrowheads="1"/>
            </p:cNvSpPr>
            <p:nvPr/>
          </p:nvSpPr>
          <p:spPr bwMode="auto">
            <a:xfrm>
              <a:off x="4062413" y="4157663"/>
              <a:ext cx="7572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Североуральский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п. Калья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86" name="AutoShape 443"/>
            <p:cNvSpPr>
              <a:spLocks noEditPoints="1"/>
            </p:cNvSpPr>
            <p:nvPr/>
          </p:nvSpPr>
          <p:spPr bwMode="auto">
            <a:xfrm>
              <a:off x="4114800" y="4729163"/>
              <a:ext cx="44450" cy="52387"/>
            </a:xfrm>
            <a:custGeom>
              <a:avLst/>
              <a:gdLst>
                <a:gd name="T0" fmla="*/ 2147483647 w 82"/>
                <a:gd name="T1" fmla="*/ 0 h 100"/>
                <a:gd name="T2" fmla="*/ 2070712779 w 82"/>
                <a:gd name="T3" fmla="*/ 0 h 100"/>
                <a:gd name="T4" fmla="*/ 1433661037 w 82"/>
                <a:gd name="T5" fmla="*/ 143806528 h 100"/>
                <a:gd name="T6" fmla="*/ 1274398914 w 82"/>
                <a:gd name="T7" fmla="*/ 287613055 h 100"/>
                <a:gd name="T8" fmla="*/ 637052555 w 82"/>
                <a:gd name="T9" fmla="*/ 718758065 h 100"/>
                <a:gd name="T10" fmla="*/ 477789213 w 82"/>
                <a:gd name="T11" fmla="*/ 862564003 h 100"/>
                <a:gd name="T12" fmla="*/ 0 w 82"/>
                <a:gd name="T13" fmla="*/ 2147483647 h 100"/>
                <a:gd name="T14" fmla="*/ 0 w 82"/>
                <a:gd name="T15" fmla="*/ 2147483647 h 100"/>
                <a:gd name="T16" fmla="*/ 477789213 w 82"/>
                <a:gd name="T17" fmla="*/ 2147483647 h 100"/>
                <a:gd name="T18" fmla="*/ 637052555 w 82"/>
                <a:gd name="T19" fmla="*/ 2147483647 h 100"/>
                <a:gd name="T20" fmla="*/ 1274398914 w 82"/>
                <a:gd name="T21" fmla="*/ 2147483647 h 100"/>
                <a:gd name="T22" fmla="*/ 1433661037 w 82"/>
                <a:gd name="T23" fmla="*/ 2147483647 h 100"/>
                <a:gd name="T24" fmla="*/ 2070712779 w 82"/>
                <a:gd name="T25" fmla="*/ 2147483647 h 100"/>
                <a:gd name="T26" fmla="*/ 2147483647 w 82"/>
                <a:gd name="T27" fmla="*/ 2147483647 h 100"/>
                <a:gd name="T28" fmla="*/ 2147483647 w 82"/>
                <a:gd name="T29" fmla="*/ 2147483647 h 100"/>
                <a:gd name="T30" fmla="*/ 2147483647 w 82"/>
                <a:gd name="T31" fmla="*/ 2147483647 h 100"/>
                <a:gd name="T32" fmla="*/ 2147483647 w 82"/>
                <a:gd name="T33" fmla="*/ 2147483647 h 100"/>
                <a:gd name="T34" fmla="*/ 2147483647 w 82"/>
                <a:gd name="T35" fmla="*/ 2147483647 h 100"/>
                <a:gd name="T36" fmla="*/ 2147483647 w 82"/>
                <a:gd name="T37" fmla="*/ 2147483647 h 100"/>
                <a:gd name="T38" fmla="*/ 2147483647 w 82"/>
                <a:gd name="T39" fmla="*/ 2147483647 h 100"/>
                <a:gd name="T40" fmla="*/ 2147483647 w 82"/>
                <a:gd name="T41" fmla="*/ 862564003 h 100"/>
                <a:gd name="T42" fmla="*/ 2147483647 w 82"/>
                <a:gd name="T43" fmla="*/ 718758065 h 100"/>
                <a:gd name="T44" fmla="*/ 2147483647 w 82"/>
                <a:gd name="T45" fmla="*/ 287613055 h 100"/>
                <a:gd name="T46" fmla="*/ 2147483647 w 82"/>
                <a:gd name="T47" fmla="*/ 143806528 h 100"/>
                <a:gd name="T48" fmla="*/ 2147483647 w 82"/>
                <a:gd name="T49" fmla="*/ 0 h 100"/>
                <a:gd name="T50" fmla="*/ 2147483647 w 82"/>
                <a:gd name="T51" fmla="*/ 1006370465 h 100"/>
                <a:gd name="T52" fmla="*/ 2147483647 w 82"/>
                <a:gd name="T53" fmla="*/ 1150177713 h 100"/>
                <a:gd name="T54" fmla="*/ 2147483647 w 82"/>
                <a:gd name="T55" fmla="*/ 1293983127 h 100"/>
                <a:gd name="T56" fmla="*/ 2147483647 w 82"/>
                <a:gd name="T57" fmla="*/ 2147483647 h 100"/>
                <a:gd name="T58" fmla="*/ 2147483647 w 82"/>
                <a:gd name="T59" fmla="*/ 2147483647 h 100"/>
                <a:gd name="T60" fmla="*/ 2147483647 w 82"/>
                <a:gd name="T61" fmla="*/ 2147483647 h 100"/>
                <a:gd name="T62" fmla="*/ 2147483647 w 82"/>
                <a:gd name="T63" fmla="*/ 2147483647 h 100"/>
                <a:gd name="T64" fmla="*/ 1911450656 w 82"/>
                <a:gd name="T65" fmla="*/ 2147483647 h 100"/>
                <a:gd name="T66" fmla="*/ 1592924243 w 82"/>
                <a:gd name="T67" fmla="*/ 2147483647 h 100"/>
                <a:gd name="T68" fmla="*/ 1274398914 w 82"/>
                <a:gd name="T69" fmla="*/ 2147483647 h 100"/>
                <a:gd name="T70" fmla="*/ 1115134894 w 82"/>
                <a:gd name="T71" fmla="*/ 2147483647 h 100"/>
                <a:gd name="T72" fmla="*/ 1115134894 w 82"/>
                <a:gd name="T73" fmla="*/ 2147483647 h 100"/>
                <a:gd name="T74" fmla="*/ 1274398914 w 82"/>
                <a:gd name="T75" fmla="*/ 2147483647 h 100"/>
                <a:gd name="T76" fmla="*/ 1592924243 w 82"/>
                <a:gd name="T77" fmla="*/ 1293983127 h 100"/>
                <a:gd name="T78" fmla="*/ 1911450656 w 82"/>
                <a:gd name="T79" fmla="*/ 1150177713 h 100"/>
                <a:gd name="T80" fmla="*/ 2147483647 w 82"/>
                <a:gd name="T81" fmla="*/ 1006370465 h 10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2"/>
                <a:gd name="T124" fmla="*/ 0 h 100"/>
                <a:gd name="T125" fmla="*/ 82 w 82"/>
                <a:gd name="T126" fmla="*/ 100 h 10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2" h="100">
                  <a:moveTo>
                    <a:pt x="44" y="0"/>
                  </a:moveTo>
                  <a:lnTo>
                    <a:pt x="39" y="0"/>
                  </a:lnTo>
                  <a:lnTo>
                    <a:pt x="26" y="3"/>
                  </a:lnTo>
                  <a:lnTo>
                    <a:pt x="22" y="5"/>
                  </a:lnTo>
                  <a:lnTo>
                    <a:pt x="12" y="14"/>
                  </a:lnTo>
                  <a:lnTo>
                    <a:pt x="9" y="18"/>
                  </a:lnTo>
                  <a:lnTo>
                    <a:pt x="0" y="47"/>
                  </a:lnTo>
                  <a:lnTo>
                    <a:pt x="0" y="53"/>
                  </a:lnTo>
                  <a:lnTo>
                    <a:pt x="9" y="81"/>
                  </a:lnTo>
                  <a:lnTo>
                    <a:pt x="12" y="86"/>
                  </a:lnTo>
                  <a:lnTo>
                    <a:pt x="22" y="95"/>
                  </a:lnTo>
                  <a:lnTo>
                    <a:pt x="26" y="97"/>
                  </a:lnTo>
                  <a:lnTo>
                    <a:pt x="39" y="100"/>
                  </a:lnTo>
                  <a:lnTo>
                    <a:pt x="44" y="100"/>
                  </a:lnTo>
                  <a:lnTo>
                    <a:pt x="56" y="97"/>
                  </a:lnTo>
                  <a:lnTo>
                    <a:pt x="60" y="95"/>
                  </a:lnTo>
                  <a:lnTo>
                    <a:pt x="70" y="86"/>
                  </a:lnTo>
                  <a:lnTo>
                    <a:pt x="73" y="81"/>
                  </a:lnTo>
                  <a:lnTo>
                    <a:pt x="82" y="53"/>
                  </a:lnTo>
                  <a:lnTo>
                    <a:pt x="82" y="47"/>
                  </a:lnTo>
                  <a:lnTo>
                    <a:pt x="73" y="18"/>
                  </a:lnTo>
                  <a:lnTo>
                    <a:pt x="70" y="14"/>
                  </a:lnTo>
                  <a:lnTo>
                    <a:pt x="60" y="5"/>
                  </a:lnTo>
                  <a:lnTo>
                    <a:pt x="56" y="3"/>
                  </a:lnTo>
                  <a:lnTo>
                    <a:pt x="44" y="0"/>
                  </a:lnTo>
                  <a:close/>
                  <a:moveTo>
                    <a:pt x="42" y="21"/>
                  </a:moveTo>
                  <a:lnTo>
                    <a:pt x="49" y="23"/>
                  </a:lnTo>
                  <a:lnTo>
                    <a:pt x="52" y="26"/>
                  </a:lnTo>
                  <a:lnTo>
                    <a:pt x="61" y="50"/>
                  </a:lnTo>
                  <a:lnTo>
                    <a:pt x="53" y="73"/>
                  </a:lnTo>
                  <a:lnTo>
                    <a:pt x="48" y="78"/>
                  </a:lnTo>
                  <a:lnTo>
                    <a:pt x="42" y="79"/>
                  </a:lnTo>
                  <a:lnTo>
                    <a:pt x="35" y="78"/>
                  </a:lnTo>
                  <a:lnTo>
                    <a:pt x="30" y="73"/>
                  </a:lnTo>
                  <a:lnTo>
                    <a:pt x="22" y="50"/>
                  </a:lnTo>
                  <a:lnTo>
                    <a:pt x="21" y="53"/>
                  </a:lnTo>
                  <a:lnTo>
                    <a:pt x="21" y="47"/>
                  </a:lnTo>
                  <a:lnTo>
                    <a:pt x="22" y="50"/>
                  </a:lnTo>
                  <a:lnTo>
                    <a:pt x="30" y="26"/>
                  </a:lnTo>
                  <a:lnTo>
                    <a:pt x="34" y="23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79525"/>
              <a:endParaRPr lang="ru-RU" sz="1400">
                <a:latin typeface="Calibri" pitchFamily="34" charset="0"/>
              </a:endParaRPr>
            </a:p>
          </p:txBody>
        </p:sp>
        <p:sp>
          <p:nvSpPr>
            <p:cNvPr id="487" name="Text Box 444"/>
            <p:cNvSpPr txBox="1">
              <a:spLocks noChangeArrowheads="1"/>
            </p:cNvSpPr>
            <p:nvPr/>
          </p:nvSpPr>
          <p:spPr bwMode="auto">
            <a:xfrm>
              <a:off x="3419475" y="4443413"/>
              <a:ext cx="757238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Асбестовский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Асбест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88" name="Text Box 445"/>
            <p:cNvSpPr txBox="1">
              <a:spLocks noChangeArrowheads="1"/>
            </p:cNvSpPr>
            <p:nvPr/>
          </p:nvSpPr>
          <p:spPr bwMode="auto">
            <a:xfrm>
              <a:off x="4048125" y="4576763"/>
              <a:ext cx="757238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Краснотурьинский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г.Краснотурьинск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89" name="Text Box 446"/>
            <p:cNvSpPr txBox="1">
              <a:spLocks noChangeArrowheads="1"/>
            </p:cNvSpPr>
            <p:nvPr/>
          </p:nvSpPr>
          <p:spPr bwMode="auto">
            <a:xfrm>
              <a:off x="3757613" y="5514975"/>
              <a:ext cx="7572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Копейский</a:t>
              </a: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Копейск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90" name="Text Box 447"/>
            <p:cNvSpPr txBox="1">
              <a:spLocks noChangeArrowheads="1"/>
            </p:cNvSpPr>
            <p:nvPr/>
          </p:nvSpPr>
          <p:spPr bwMode="auto">
            <a:xfrm>
              <a:off x="4357688" y="4872038"/>
              <a:ext cx="7572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 dirty="0">
                  <a:latin typeface="Calibri" pitchFamily="34" charset="0"/>
                </a:rPr>
                <a:t>Екатеринбургский взвод</a:t>
              </a:r>
              <a:endParaRPr lang="ru-RU" sz="300" dirty="0">
                <a:latin typeface="Calibri" pitchFamily="34" charset="0"/>
              </a:endParaRPr>
            </a:p>
            <a:p>
              <a:pPr algn="ctr" defTabSz="1279525"/>
              <a:r>
                <a:rPr lang="ru-RU" sz="300" i="1" dirty="0">
                  <a:latin typeface="Calibri" pitchFamily="34" charset="0"/>
                </a:rPr>
                <a:t>г. Екатеринбург</a:t>
              </a:r>
              <a:endParaRPr lang="ru-RU" sz="300" dirty="0">
                <a:latin typeface="Calibri" pitchFamily="34" charset="0"/>
              </a:endParaRPr>
            </a:p>
          </p:txBody>
        </p:sp>
        <p:sp>
          <p:nvSpPr>
            <p:cNvPr id="491" name="Text Box 448"/>
            <p:cNvSpPr txBox="1">
              <a:spLocks noChangeArrowheads="1"/>
            </p:cNvSpPr>
            <p:nvPr/>
          </p:nvSpPr>
          <p:spPr bwMode="auto">
            <a:xfrm>
              <a:off x="3829050" y="5800725"/>
              <a:ext cx="757238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Пластовский</a:t>
              </a: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Пласт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92" name="Text Box 449"/>
            <p:cNvSpPr txBox="1">
              <a:spLocks noChangeArrowheads="1"/>
            </p:cNvSpPr>
            <p:nvPr/>
          </p:nvSpPr>
          <p:spPr bwMode="auto">
            <a:xfrm>
              <a:off x="3771900" y="3657600"/>
              <a:ext cx="757238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Интинский</a:t>
              </a: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Инта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93" name="Text Box 450"/>
            <p:cNvSpPr txBox="1">
              <a:spLocks noChangeArrowheads="1"/>
            </p:cNvSpPr>
            <p:nvPr/>
          </p:nvSpPr>
          <p:spPr bwMode="auto">
            <a:xfrm>
              <a:off x="3886200" y="3405188"/>
              <a:ext cx="757238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Воргашорский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п. Воргашор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94" name="Text Box 451"/>
            <p:cNvSpPr txBox="1">
              <a:spLocks noChangeArrowheads="1"/>
            </p:cNvSpPr>
            <p:nvPr/>
          </p:nvSpPr>
          <p:spPr bwMode="auto">
            <a:xfrm>
              <a:off x="4500563" y="3567113"/>
              <a:ext cx="7572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Воркутинский</a:t>
              </a: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Воркута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97" name="Text Box 454"/>
            <p:cNvSpPr txBox="1">
              <a:spLocks noChangeArrowheads="1"/>
            </p:cNvSpPr>
            <p:nvPr/>
          </p:nvSpPr>
          <p:spPr bwMode="auto">
            <a:xfrm>
              <a:off x="1600200" y="3324225"/>
              <a:ext cx="757238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Первый взвод</a:t>
              </a: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Второй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Москва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98" name="Text Box 455"/>
            <p:cNvSpPr txBox="1">
              <a:spLocks noChangeArrowheads="1"/>
            </p:cNvSpPr>
            <p:nvPr/>
          </p:nvSpPr>
          <p:spPr bwMode="auto">
            <a:xfrm>
              <a:off x="2024063" y="5053013"/>
              <a:ext cx="7572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Самарский</a:t>
              </a: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Самара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99" name="Text Box 456"/>
            <p:cNvSpPr txBox="1">
              <a:spLocks noChangeArrowheads="1"/>
            </p:cNvSpPr>
            <p:nvPr/>
          </p:nvSpPr>
          <p:spPr bwMode="auto">
            <a:xfrm>
              <a:off x="2481263" y="4271963"/>
              <a:ext cx="1266825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Нижегородский пункт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Нижний Новгород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500" name="Text Box 457"/>
            <p:cNvSpPr txBox="1">
              <a:spLocks noChangeArrowheads="1"/>
            </p:cNvSpPr>
            <p:nvPr/>
          </p:nvSpPr>
          <p:spPr bwMode="auto">
            <a:xfrm>
              <a:off x="1633538" y="2700338"/>
              <a:ext cx="857250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Санкт-Петербургский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Санкт-Петербург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501" name="Text Box 458"/>
            <p:cNvSpPr txBox="1">
              <a:spLocks noChangeArrowheads="1"/>
            </p:cNvSpPr>
            <p:nvPr/>
          </p:nvSpPr>
          <p:spPr bwMode="auto">
            <a:xfrm>
              <a:off x="1328738" y="3657600"/>
              <a:ext cx="7572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Новомосковский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Новомосковск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502" name="Text Box 459"/>
            <p:cNvSpPr txBox="1">
              <a:spLocks noChangeArrowheads="1"/>
            </p:cNvSpPr>
            <p:nvPr/>
          </p:nvSpPr>
          <p:spPr bwMode="auto">
            <a:xfrm>
              <a:off x="2657475" y="4476750"/>
              <a:ext cx="757238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Казанский пункт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Казань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503" name="Text Box 461"/>
            <p:cNvSpPr txBox="1">
              <a:spLocks noChangeArrowheads="1"/>
            </p:cNvSpPr>
            <p:nvPr/>
          </p:nvSpPr>
          <p:spPr bwMode="auto">
            <a:xfrm>
              <a:off x="1157030" y="7838833"/>
              <a:ext cx="3844324" cy="300338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79525"/>
              <a:r>
                <a:rPr lang="ru-RU" sz="1000" b="1" dirty="0">
                  <a:latin typeface="Calibri" pitchFamily="34" charset="0"/>
                </a:rPr>
                <a:t>- </a:t>
              </a:r>
              <a:r>
                <a:rPr lang="en-GB" sz="1000" b="1" dirty="0" smtClean="0">
                  <a:latin typeface="Calibri" pitchFamily="34" charset="0"/>
                </a:rPr>
                <a:t>MINE RESCUE STATIONS</a:t>
              </a:r>
              <a:r>
                <a:rPr lang="ru-RU" sz="1000" b="1" dirty="0" smtClean="0">
                  <a:latin typeface="Calibri" pitchFamily="34" charset="0"/>
                </a:rPr>
                <a:t> (</a:t>
              </a:r>
              <a:r>
                <a:rPr lang="en-GB" sz="1000" b="1" dirty="0" smtClean="0">
                  <a:latin typeface="Calibri" pitchFamily="34" charset="0"/>
                </a:rPr>
                <a:t>PLATOONS, POSTS</a:t>
              </a:r>
              <a:r>
                <a:rPr lang="ru-RU" sz="1000" b="1" dirty="0" smtClean="0">
                  <a:latin typeface="Calibri" pitchFamily="34" charset="0"/>
                </a:rPr>
                <a:t>)</a:t>
              </a:r>
              <a:endParaRPr lang="ru-RU" sz="1000" dirty="0">
                <a:latin typeface="Calibri" pitchFamily="34" charset="0"/>
              </a:endParaRPr>
            </a:p>
          </p:txBody>
        </p:sp>
        <p:sp>
          <p:nvSpPr>
            <p:cNvPr id="504" name="Text Box 462"/>
            <p:cNvSpPr txBox="1">
              <a:spLocks noChangeArrowheads="1"/>
            </p:cNvSpPr>
            <p:nvPr/>
          </p:nvSpPr>
          <p:spPr bwMode="auto">
            <a:xfrm>
              <a:off x="1290638" y="3543300"/>
              <a:ext cx="428625" cy="14287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i="1">
                  <a:latin typeface="Calibri" pitchFamily="34" charset="0"/>
                </a:rPr>
                <a:t>г. Чехов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505" name="Овал 560"/>
            <p:cNvSpPr>
              <a:spLocks noChangeAspect="1"/>
            </p:cNvSpPr>
            <p:nvPr/>
          </p:nvSpPr>
          <p:spPr bwMode="auto">
            <a:xfrm>
              <a:off x="2268538" y="2657475"/>
              <a:ext cx="131762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06" name="Овал 563"/>
            <p:cNvSpPr>
              <a:spLocks noChangeAspect="1"/>
            </p:cNvSpPr>
            <p:nvPr/>
          </p:nvSpPr>
          <p:spPr bwMode="auto">
            <a:xfrm>
              <a:off x="1919288" y="3729038"/>
              <a:ext cx="131762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07" name="Овал 567"/>
            <p:cNvSpPr>
              <a:spLocks noChangeAspect="1"/>
            </p:cNvSpPr>
            <p:nvPr/>
          </p:nvSpPr>
          <p:spPr bwMode="auto">
            <a:xfrm>
              <a:off x="2047875" y="3600450"/>
              <a:ext cx="131763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08" name="Овал 571"/>
            <p:cNvSpPr>
              <a:spLocks noChangeAspect="1"/>
            </p:cNvSpPr>
            <p:nvPr/>
          </p:nvSpPr>
          <p:spPr bwMode="auto">
            <a:xfrm>
              <a:off x="1257300" y="4157663"/>
              <a:ext cx="131763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09" name="Овал 575"/>
            <p:cNvSpPr>
              <a:spLocks noChangeAspect="1"/>
            </p:cNvSpPr>
            <p:nvPr/>
          </p:nvSpPr>
          <p:spPr bwMode="auto">
            <a:xfrm>
              <a:off x="1217059" y="4185435"/>
              <a:ext cx="131764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10" name="Овал 577"/>
            <p:cNvSpPr>
              <a:spLocks noChangeAspect="1"/>
            </p:cNvSpPr>
            <p:nvPr/>
          </p:nvSpPr>
          <p:spPr bwMode="auto">
            <a:xfrm>
              <a:off x="1319213" y="4440238"/>
              <a:ext cx="131762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11" name="Овал 581"/>
            <p:cNvSpPr>
              <a:spLocks noChangeAspect="1"/>
            </p:cNvSpPr>
            <p:nvPr/>
          </p:nvSpPr>
          <p:spPr bwMode="auto">
            <a:xfrm>
              <a:off x="1664523" y="4536361"/>
              <a:ext cx="131764" cy="131764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12" name="Овал 588"/>
            <p:cNvSpPr>
              <a:spLocks noChangeAspect="1"/>
            </p:cNvSpPr>
            <p:nvPr/>
          </p:nvSpPr>
          <p:spPr bwMode="auto">
            <a:xfrm>
              <a:off x="1385888" y="4819650"/>
              <a:ext cx="131762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13" name="Овал 608"/>
            <p:cNvSpPr>
              <a:spLocks noChangeAspect="1"/>
            </p:cNvSpPr>
            <p:nvPr/>
          </p:nvSpPr>
          <p:spPr bwMode="auto">
            <a:xfrm>
              <a:off x="1525588" y="4800600"/>
              <a:ext cx="131762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14" name="Овал 610"/>
            <p:cNvSpPr>
              <a:spLocks noChangeAspect="1"/>
            </p:cNvSpPr>
            <p:nvPr/>
          </p:nvSpPr>
          <p:spPr bwMode="auto">
            <a:xfrm>
              <a:off x="1114425" y="5157788"/>
              <a:ext cx="131763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15" name="Овал 611"/>
            <p:cNvSpPr>
              <a:spLocks noChangeAspect="1"/>
            </p:cNvSpPr>
            <p:nvPr/>
          </p:nvSpPr>
          <p:spPr bwMode="auto">
            <a:xfrm>
              <a:off x="1533525" y="5419725"/>
              <a:ext cx="131763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16" name="Овал 612"/>
            <p:cNvSpPr>
              <a:spLocks noChangeAspect="1"/>
            </p:cNvSpPr>
            <p:nvPr/>
          </p:nvSpPr>
          <p:spPr bwMode="auto">
            <a:xfrm>
              <a:off x="742950" y="5545138"/>
              <a:ext cx="131763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17" name="Овал 613"/>
            <p:cNvSpPr>
              <a:spLocks noChangeAspect="1"/>
            </p:cNvSpPr>
            <p:nvPr/>
          </p:nvSpPr>
          <p:spPr bwMode="auto">
            <a:xfrm>
              <a:off x="2657475" y="4286250"/>
              <a:ext cx="131763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18" name="Овал 615"/>
            <p:cNvSpPr>
              <a:spLocks noChangeAspect="1"/>
            </p:cNvSpPr>
            <p:nvPr/>
          </p:nvSpPr>
          <p:spPr bwMode="auto">
            <a:xfrm>
              <a:off x="2747963" y="4591050"/>
              <a:ext cx="131762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19" name="Овал 617"/>
            <p:cNvSpPr>
              <a:spLocks noChangeAspect="1"/>
            </p:cNvSpPr>
            <p:nvPr/>
          </p:nvSpPr>
          <p:spPr bwMode="auto">
            <a:xfrm>
              <a:off x="2505075" y="5153025"/>
              <a:ext cx="131763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20" name="Овал 620"/>
            <p:cNvSpPr>
              <a:spLocks noChangeAspect="1"/>
            </p:cNvSpPr>
            <p:nvPr/>
          </p:nvSpPr>
          <p:spPr bwMode="auto">
            <a:xfrm>
              <a:off x="2543175" y="5462588"/>
              <a:ext cx="131763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21" name="Овал 622"/>
            <p:cNvSpPr>
              <a:spLocks noChangeAspect="1"/>
            </p:cNvSpPr>
            <p:nvPr/>
          </p:nvSpPr>
          <p:spPr bwMode="auto">
            <a:xfrm>
              <a:off x="2576513" y="5792788"/>
              <a:ext cx="131762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22" name="Овал 624"/>
            <p:cNvSpPr>
              <a:spLocks noChangeAspect="1"/>
            </p:cNvSpPr>
            <p:nvPr/>
          </p:nvSpPr>
          <p:spPr bwMode="auto">
            <a:xfrm>
              <a:off x="2568589" y="5730040"/>
              <a:ext cx="131762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23" name="Овал 626"/>
            <p:cNvSpPr>
              <a:spLocks noChangeAspect="1"/>
            </p:cNvSpPr>
            <p:nvPr/>
          </p:nvSpPr>
          <p:spPr bwMode="auto">
            <a:xfrm>
              <a:off x="3016053" y="5440427"/>
              <a:ext cx="131764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24" name="Овал 627"/>
            <p:cNvSpPr>
              <a:spLocks noChangeAspect="1"/>
            </p:cNvSpPr>
            <p:nvPr/>
          </p:nvSpPr>
          <p:spPr bwMode="auto">
            <a:xfrm>
              <a:off x="3054350" y="6154738"/>
              <a:ext cx="131763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25" name="Овал 631"/>
            <p:cNvSpPr>
              <a:spLocks noChangeAspect="1"/>
            </p:cNvSpPr>
            <p:nvPr/>
          </p:nvSpPr>
          <p:spPr bwMode="auto">
            <a:xfrm>
              <a:off x="3324225" y="5724525"/>
              <a:ext cx="131763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26" name="Овал 633"/>
            <p:cNvSpPr>
              <a:spLocks noChangeAspect="1"/>
            </p:cNvSpPr>
            <p:nvPr/>
          </p:nvSpPr>
          <p:spPr bwMode="auto">
            <a:xfrm>
              <a:off x="3449638" y="5753100"/>
              <a:ext cx="131762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27" name="Овал 635"/>
            <p:cNvSpPr>
              <a:spLocks noChangeAspect="1"/>
            </p:cNvSpPr>
            <p:nvPr/>
          </p:nvSpPr>
          <p:spPr bwMode="auto">
            <a:xfrm>
              <a:off x="3925888" y="5900738"/>
              <a:ext cx="131762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28" name="Овал 637"/>
            <p:cNvSpPr>
              <a:spLocks noChangeAspect="1"/>
            </p:cNvSpPr>
            <p:nvPr/>
          </p:nvSpPr>
          <p:spPr bwMode="auto">
            <a:xfrm>
              <a:off x="3871913" y="5657850"/>
              <a:ext cx="131762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29" name="Овал 639"/>
            <p:cNvSpPr>
              <a:spLocks noChangeAspect="1"/>
            </p:cNvSpPr>
            <p:nvPr/>
          </p:nvSpPr>
          <p:spPr bwMode="auto">
            <a:xfrm>
              <a:off x="3509963" y="5348288"/>
              <a:ext cx="131762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30" name="Овал 641"/>
            <p:cNvSpPr>
              <a:spLocks noChangeAspect="1"/>
            </p:cNvSpPr>
            <p:nvPr/>
          </p:nvSpPr>
          <p:spPr bwMode="auto">
            <a:xfrm>
              <a:off x="3757613" y="5519738"/>
              <a:ext cx="131762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31" name="Овал 644"/>
            <p:cNvSpPr>
              <a:spLocks noChangeAspect="1"/>
            </p:cNvSpPr>
            <p:nvPr/>
          </p:nvSpPr>
          <p:spPr bwMode="auto">
            <a:xfrm>
              <a:off x="3335338" y="4873625"/>
              <a:ext cx="131762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32" name="Овал 646"/>
            <p:cNvSpPr>
              <a:spLocks noChangeAspect="1"/>
            </p:cNvSpPr>
            <p:nvPr/>
          </p:nvSpPr>
          <p:spPr bwMode="auto">
            <a:xfrm>
              <a:off x="3806825" y="4862513"/>
              <a:ext cx="131763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33" name="Овал 648"/>
            <p:cNvSpPr>
              <a:spLocks noChangeAspect="1"/>
            </p:cNvSpPr>
            <p:nvPr/>
          </p:nvSpPr>
          <p:spPr bwMode="auto">
            <a:xfrm>
              <a:off x="4376738" y="5121275"/>
              <a:ext cx="131762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34" name="Овал 652"/>
            <p:cNvSpPr>
              <a:spLocks noChangeAspect="1"/>
            </p:cNvSpPr>
            <p:nvPr/>
          </p:nvSpPr>
          <p:spPr bwMode="auto">
            <a:xfrm>
              <a:off x="3968750" y="4640263"/>
              <a:ext cx="131763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35" name="Овал 654"/>
            <p:cNvSpPr>
              <a:spLocks noChangeAspect="1"/>
            </p:cNvSpPr>
            <p:nvPr/>
          </p:nvSpPr>
          <p:spPr bwMode="auto">
            <a:xfrm>
              <a:off x="4078288" y="4686300"/>
              <a:ext cx="131762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36" name="Овал 655"/>
            <p:cNvSpPr>
              <a:spLocks noChangeAspect="1"/>
            </p:cNvSpPr>
            <p:nvPr/>
          </p:nvSpPr>
          <p:spPr bwMode="auto">
            <a:xfrm>
              <a:off x="4176713" y="4329113"/>
              <a:ext cx="131762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37" name="Овал 657"/>
            <p:cNvSpPr>
              <a:spLocks noChangeAspect="1"/>
            </p:cNvSpPr>
            <p:nvPr/>
          </p:nvSpPr>
          <p:spPr bwMode="auto">
            <a:xfrm>
              <a:off x="4271963" y="3771900"/>
              <a:ext cx="131762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38" name="Овал 659"/>
            <p:cNvSpPr>
              <a:spLocks noChangeAspect="1"/>
            </p:cNvSpPr>
            <p:nvPr/>
          </p:nvSpPr>
          <p:spPr bwMode="auto">
            <a:xfrm>
              <a:off x="4414838" y="3524250"/>
              <a:ext cx="131762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39" name="Овал 664"/>
            <p:cNvSpPr>
              <a:spLocks noChangeAspect="1"/>
            </p:cNvSpPr>
            <p:nvPr/>
          </p:nvSpPr>
          <p:spPr bwMode="auto">
            <a:xfrm>
              <a:off x="4587875" y="3667125"/>
              <a:ext cx="131763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40" name="Овал 666"/>
            <p:cNvSpPr>
              <a:spLocks noChangeAspect="1"/>
            </p:cNvSpPr>
            <p:nvPr/>
          </p:nvSpPr>
          <p:spPr bwMode="auto">
            <a:xfrm>
              <a:off x="5392738" y="5808663"/>
              <a:ext cx="131762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41" name="Овал 667"/>
            <p:cNvSpPr>
              <a:spLocks noChangeAspect="1"/>
            </p:cNvSpPr>
            <p:nvPr/>
          </p:nvSpPr>
          <p:spPr bwMode="auto">
            <a:xfrm>
              <a:off x="5807075" y="5724525"/>
              <a:ext cx="131763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42" name="Овал 668"/>
            <p:cNvSpPr>
              <a:spLocks noChangeAspect="1"/>
            </p:cNvSpPr>
            <p:nvPr/>
          </p:nvSpPr>
          <p:spPr bwMode="auto">
            <a:xfrm>
              <a:off x="6045200" y="5972175"/>
              <a:ext cx="131763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43" name="Овал 669"/>
            <p:cNvSpPr>
              <a:spLocks noChangeAspect="1"/>
            </p:cNvSpPr>
            <p:nvPr/>
          </p:nvSpPr>
          <p:spPr bwMode="auto">
            <a:xfrm>
              <a:off x="6462713" y="5857875"/>
              <a:ext cx="131762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44" name="Овал 670"/>
            <p:cNvSpPr>
              <a:spLocks noChangeAspect="1"/>
            </p:cNvSpPr>
            <p:nvPr/>
          </p:nvSpPr>
          <p:spPr bwMode="auto">
            <a:xfrm>
              <a:off x="4929188" y="6777038"/>
              <a:ext cx="131762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45" name="Овал 671"/>
            <p:cNvSpPr>
              <a:spLocks noChangeAspect="1"/>
            </p:cNvSpPr>
            <p:nvPr/>
          </p:nvSpPr>
          <p:spPr bwMode="auto">
            <a:xfrm>
              <a:off x="5162550" y="6610350"/>
              <a:ext cx="131763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46" name="Овал 672"/>
            <p:cNvSpPr>
              <a:spLocks noChangeAspect="1"/>
            </p:cNvSpPr>
            <p:nvPr/>
          </p:nvSpPr>
          <p:spPr bwMode="auto">
            <a:xfrm>
              <a:off x="5133197" y="6888495"/>
              <a:ext cx="131762" cy="131764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47" name="Овал 673"/>
            <p:cNvSpPr>
              <a:spLocks noChangeAspect="1"/>
            </p:cNvSpPr>
            <p:nvPr/>
          </p:nvSpPr>
          <p:spPr bwMode="auto">
            <a:xfrm>
              <a:off x="7248525" y="6224588"/>
              <a:ext cx="131763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48" name="Овал 674"/>
            <p:cNvSpPr>
              <a:spLocks noChangeAspect="1"/>
            </p:cNvSpPr>
            <p:nvPr/>
          </p:nvSpPr>
          <p:spPr bwMode="auto">
            <a:xfrm>
              <a:off x="7505700" y="7010400"/>
              <a:ext cx="131763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49" name="Овал 675"/>
            <p:cNvSpPr>
              <a:spLocks noChangeAspect="1"/>
            </p:cNvSpPr>
            <p:nvPr/>
          </p:nvSpPr>
          <p:spPr bwMode="auto">
            <a:xfrm>
              <a:off x="6329363" y="6543675"/>
              <a:ext cx="131762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50" name="Овал 676"/>
            <p:cNvSpPr>
              <a:spLocks noChangeAspect="1"/>
            </p:cNvSpPr>
            <p:nvPr/>
          </p:nvSpPr>
          <p:spPr bwMode="auto">
            <a:xfrm>
              <a:off x="5530850" y="7081749"/>
              <a:ext cx="131764" cy="131764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51" name="Овал 677"/>
            <p:cNvSpPr>
              <a:spLocks noChangeAspect="1"/>
            </p:cNvSpPr>
            <p:nvPr/>
          </p:nvSpPr>
          <p:spPr bwMode="auto">
            <a:xfrm>
              <a:off x="5561262" y="7432497"/>
              <a:ext cx="131762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52" name="Овал 678"/>
            <p:cNvSpPr>
              <a:spLocks noChangeAspect="1"/>
            </p:cNvSpPr>
            <p:nvPr/>
          </p:nvSpPr>
          <p:spPr bwMode="auto">
            <a:xfrm>
              <a:off x="5740400" y="7483475"/>
              <a:ext cx="131763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53" name="Овал 679"/>
            <p:cNvSpPr>
              <a:spLocks noChangeAspect="1"/>
            </p:cNvSpPr>
            <p:nvPr/>
          </p:nvSpPr>
          <p:spPr bwMode="auto">
            <a:xfrm>
              <a:off x="5821363" y="7640638"/>
              <a:ext cx="131762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54" name="Text Box 512"/>
            <p:cNvSpPr txBox="1">
              <a:spLocks noChangeArrowheads="1"/>
            </p:cNvSpPr>
            <p:nvPr/>
          </p:nvSpPr>
          <p:spPr bwMode="auto">
            <a:xfrm>
              <a:off x="5657850" y="7386638"/>
              <a:ext cx="757238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 dirty="0">
                  <a:latin typeface="Calibri" pitchFamily="34" charset="0"/>
                </a:rPr>
                <a:t>Третий взвод</a:t>
              </a:r>
              <a:endParaRPr lang="ru-RU" sz="300" dirty="0">
                <a:latin typeface="Calibri" pitchFamily="34" charset="0"/>
              </a:endParaRPr>
            </a:p>
            <a:p>
              <a:pPr algn="ctr" defTabSz="1279525"/>
              <a:r>
                <a:rPr lang="ru-RU" sz="300" i="1" dirty="0">
                  <a:latin typeface="Calibri" pitchFamily="34" charset="0"/>
                </a:rPr>
                <a:t>г. Калтан</a:t>
              </a:r>
              <a:endParaRPr lang="ru-RU" sz="300" dirty="0">
                <a:latin typeface="Calibri" pitchFamily="34" charset="0"/>
              </a:endParaRPr>
            </a:p>
          </p:txBody>
        </p:sp>
        <p:sp>
          <p:nvSpPr>
            <p:cNvPr id="555" name="Text Box 513"/>
            <p:cNvSpPr txBox="1">
              <a:spLocks noChangeArrowheads="1"/>
            </p:cNvSpPr>
            <p:nvPr/>
          </p:nvSpPr>
          <p:spPr bwMode="auto">
            <a:xfrm>
              <a:off x="5815013" y="7567613"/>
              <a:ext cx="7572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Четвертый взвод 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Междуреченск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556" name="Овал 685"/>
            <p:cNvSpPr>
              <a:spLocks noChangeAspect="1"/>
            </p:cNvSpPr>
            <p:nvPr/>
          </p:nvSpPr>
          <p:spPr bwMode="auto">
            <a:xfrm>
              <a:off x="5511800" y="7673975"/>
              <a:ext cx="131763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57" name="Овал 687"/>
            <p:cNvSpPr>
              <a:spLocks noChangeAspect="1"/>
            </p:cNvSpPr>
            <p:nvPr/>
          </p:nvSpPr>
          <p:spPr bwMode="auto">
            <a:xfrm>
              <a:off x="5649913" y="7888288"/>
              <a:ext cx="131762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58" name="Овал 688"/>
            <p:cNvSpPr>
              <a:spLocks noChangeAspect="1"/>
            </p:cNvSpPr>
            <p:nvPr/>
          </p:nvSpPr>
          <p:spPr bwMode="auto">
            <a:xfrm>
              <a:off x="6010275" y="7907338"/>
              <a:ext cx="131763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59" name="Овал 689"/>
            <p:cNvSpPr>
              <a:spLocks noChangeAspect="1"/>
            </p:cNvSpPr>
            <p:nvPr/>
          </p:nvSpPr>
          <p:spPr bwMode="auto">
            <a:xfrm>
              <a:off x="5734050" y="6500813"/>
              <a:ext cx="131763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60" name="Овал 690"/>
            <p:cNvSpPr>
              <a:spLocks noChangeAspect="1"/>
            </p:cNvSpPr>
            <p:nvPr/>
          </p:nvSpPr>
          <p:spPr bwMode="auto">
            <a:xfrm>
              <a:off x="5686425" y="6805613"/>
              <a:ext cx="131763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61" name="Овал 692"/>
            <p:cNvSpPr>
              <a:spLocks noChangeAspect="1"/>
            </p:cNvSpPr>
            <p:nvPr/>
          </p:nvSpPr>
          <p:spPr bwMode="auto">
            <a:xfrm>
              <a:off x="5819775" y="6938963"/>
              <a:ext cx="131763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62" name="Овал 693"/>
            <p:cNvSpPr>
              <a:spLocks noChangeAspect="1"/>
            </p:cNvSpPr>
            <p:nvPr/>
          </p:nvSpPr>
          <p:spPr bwMode="auto">
            <a:xfrm>
              <a:off x="5991225" y="6826250"/>
              <a:ext cx="131763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63" name="Text Box 521"/>
            <p:cNvSpPr txBox="1">
              <a:spLocks noChangeArrowheads="1"/>
            </p:cNvSpPr>
            <p:nvPr/>
          </p:nvSpPr>
          <p:spPr bwMode="auto">
            <a:xfrm>
              <a:off x="5464175" y="7105650"/>
              <a:ext cx="757238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Первый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с. Недорезово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564" name="Text Box 522"/>
            <p:cNvSpPr txBox="1">
              <a:spLocks noChangeArrowheads="1"/>
            </p:cNvSpPr>
            <p:nvPr/>
          </p:nvSpPr>
          <p:spPr bwMode="auto">
            <a:xfrm>
              <a:off x="5105400" y="6672263"/>
              <a:ext cx="757238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Второй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с. Терентьевское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565" name="Text Box 523"/>
            <p:cNvSpPr txBox="1">
              <a:spLocks noChangeArrowheads="1"/>
            </p:cNvSpPr>
            <p:nvPr/>
          </p:nvSpPr>
          <p:spPr bwMode="auto">
            <a:xfrm>
              <a:off x="5824538" y="6888163"/>
              <a:ext cx="7572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 dirty="0">
                  <a:latin typeface="Calibri" pitchFamily="34" charset="0"/>
                </a:rPr>
                <a:t>Оперативный</a:t>
              </a:r>
            </a:p>
            <a:p>
              <a:pPr algn="ctr" defTabSz="1279525"/>
              <a:r>
                <a:rPr lang="ru-RU" sz="300" b="1" dirty="0">
                  <a:latin typeface="Calibri" pitchFamily="34" charset="0"/>
                </a:rPr>
                <a:t>взвод</a:t>
              </a:r>
              <a:endParaRPr lang="ru-RU" sz="300" dirty="0">
                <a:latin typeface="Calibri" pitchFamily="34" charset="0"/>
              </a:endParaRPr>
            </a:p>
            <a:p>
              <a:pPr algn="ctr" defTabSz="1279525"/>
              <a:r>
                <a:rPr lang="ru-RU" sz="300" i="1" dirty="0">
                  <a:latin typeface="Calibri" pitchFamily="34" charset="0"/>
                </a:rPr>
                <a:t>г. Прокопьевск</a:t>
              </a:r>
              <a:endParaRPr lang="ru-RU" sz="300" dirty="0">
                <a:latin typeface="Calibri" pitchFamily="34" charset="0"/>
              </a:endParaRPr>
            </a:p>
          </p:txBody>
        </p:sp>
        <p:sp>
          <p:nvSpPr>
            <p:cNvPr id="566" name="Овал 694"/>
            <p:cNvSpPr>
              <a:spLocks noChangeAspect="1"/>
            </p:cNvSpPr>
            <p:nvPr/>
          </p:nvSpPr>
          <p:spPr bwMode="auto">
            <a:xfrm>
              <a:off x="6497638" y="7696200"/>
              <a:ext cx="131762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67" name="Овал 695"/>
            <p:cNvSpPr>
              <a:spLocks noChangeAspect="1"/>
            </p:cNvSpPr>
            <p:nvPr/>
          </p:nvSpPr>
          <p:spPr bwMode="auto">
            <a:xfrm>
              <a:off x="6597650" y="7334250"/>
              <a:ext cx="131763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68" name="Овал 696"/>
            <p:cNvSpPr>
              <a:spLocks noChangeAspect="1"/>
            </p:cNvSpPr>
            <p:nvPr/>
          </p:nvSpPr>
          <p:spPr bwMode="auto">
            <a:xfrm>
              <a:off x="6931025" y="7472363"/>
              <a:ext cx="131763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69" name="Овал 697"/>
            <p:cNvSpPr>
              <a:spLocks noChangeAspect="1"/>
            </p:cNvSpPr>
            <p:nvPr/>
          </p:nvSpPr>
          <p:spPr bwMode="auto">
            <a:xfrm>
              <a:off x="6343650" y="7105650"/>
              <a:ext cx="131763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70" name="Овал 698"/>
            <p:cNvSpPr>
              <a:spLocks noChangeAspect="1"/>
            </p:cNvSpPr>
            <p:nvPr/>
          </p:nvSpPr>
          <p:spPr bwMode="auto">
            <a:xfrm>
              <a:off x="6201803" y="7335958"/>
              <a:ext cx="131762" cy="131764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71" name="Овал 699"/>
            <p:cNvSpPr>
              <a:spLocks noChangeAspect="1"/>
            </p:cNvSpPr>
            <p:nvPr/>
          </p:nvSpPr>
          <p:spPr bwMode="auto">
            <a:xfrm>
              <a:off x="8115300" y="4800600"/>
              <a:ext cx="131763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72" name="Овал 700"/>
            <p:cNvSpPr>
              <a:spLocks noChangeAspect="1"/>
            </p:cNvSpPr>
            <p:nvPr/>
          </p:nvSpPr>
          <p:spPr bwMode="auto">
            <a:xfrm>
              <a:off x="9186863" y="5657850"/>
              <a:ext cx="131762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73" name="Овал 701"/>
            <p:cNvSpPr>
              <a:spLocks noChangeAspect="1"/>
            </p:cNvSpPr>
            <p:nvPr/>
          </p:nvSpPr>
          <p:spPr bwMode="auto">
            <a:xfrm>
              <a:off x="9501188" y="6196013"/>
              <a:ext cx="131762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74" name="Овал 702"/>
            <p:cNvSpPr>
              <a:spLocks noChangeAspect="1"/>
            </p:cNvSpPr>
            <p:nvPr/>
          </p:nvSpPr>
          <p:spPr bwMode="auto">
            <a:xfrm>
              <a:off x="8591550" y="3657600"/>
              <a:ext cx="131763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75" name="Овал 703"/>
            <p:cNvSpPr>
              <a:spLocks noChangeAspect="1"/>
            </p:cNvSpPr>
            <p:nvPr/>
          </p:nvSpPr>
          <p:spPr bwMode="auto">
            <a:xfrm>
              <a:off x="8805863" y="4029075"/>
              <a:ext cx="131762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76" name="Овал 704"/>
            <p:cNvSpPr>
              <a:spLocks noChangeAspect="1"/>
            </p:cNvSpPr>
            <p:nvPr/>
          </p:nvSpPr>
          <p:spPr bwMode="auto">
            <a:xfrm>
              <a:off x="9996488" y="4133850"/>
              <a:ext cx="131762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77" name="Овал 705"/>
            <p:cNvSpPr>
              <a:spLocks noChangeAspect="1"/>
            </p:cNvSpPr>
            <p:nvPr/>
          </p:nvSpPr>
          <p:spPr bwMode="auto">
            <a:xfrm>
              <a:off x="9996488" y="4576763"/>
              <a:ext cx="131762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78" name="Овал 706"/>
            <p:cNvSpPr>
              <a:spLocks noChangeAspect="1"/>
            </p:cNvSpPr>
            <p:nvPr/>
          </p:nvSpPr>
          <p:spPr bwMode="auto">
            <a:xfrm>
              <a:off x="11972925" y="4014788"/>
              <a:ext cx="131763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79" name="Овал 707"/>
            <p:cNvSpPr>
              <a:spLocks noChangeAspect="1"/>
            </p:cNvSpPr>
            <p:nvPr/>
          </p:nvSpPr>
          <p:spPr bwMode="auto">
            <a:xfrm>
              <a:off x="11615738" y="6515100"/>
              <a:ext cx="131762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80" name="Овал 708"/>
            <p:cNvSpPr>
              <a:spLocks noChangeAspect="1"/>
            </p:cNvSpPr>
            <p:nvPr/>
          </p:nvSpPr>
          <p:spPr bwMode="auto">
            <a:xfrm>
              <a:off x="10115550" y="7121525"/>
              <a:ext cx="131763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81" name="Овал 709"/>
            <p:cNvSpPr>
              <a:spLocks noChangeAspect="1"/>
            </p:cNvSpPr>
            <p:nvPr/>
          </p:nvSpPr>
          <p:spPr bwMode="auto">
            <a:xfrm>
              <a:off x="11120438" y="7596188"/>
              <a:ext cx="131762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82" name="Овал 710"/>
            <p:cNvSpPr>
              <a:spLocks noChangeAspect="1"/>
            </p:cNvSpPr>
            <p:nvPr/>
          </p:nvSpPr>
          <p:spPr bwMode="auto">
            <a:xfrm>
              <a:off x="11283950" y="7639050"/>
              <a:ext cx="131763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83" name="Овал 711"/>
            <p:cNvSpPr>
              <a:spLocks noChangeAspect="1"/>
            </p:cNvSpPr>
            <p:nvPr/>
          </p:nvSpPr>
          <p:spPr bwMode="auto">
            <a:xfrm>
              <a:off x="11306175" y="7986713"/>
              <a:ext cx="131763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84" name="Овал 712"/>
            <p:cNvSpPr>
              <a:spLocks noChangeAspect="1"/>
            </p:cNvSpPr>
            <p:nvPr/>
          </p:nvSpPr>
          <p:spPr bwMode="auto">
            <a:xfrm>
              <a:off x="11329988" y="7467600"/>
              <a:ext cx="131762" cy="131763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85" name="Овал 713"/>
            <p:cNvSpPr>
              <a:spLocks noChangeAspect="1"/>
            </p:cNvSpPr>
            <p:nvPr/>
          </p:nvSpPr>
          <p:spPr bwMode="auto">
            <a:xfrm>
              <a:off x="11341100" y="7272338"/>
              <a:ext cx="131763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86" name="Овал 714"/>
            <p:cNvSpPr>
              <a:spLocks noChangeAspect="1"/>
            </p:cNvSpPr>
            <p:nvPr/>
          </p:nvSpPr>
          <p:spPr bwMode="auto">
            <a:xfrm>
              <a:off x="11072813" y="3157538"/>
              <a:ext cx="131762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87" name="Text Box 545"/>
            <p:cNvSpPr txBox="1">
              <a:spLocks noChangeArrowheads="1"/>
            </p:cNvSpPr>
            <p:nvPr/>
          </p:nvSpPr>
          <p:spPr bwMode="auto">
            <a:xfrm>
              <a:off x="10501313" y="3086100"/>
              <a:ext cx="685800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Дукатский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п. Дукат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588" name="Овал 716"/>
            <p:cNvSpPr>
              <a:spLocks noChangeAspect="1"/>
            </p:cNvSpPr>
            <p:nvPr/>
          </p:nvSpPr>
          <p:spPr bwMode="auto">
            <a:xfrm>
              <a:off x="787485" y="7932265"/>
              <a:ext cx="131764" cy="131764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590" name="Text Box 550"/>
            <p:cNvSpPr txBox="1">
              <a:spLocks noChangeArrowheads="1"/>
            </p:cNvSpPr>
            <p:nvPr/>
          </p:nvSpPr>
          <p:spPr bwMode="auto">
            <a:xfrm>
              <a:off x="1082675" y="6019800"/>
              <a:ext cx="757238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Пункт</a:t>
              </a:r>
            </a:p>
            <a:p>
              <a:pPr algn="ctr" defTabSz="1279525"/>
              <a:r>
                <a:rPr lang="ru-RU" sz="300" b="1">
                  <a:latin typeface="Calibri" pitchFamily="34" charset="0"/>
                </a:rPr>
                <a:t>(штат – 17 чел.)</a:t>
              </a: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п. Нейтрино </a:t>
              </a:r>
            </a:p>
          </p:txBody>
        </p:sp>
        <p:sp>
          <p:nvSpPr>
            <p:cNvPr id="591" name="Oval 551"/>
            <p:cNvSpPr>
              <a:spLocks noChangeAspect="1"/>
            </p:cNvSpPr>
            <p:nvPr/>
          </p:nvSpPr>
          <p:spPr bwMode="auto">
            <a:xfrm>
              <a:off x="1184275" y="5964238"/>
              <a:ext cx="131763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 algn="ctr" defTabSz="1279525">
                <a:defRPr/>
              </a:pPr>
              <a:endParaRPr lang="ru-RU" sz="14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593" name="Text Box 555"/>
            <p:cNvSpPr txBox="1">
              <a:spLocks noChangeArrowheads="1"/>
            </p:cNvSpPr>
            <p:nvPr/>
          </p:nvSpPr>
          <p:spPr bwMode="auto">
            <a:xfrm>
              <a:off x="4529138" y="6099175"/>
              <a:ext cx="7572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Омский взвод</a:t>
              </a:r>
              <a:r>
                <a:rPr lang="ru-RU" sz="300" i="1">
                  <a:latin typeface="Calibri" pitchFamily="34" charset="0"/>
                </a:rPr>
                <a:t> </a:t>
              </a: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Омск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594" name="Oval 556"/>
            <p:cNvSpPr>
              <a:spLocks noChangeAspect="1"/>
            </p:cNvSpPr>
            <p:nvPr/>
          </p:nvSpPr>
          <p:spPr bwMode="auto">
            <a:xfrm>
              <a:off x="5102225" y="6202363"/>
              <a:ext cx="131763" cy="131762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round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 algn="ctr" defTabSz="1279525">
                <a:defRPr/>
              </a:pPr>
              <a:endParaRPr lang="ru-RU" sz="14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595" name="Text Box 557"/>
            <p:cNvSpPr txBox="1">
              <a:spLocks noChangeArrowheads="1"/>
            </p:cNvSpPr>
            <p:nvPr/>
          </p:nvSpPr>
          <p:spPr bwMode="auto">
            <a:xfrm>
              <a:off x="5203825" y="6900863"/>
              <a:ext cx="757238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>
                  <a:latin typeface="Calibri" pitchFamily="34" charset="0"/>
                </a:rPr>
                <a:t>Четвёртый взвод</a:t>
              </a:r>
              <a:endParaRPr lang="ru-RU" sz="300">
                <a:latin typeface="Calibri" pitchFamily="34" charset="0"/>
              </a:endParaRPr>
            </a:p>
            <a:p>
              <a:pPr algn="ctr" defTabSz="1279525"/>
              <a:r>
                <a:rPr lang="ru-RU" sz="300" i="1">
                  <a:latin typeface="Calibri" pitchFamily="34" charset="0"/>
                </a:rPr>
                <a:t>г. Киселёвск</a:t>
              </a:r>
              <a:endParaRPr lang="ru-RU" sz="300">
                <a:latin typeface="Calibri" pitchFamily="34" charset="0"/>
              </a:endParaRPr>
            </a:p>
          </p:txBody>
        </p:sp>
        <p:sp>
          <p:nvSpPr>
            <p:cNvPr id="461" name="Text Box 418"/>
            <p:cNvSpPr txBox="1">
              <a:spLocks noChangeArrowheads="1"/>
            </p:cNvSpPr>
            <p:nvPr/>
          </p:nvSpPr>
          <p:spPr bwMode="auto">
            <a:xfrm>
              <a:off x="5738813" y="6515100"/>
              <a:ext cx="757237" cy="2857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defTabSz="1279525"/>
              <a:r>
                <a:rPr lang="ru-RU" sz="300" b="1" dirty="0">
                  <a:latin typeface="Calibri" pitchFamily="34" charset="0"/>
                </a:rPr>
                <a:t>Третий взвод</a:t>
              </a:r>
              <a:endParaRPr lang="ru-RU" sz="300" dirty="0">
                <a:latin typeface="Calibri" pitchFamily="34" charset="0"/>
              </a:endParaRPr>
            </a:p>
            <a:p>
              <a:pPr algn="ctr" defTabSz="1279525"/>
              <a:r>
                <a:rPr lang="ru-RU" sz="300" i="1" dirty="0">
                  <a:latin typeface="Calibri" pitchFamily="34" charset="0"/>
                </a:rPr>
                <a:t>п. Новый городок</a:t>
              </a:r>
              <a:endParaRPr lang="ru-RU" sz="300" dirty="0"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B4BDA0-C7FD-473E-AF6E-9F316F9B5164}" type="slidenum">
              <a:rPr lang="ru-RU"/>
              <a:pPr>
                <a:defRPr/>
              </a:pPr>
              <a:t>18</a:t>
            </a:fld>
            <a:endParaRPr lang="ru-RU" dirty="0"/>
          </a:p>
        </p:txBody>
      </p:sp>
      <p:sp>
        <p:nvSpPr>
          <p:cNvPr id="1028" name="TextBox 2"/>
          <p:cNvSpPr txBox="1">
            <a:spLocks noChangeArrowheads="1"/>
          </p:cNvSpPr>
          <p:nvPr/>
        </p:nvSpPr>
        <p:spPr bwMode="auto">
          <a:xfrm>
            <a:off x="428625" y="184150"/>
            <a:ext cx="8001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 smtClean="0">
                <a:latin typeface="Calibri" pitchFamily="34" charset="0"/>
              </a:rPr>
              <a:t>NUMBER OF INJURIES (INCLUDING FATALITIES) </a:t>
            </a:r>
            <a:r>
              <a:rPr lang="en-GB" b="1" dirty="0" smtClean="0">
                <a:latin typeface="Calibri" pitchFamily="34" charset="0"/>
              </a:rPr>
              <a:t>IN</a:t>
            </a:r>
            <a:r>
              <a:rPr lang="en-US" b="1" dirty="0" smtClean="0">
                <a:latin typeface="Calibri" pitchFamily="34" charset="0"/>
              </a:rPr>
              <a:t> RUSSIAN COAL MINING AND PROCESSING INDUSTRY AT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smtClean="0">
                <a:latin typeface="Calibri" pitchFamily="34" charset="0"/>
              </a:rPr>
              <a:t>200</a:t>
            </a:r>
            <a:r>
              <a:rPr lang="ru-RU" b="1" dirty="0" smtClean="0">
                <a:latin typeface="Calibri" pitchFamily="34" charset="0"/>
              </a:rPr>
              <a:t>6</a:t>
            </a:r>
            <a:r>
              <a:rPr lang="ru-RU" b="1" dirty="0" smtClean="0">
                <a:latin typeface="Calibri" pitchFamily="34" charset="0"/>
              </a:rPr>
              <a:t>-2010</a:t>
            </a:r>
            <a:endParaRPr lang="ru-RU" b="1" dirty="0">
              <a:latin typeface="Calibri" pitchFamily="34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55588" y="989013"/>
          <a:ext cx="8813800" cy="5113337"/>
        </p:xfrm>
        <a:graphic>
          <a:graphicData uri="http://schemas.openxmlformats.org/presentationml/2006/ole">
            <p:oleObj spid="_x0000_s1026" name="Worksheet" r:id="rId3" imgW="5486400" imgH="3181403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50900"/>
          </a:xfrm>
        </p:spPr>
        <p:txBody>
          <a:bodyPr/>
          <a:lstStyle/>
          <a:p>
            <a:pPr eaLnBrk="1" hangingPunct="1">
              <a:defRPr/>
            </a:pPr>
            <a:r>
              <a:rPr lang="en-US" sz="1800" dirty="0" smtClean="0"/>
              <a:t>ACCIDENTS IN COAL MINES AND COAL PROCESSING FACTORIES IN</a:t>
            </a:r>
            <a:r>
              <a:rPr lang="ru-RU" sz="1800" dirty="0" smtClean="0"/>
              <a:t>  2006-2010</a:t>
            </a:r>
            <a:endParaRPr lang="ru-RU" sz="1800" cap="all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80FF53-3A41-4B1B-8CC5-DE8F140C6C9B}" type="slidenum">
              <a:rPr lang="ru-RU"/>
              <a:pPr>
                <a:defRPr/>
              </a:pPr>
              <a:t>19</a:t>
            </a:fld>
            <a:endParaRPr lang="ru-RU" dirty="0"/>
          </a:p>
        </p:txBody>
      </p:sp>
      <p:graphicFrame>
        <p:nvGraphicFramePr>
          <p:cNvPr id="14423" name="Group 87"/>
          <p:cNvGraphicFramePr>
            <a:graphicFrameLocks noGrp="1"/>
          </p:cNvGraphicFramePr>
          <p:nvPr/>
        </p:nvGraphicFramePr>
        <p:xfrm>
          <a:off x="304800" y="673100"/>
          <a:ext cx="8572500" cy="5757608"/>
        </p:xfrm>
        <a:graphic>
          <a:graphicData uri="http://schemas.openxmlformats.org/drawingml/2006/table">
            <a:tbl>
              <a:tblPr/>
              <a:tblGrid>
                <a:gridCol w="427038"/>
                <a:gridCol w="1968500"/>
                <a:gridCol w="1062037"/>
                <a:gridCol w="1060450"/>
                <a:gridCol w="1062038"/>
                <a:gridCol w="1060450"/>
                <a:gridCol w="1060450"/>
                <a:gridCol w="871537"/>
              </a:tblGrid>
              <a:tr h="1044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№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Type of accident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2006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2007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2008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2009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2010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Total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Number of accidents (total)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including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: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28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28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167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8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Underground fires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including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: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-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exogenous (man-made)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-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endogenous (natural)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23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21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Explosions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burning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blaze up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)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of gas and coal dust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9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26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Sudden outbreaks of coal, rocks, gas and mine strikes.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3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Rock falls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18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48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6.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Other underground accidents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14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8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46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7.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Surface accidents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31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7969" marR="4796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214018" name="Picture 2" descr="G:\Черечукин\Для слайдов\IMG_978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478" t="4069" r="2204" b="666"/>
          <a:stretch>
            <a:fillRect/>
          </a:stretch>
        </p:blipFill>
        <p:spPr bwMode="auto">
          <a:xfrm>
            <a:off x="393700" y="406400"/>
            <a:ext cx="8372784" cy="5760000"/>
          </a:xfrm>
          <a:prstGeom prst="rect">
            <a:avLst/>
          </a:prstGeom>
          <a:noFill/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0" y="1206500"/>
            <a:ext cx="4089400" cy="1676400"/>
          </a:xfrm>
          <a:solidFill>
            <a:srgbClr val="FEEBC6"/>
          </a:solidFill>
          <a:ln>
            <a:noFill/>
          </a:ln>
        </p:spPr>
        <p:txBody>
          <a:bodyPr/>
          <a:lstStyle/>
          <a:p>
            <a:r>
              <a:rPr lang="en-US" sz="2800" cap="all" dirty="0" smtClean="0"/>
              <a:t>One of founders of mines rescue service in russia</a:t>
            </a:r>
            <a:endParaRPr lang="ru-RU" sz="2800" cap="all" dirty="0"/>
          </a:p>
        </p:txBody>
      </p:sp>
      <p:sp>
        <p:nvSpPr>
          <p:cNvPr id="5" name="TextBox 4"/>
          <p:cNvSpPr txBox="1"/>
          <p:nvPr/>
        </p:nvSpPr>
        <p:spPr>
          <a:xfrm>
            <a:off x="1238250" y="5562600"/>
            <a:ext cx="2717411" cy="584775"/>
          </a:xfrm>
          <a:prstGeom prst="rect">
            <a:avLst/>
          </a:prstGeom>
          <a:solidFill>
            <a:srgbClr val="FEEBC6"/>
          </a:solidFill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latin typeface="Calibri" pitchFamily="34" charset="0"/>
                <a:cs typeface="Calibri" pitchFamily="34" charset="0"/>
              </a:rPr>
              <a:t>Chernitsin</a:t>
            </a:r>
            <a:r>
              <a:rPr lang="en-US" sz="3200" dirty="0" smtClean="0">
                <a:latin typeface="Calibri" pitchFamily="34" charset="0"/>
                <a:cs typeface="Calibri" pitchFamily="34" charset="0"/>
              </a:rPr>
              <a:t> N.N.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973320" y="3162300"/>
            <a:ext cx="3689350" cy="1422400"/>
          </a:xfrm>
          <a:prstGeom prst="rect">
            <a:avLst/>
          </a:prstGeom>
          <a:solidFill>
            <a:srgbClr val="FEEBC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R="0" lvl="0" indent="3540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kern="0" noProof="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Calibri" pitchFamily="34" charset="0"/>
              </a:rPr>
              <a:t>Died in the Mine Rescue operation in the Mine </a:t>
            </a:r>
            <a:r>
              <a:rPr lang="ru-RU" sz="2000" b="1" kern="0" noProof="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Calibri" pitchFamily="34" charset="0"/>
              </a:rPr>
              <a:t>№</a:t>
            </a:r>
            <a:r>
              <a:rPr lang="en-GB" sz="2000" b="1" kern="0" noProof="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Calibri" pitchFamily="34" charset="0"/>
              </a:rPr>
              <a:t> 1 of </a:t>
            </a:r>
            <a:r>
              <a:rPr lang="en-GB" sz="2000" b="1" kern="0" noProof="0" dirty="0" err="1" smtClean="0">
                <a:solidFill>
                  <a:schemeClr val="tx2"/>
                </a:solidFill>
                <a:latin typeface="Calibri" pitchFamily="34" charset="0"/>
                <a:ea typeface="+mj-ea"/>
                <a:cs typeface="Calibri" pitchFamily="34" charset="0"/>
              </a:rPr>
              <a:t>Gorlovski</a:t>
            </a:r>
            <a:r>
              <a:rPr lang="en-GB" sz="2000" b="1" kern="0" noProof="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Calibri" pitchFamily="34" charset="0"/>
              </a:rPr>
              <a:t> region in March 1917</a:t>
            </a:r>
            <a:endParaRPr kumimoji="0" lang="ru-RU" sz="2000" b="1" i="0" u="none" strike="noStrike" kern="0" spc="0" normalizeH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" name="Прямая соединительная линия 72"/>
          <p:cNvCxnSpPr/>
          <p:nvPr/>
        </p:nvCxnSpPr>
        <p:spPr>
          <a:xfrm rot="5400000">
            <a:off x="6759565" y="4892687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95350"/>
          </a:xfrm>
        </p:spPr>
        <p:txBody>
          <a:bodyPr/>
          <a:lstStyle/>
          <a:p>
            <a:r>
              <a:rPr lang="en-GB" sz="1800" dirty="0" smtClean="0"/>
              <a:t>STRUCTURE</a:t>
            </a:r>
            <a:r>
              <a:rPr lang="en-GB" sz="1400" b="1" dirty="0" smtClean="0"/>
              <a:t/>
            </a:r>
            <a:br>
              <a:rPr lang="en-GB" sz="1400" b="1" dirty="0" smtClean="0"/>
            </a:br>
            <a:r>
              <a:rPr lang="en-GB" sz="1800" dirty="0" smtClean="0"/>
              <a:t>MINES RESCUE SYSTEM OF EMERCOM OF RUSSIA</a:t>
            </a:r>
            <a:br>
              <a:rPr lang="en-GB" sz="1800" dirty="0" smtClean="0"/>
            </a:br>
            <a:r>
              <a:rPr lang="ru-RU" sz="1800" dirty="0" smtClean="0"/>
              <a:t>01.0</a:t>
            </a:r>
            <a:r>
              <a:rPr lang="en-GB" sz="1800" dirty="0" smtClean="0"/>
              <a:t>9</a:t>
            </a:r>
            <a:r>
              <a:rPr lang="ru-RU" sz="1800" dirty="0" smtClean="0"/>
              <a:t>.2011 </a:t>
            </a:r>
            <a:endParaRPr lang="ru-RU" sz="1800" dirty="0"/>
          </a:p>
        </p:txBody>
      </p:sp>
      <p:sp>
        <p:nvSpPr>
          <p:cNvPr id="43" name="Text Box 14"/>
          <p:cNvSpPr txBox="1">
            <a:spLocks noChangeArrowheads="1"/>
          </p:cNvSpPr>
          <p:nvPr/>
        </p:nvSpPr>
        <p:spPr bwMode="auto">
          <a:xfrm>
            <a:off x="6200776" y="5437212"/>
            <a:ext cx="2149474" cy="99218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6200776" y="3933829"/>
            <a:ext cx="2149474" cy="107157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ru-RU" sz="1400" dirty="0" smtClean="0">
                <a:solidFill>
                  <a:schemeClr val="bg1"/>
                </a:solidFill>
                <a:latin typeface="Calibri" pitchFamily="34" charset="0"/>
              </a:rPr>
              <a:t>Филиалы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ru-RU" sz="1400" dirty="0" smtClean="0">
                <a:solidFill>
                  <a:schemeClr val="bg1"/>
                </a:solidFill>
                <a:latin typeface="Calibri" pitchFamily="34" charset="0"/>
              </a:rPr>
              <a:t>Военизированные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ru-RU" sz="1400" dirty="0" smtClean="0">
                <a:solidFill>
                  <a:schemeClr val="bg1"/>
                </a:solidFill>
                <a:latin typeface="Calibri" pitchFamily="34" charset="0"/>
              </a:rPr>
              <a:t>горноспасательные отряды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solidFill>
                  <a:schemeClr val="bg1"/>
                </a:solidFill>
                <a:latin typeface="Calibri" pitchFamily="34" charset="0"/>
              </a:rPr>
              <a:t>(ВГСО)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2143108" y="895350"/>
            <a:ext cx="4929222" cy="842953"/>
          </a:xfrm>
          <a:prstGeom prst="roundRect">
            <a:avLst/>
          </a:prstGeom>
          <a:gradFill>
            <a:gsLst>
              <a:gs pos="0">
                <a:srgbClr val="FDCBAD"/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2200" b="1" dirty="0" smtClean="0">
                <a:solidFill>
                  <a:schemeClr val="tx1"/>
                </a:solidFill>
                <a:latin typeface="Calibri" pitchFamily="34" charset="0"/>
              </a:rPr>
              <a:t>Headquarters of</a:t>
            </a:r>
            <a:r>
              <a:rPr lang="ru-RU" sz="22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22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GB" sz="2200" b="1" dirty="0" smtClean="0">
                <a:solidFill>
                  <a:schemeClr val="tx1"/>
                </a:solidFill>
                <a:latin typeface="Calibri" pitchFamily="34" charset="0"/>
              </a:rPr>
              <a:t>EMERCOM of Russia</a:t>
            </a:r>
          </a:p>
          <a:p>
            <a:pPr marL="0" marR="0" indent="0" algn="ctr" defTabSz="914400" eaLnBrk="1" latinLnBrk="0" hangingPunct="1">
              <a:lnSpc>
                <a:spcPct val="100000"/>
              </a:lnSpc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Departments</a:t>
            </a:r>
            <a:endParaRPr lang="ru-RU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 rot="5400000">
            <a:off x="1964513" y="2169312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Скругленный прямоугольник 27"/>
          <p:cNvSpPr/>
          <p:nvPr/>
        </p:nvSpPr>
        <p:spPr>
          <a:xfrm>
            <a:off x="2714612" y="1633526"/>
            <a:ext cx="3848128" cy="571505"/>
          </a:xfrm>
          <a:prstGeom prst="roundRect">
            <a:avLst/>
          </a:prstGeom>
          <a:gradFill>
            <a:gsLst>
              <a:gs pos="0">
                <a:srgbClr val="FFE89F"/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1000"/>
              </a:spcAft>
            </a:pPr>
            <a:r>
              <a:rPr lang="en-GB" b="1" dirty="0" smtClean="0">
                <a:solidFill>
                  <a:schemeClr val="tx1"/>
                </a:solidFill>
                <a:latin typeface="Calibri" pitchFamily="34" charset="0"/>
              </a:rPr>
              <a:t>Department of Mines Rescue Services</a:t>
            </a:r>
            <a:endParaRPr lang="ru-RU" b="1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auto">
          <a:xfrm>
            <a:off x="6048376" y="3781429"/>
            <a:ext cx="2149474" cy="107157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ru-RU" sz="1400" dirty="0" smtClean="0">
                <a:solidFill>
                  <a:schemeClr val="bg1"/>
                </a:solidFill>
                <a:latin typeface="Calibri" pitchFamily="34" charset="0"/>
              </a:rPr>
              <a:t>Филиалы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ru-RU" sz="1400" dirty="0" smtClean="0">
                <a:solidFill>
                  <a:schemeClr val="bg1"/>
                </a:solidFill>
                <a:latin typeface="Calibri" pitchFamily="34" charset="0"/>
              </a:rPr>
              <a:t>Военизированные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ru-RU" sz="1400" dirty="0" smtClean="0">
                <a:solidFill>
                  <a:schemeClr val="bg1"/>
                </a:solidFill>
                <a:latin typeface="Calibri" pitchFamily="34" charset="0"/>
              </a:rPr>
              <a:t>горноспасательные отряды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solidFill>
                  <a:schemeClr val="bg1"/>
                </a:solidFill>
                <a:latin typeface="Calibri" pitchFamily="34" charset="0"/>
              </a:rPr>
              <a:t>(ВГСО)</a:t>
            </a:r>
          </a:p>
        </p:txBody>
      </p:sp>
      <p:sp>
        <p:nvSpPr>
          <p:cNvPr id="1038" name="Text Box 14"/>
          <p:cNvSpPr txBox="1">
            <a:spLocks noChangeArrowheads="1"/>
          </p:cNvSpPr>
          <p:nvPr/>
        </p:nvSpPr>
        <p:spPr bwMode="auto">
          <a:xfrm>
            <a:off x="6048376" y="5284812"/>
            <a:ext cx="2149474" cy="99218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</a:rPr>
              <a:t>Военизированные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</a:rPr>
              <a:t>горноспасательные взводы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</a:rPr>
              <a:t>(пункты)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</a:rPr>
              <a:t>(ВГСВ, ВГСП)</a:t>
            </a:r>
          </a:p>
        </p:txBody>
      </p:sp>
      <p:sp>
        <p:nvSpPr>
          <p:cNvPr id="63" name="Text Box 14"/>
          <p:cNvSpPr txBox="1">
            <a:spLocks noChangeArrowheads="1"/>
          </p:cNvSpPr>
          <p:nvPr/>
        </p:nvSpPr>
        <p:spPr bwMode="auto">
          <a:xfrm>
            <a:off x="5905500" y="5141936"/>
            <a:ext cx="2149474" cy="992184"/>
          </a:xfrm>
          <a:prstGeom prst="roundRect">
            <a:avLst/>
          </a:prstGeom>
          <a:gradFill>
            <a:gsLst>
              <a:gs pos="0">
                <a:schemeClr val="accent5">
                  <a:lumMod val="9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Mines rescue stations</a:t>
            </a:r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 platoons </a:t>
            </a:r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</a:rPr>
              <a:t>– </a:t>
            </a: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56</a:t>
            </a:r>
            <a:endParaRPr lang="ru-RU" sz="12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posts</a:t>
            </a:r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</a:rPr>
              <a:t>  - </a:t>
            </a: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 16</a:t>
            </a:r>
            <a:endParaRPr lang="ru-RU" sz="12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 rot="10800000">
            <a:off x="2214546" y="1938330"/>
            <a:ext cx="500066" cy="238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>
            <a:off x="6797690" y="2168518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10800000">
            <a:off x="6562739" y="1937536"/>
            <a:ext cx="500066" cy="238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rot="5400000">
            <a:off x="6754801" y="3373439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 Box 13"/>
          <p:cNvSpPr txBox="1">
            <a:spLocks noChangeArrowheads="1"/>
          </p:cNvSpPr>
          <p:nvPr/>
        </p:nvSpPr>
        <p:spPr bwMode="auto">
          <a:xfrm>
            <a:off x="5905500" y="3638553"/>
            <a:ext cx="2149474" cy="1071570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17 Branches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(Regional mines rescue </a:t>
            </a:r>
            <a:r>
              <a:rPr lang="en-GB" sz="1200" dirty="0" err="1" smtClean="0">
                <a:solidFill>
                  <a:schemeClr val="tx1"/>
                </a:solidFill>
                <a:latin typeface="Calibri" pitchFamily="34" charset="0"/>
              </a:rPr>
              <a:t>centers</a:t>
            </a: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)</a:t>
            </a:r>
            <a:endParaRPr lang="ru-RU" sz="12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14282" y="2362200"/>
            <a:ext cx="4091018" cy="1022350"/>
          </a:xfrm>
          <a:prstGeom prst="roundRect">
            <a:avLst/>
          </a:prstGeom>
          <a:gradFill>
            <a:gsLst>
              <a:gs pos="0">
                <a:srgbClr val="BEE395"/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endParaRPr lang="en-US" sz="1200" dirty="0" smtClean="0">
              <a:solidFill>
                <a:schemeClr val="tx1"/>
              </a:solidFill>
              <a:latin typeface="Calibri" pitchFamily="34" charset="0"/>
            </a:endParaRPr>
          </a:p>
          <a:p>
            <a:pPr lvl="0" algn="ctr">
              <a:spcAft>
                <a:spcPts val="0"/>
              </a:spcAft>
            </a:pPr>
            <a:r>
              <a:rPr lang="en-GB" sz="1400" dirty="0" smtClean="0">
                <a:solidFill>
                  <a:schemeClr val="tx1"/>
                </a:solidFill>
                <a:latin typeface="Calibri" pitchFamily="34" charset="0"/>
              </a:rPr>
              <a:t>Federal state institution 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«</a:t>
            </a:r>
            <a:r>
              <a:rPr lang="en-GB" sz="1400" dirty="0" smtClean="0">
                <a:solidFill>
                  <a:schemeClr val="tx1"/>
                </a:solidFill>
                <a:latin typeface="Calibri" pitchFamily="34" charset="0"/>
              </a:rPr>
              <a:t>Administration of mines rescue services on underground construction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» </a:t>
            </a:r>
          </a:p>
          <a:p>
            <a:pPr lvl="0" algn="ctr">
              <a:spcAft>
                <a:spcPts val="0"/>
              </a:spcAft>
            </a:pPr>
            <a:r>
              <a:rPr lang="en-GB" sz="1400" dirty="0" smtClean="0">
                <a:solidFill>
                  <a:schemeClr val="tx1"/>
                </a:solidFill>
                <a:latin typeface="Calibri" pitchFamily="34" charset="0"/>
              </a:rPr>
              <a:t>(FSI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«</a:t>
            </a:r>
            <a:r>
              <a:rPr lang="en-GB" sz="1400" dirty="0" smtClean="0">
                <a:solidFill>
                  <a:schemeClr val="tx1"/>
                </a:solidFill>
                <a:latin typeface="Calibri" pitchFamily="34" charset="0"/>
              </a:rPr>
              <a:t>UVGSCH on underground construction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»</a:t>
            </a:r>
            <a:r>
              <a:rPr lang="en-GB" sz="1400" dirty="0" smtClean="0">
                <a:solidFill>
                  <a:schemeClr val="tx1"/>
                </a:solidFill>
                <a:latin typeface="Calibri" pitchFamily="34" charset="0"/>
              </a:rPr>
              <a:t>)</a:t>
            </a:r>
            <a:endParaRPr lang="ru-RU" sz="1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553 </a:t>
            </a:r>
            <a:r>
              <a:rPr lang="en-GB" sz="1400" dirty="0" smtClean="0">
                <a:solidFill>
                  <a:schemeClr val="tx1"/>
                </a:solidFill>
                <a:latin typeface="Calibri" pitchFamily="34" charset="0"/>
              </a:rPr>
              <a:t>people</a:t>
            </a:r>
            <a:endParaRPr lang="ru-RU" sz="1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algn="ctr">
              <a:spcAft>
                <a:spcPts val="0"/>
              </a:spcAft>
            </a:pPr>
            <a:endParaRPr lang="ru-RU" sz="12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4" name="Номер слайда 4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705350" y="2357430"/>
            <a:ext cx="4224368" cy="1027120"/>
          </a:xfrm>
          <a:prstGeom prst="roundRect">
            <a:avLst/>
          </a:prstGeom>
          <a:gradFill>
            <a:gsLst>
              <a:gs pos="0">
                <a:srgbClr val="BEE395"/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en-US" sz="1400" dirty="0" smtClean="0">
                <a:solidFill>
                  <a:schemeClr val="tx1"/>
                </a:solidFill>
                <a:latin typeface="Calibri" pitchFamily="34" charset="0"/>
              </a:rPr>
              <a:t>Federal state company 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«</a:t>
            </a:r>
            <a:r>
              <a:rPr lang="en-GB" sz="1400" dirty="0" smtClean="0">
                <a:solidFill>
                  <a:schemeClr val="tx1"/>
                </a:solidFill>
                <a:latin typeface="Calibri" pitchFamily="34" charset="0"/>
              </a:rPr>
              <a:t>Mines rescue service VGSCH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» </a:t>
            </a:r>
          </a:p>
          <a:p>
            <a:pPr lvl="0" algn="ctr">
              <a:spcAft>
                <a:spcPts val="0"/>
              </a:spcAft>
            </a:pPr>
            <a:r>
              <a:rPr lang="en-GB" sz="1400" dirty="0" smtClean="0">
                <a:solidFill>
                  <a:schemeClr val="tx1"/>
                </a:solidFill>
                <a:latin typeface="Calibri" pitchFamily="34" charset="0"/>
              </a:rPr>
              <a:t>FSC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«</a:t>
            </a:r>
            <a:r>
              <a:rPr lang="en-GB" sz="1400" dirty="0" smtClean="0">
                <a:solidFill>
                  <a:schemeClr val="tx1"/>
                </a:solidFill>
                <a:latin typeface="Calibri" pitchFamily="34" charset="0"/>
              </a:rPr>
              <a:t>VGSCH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»</a:t>
            </a:r>
          </a:p>
          <a:p>
            <a:pPr lvl="0" algn="ctr">
              <a:spcAft>
                <a:spcPts val="0"/>
              </a:spcAft>
            </a:pP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4</a:t>
            </a:r>
            <a:r>
              <a:rPr lang="en-US" sz="1400" dirty="0" smtClean="0">
                <a:solidFill>
                  <a:schemeClr val="tx1"/>
                </a:solidFill>
                <a:latin typeface="Calibri" pitchFamily="34" charset="0"/>
              </a:rPr>
              <a:t>2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27 </a:t>
            </a:r>
            <a:r>
              <a:rPr lang="en-GB" sz="1400" dirty="0" smtClean="0">
                <a:solidFill>
                  <a:schemeClr val="tx1"/>
                </a:solidFill>
                <a:latin typeface="Calibri" pitchFamily="34" charset="0"/>
              </a:rPr>
              <a:t>people</a:t>
            </a:r>
            <a:endParaRPr lang="ru-RU" sz="14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5400000">
            <a:off x="1970078" y="4964123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 Box 13"/>
          <p:cNvSpPr txBox="1">
            <a:spLocks noChangeArrowheads="1"/>
          </p:cNvSpPr>
          <p:nvPr/>
        </p:nvSpPr>
        <p:spPr bwMode="auto">
          <a:xfrm>
            <a:off x="1177914" y="3924303"/>
            <a:ext cx="2149486" cy="91440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ru-RU" sz="1100" dirty="0" smtClean="0">
                <a:solidFill>
                  <a:schemeClr val="bg1"/>
                </a:solidFill>
                <a:latin typeface="Calibri" pitchFamily="34" charset="0"/>
              </a:rPr>
              <a:t>Филиалы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ru-RU" sz="1100" dirty="0" smtClean="0">
                <a:solidFill>
                  <a:schemeClr val="bg1"/>
                </a:solidFill>
                <a:latin typeface="Calibri" pitchFamily="34" charset="0"/>
              </a:rPr>
              <a:t>Военизированные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ru-RU" sz="1100" dirty="0" smtClean="0">
                <a:solidFill>
                  <a:schemeClr val="bg1"/>
                </a:solidFill>
                <a:latin typeface="Calibri" pitchFamily="34" charset="0"/>
              </a:rPr>
              <a:t>горноспасательные отряды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100" dirty="0" smtClean="0">
                <a:solidFill>
                  <a:schemeClr val="bg1"/>
                </a:solidFill>
                <a:latin typeface="Calibri" pitchFamily="34" charset="0"/>
              </a:rPr>
              <a:t>(ВГСО)</a:t>
            </a:r>
          </a:p>
        </p:txBody>
      </p:sp>
      <p:sp>
        <p:nvSpPr>
          <p:cNvPr id="52" name="Text Box 14"/>
          <p:cNvSpPr txBox="1">
            <a:spLocks noChangeArrowheads="1"/>
          </p:cNvSpPr>
          <p:nvPr/>
        </p:nvSpPr>
        <p:spPr bwMode="auto">
          <a:xfrm>
            <a:off x="1177914" y="5356248"/>
            <a:ext cx="2149486" cy="1063623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</a:rPr>
              <a:t>Военизированные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</a:rPr>
              <a:t>горноспасательные взводы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</a:rPr>
              <a:t>(пункты)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</a:rPr>
              <a:t>(ВГСВ, ВГСП)</a:t>
            </a:r>
          </a:p>
        </p:txBody>
      </p:sp>
      <p:sp>
        <p:nvSpPr>
          <p:cNvPr id="56" name="Text Box 14"/>
          <p:cNvSpPr txBox="1">
            <a:spLocks noChangeArrowheads="1"/>
          </p:cNvSpPr>
          <p:nvPr/>
        </p:nvSpPr>
        <p:spPr bwMode="auto">
          <a:xfrm>
            <a:off x="1035038" y="5205425"/>
            <a:ext cx="2149486" cy="1063623"/>
          </a:xfrm>
          <a:prstGeom prst="roundRect">
            <a:avLst/>
          </a:prstGeom>
          <a:gradFill>
            <a:gsLst>
              <a:gs pos="0">
                <a:schemeClr val="accent5">
                  <a:lumMod val="9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Mines rescue stations</a:t>
            </a:r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 platoons </a:t>
            </a:r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</a:rPr>
              <a:t>– </a:t>
            </a: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9</a:t>
            </a:r>
            <a:endParaRPr lang="ru-RU" sz="12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posts</a:t>
            </a:r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</a:rPr>
              <a:t>  - </a:t>
            </a: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 8</a:t>
            </a:r>
            <a:endParaRPr lang="ru-RU" sz="12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cxnSp>
        <p:nvCxnSpPr>
          <p:cNvPr id="58" name="Прямая соединительная линия 57"/>
          <p:cNvCxnSpPr/>
          <p:nvPr/>
        </p:nvCxnSpPr>
        <p:spPr>
          <a:xfrm rot="5400000">
            <a:off x="1966911" y="3633789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Box 13"/>
          <p:cNvSpPr txBox="1">
            <a:spLocks noChangeArrowheads="1"/>
          </p:cNvSpPr>
          <p:nvPr/>
        </p:nvSpPr>
        <p:spPr bwMode="auto">
          <a:xfrm>
            <a:off x="1035038" y="3776665"/>
            <a:ext cx="2149486" cy="914407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7 Branches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(Regional mines rescue </a:t>
            </a:r>
            <a:r>
              <a:rPr lang="en-GB" sz="1200" dirty="0" err="1" smtClean="0">
                <a:solidFill>
                  <a:schemeClr val="tx1"/>
                </a:solidFill>
                <a:latin typeface="Calibri" pitchFamily="34" charset="0"/>
              </a:rPr>
              <a:t>centers</a:t>
            </a:r>
            <a:r>
              <a:rPr lang="en-GB" sz="1200" dirty="0" smtClean="0">
                <a:solidFill>
                  <a:schemeClr val="tx1"/>
                </a:solidFill>
                <a:latin typeface="Calibri" pitchFamily="34" charset="0"/>
              </a:rPr>
              <a:t>)</a:t>
            </a:r>
            <a:endParaRPr lang="ru-RU" sz="12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" name="Прямая соединительная линия 68"/>
          <p:cNvCxnSpPr/>
          <p:nvPr/>
        </p:nvCxnSpPr>
        <p:spPr>
          <a:xfrm rot="10800000" flipV="1">
            <a:off x="7282164" y="1131910"/>
            <a:ext cx="322542" cy="2157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rot="10800000" flipV="1">
            <a:off x="1631398" y="1124403"/>
            <a:ext cx="322542" cy="2157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046300" y="1398610"/>
            <a:ext cx="5357850" cy="428628"/>
          </a:xfrm>
        </p:spPr>
        <p:txBody>
          <a:bodyPr/>
          <a:lstStyle/>
          <a:p>
            <a:pPr marL="0" lvl="0" indent="0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en-GB" sz="1800" b="1" spc="3400" dirty="0" smtClean="0">
                <a:solidFill>
                  <a:schemeClr val="tx1"/>
                </a:solidFill>
                <a:latin typeface="Calibri" pitchFamily="34" charset="0"/>
              </a:rPr>
              <a:t>BRANCHES</a:t>
            </a:r>
            <a:endParaRPr lang="ru-RU" sz="1800" b="1" spc="34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2151058" y="5237196"/>
            <a:ext cx="1357322" cy="1428760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3810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Mines rescue center of the Siberia and Altai</a:t>
            </a:r>
            <a:endParaRPr lang="en-US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Tashtagol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365108" y="5237196"/>
            <a:ext cx="1357322" cy="1428760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Mines rescue center of the Rostov region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Shakhty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65108" y="1951048"/>
            <a:ext cx="1357322" cy="1428760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Mines rescue center of the Moscow</a:t>
            </a:r>
            <a:endParaRPr lang="en-US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05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Moscow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151058" y="1951048"/>
            <a:ext cx="1357322" cy="1428760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Mines rescue center of the Urals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Ekaterinburg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937008" y="5237196"/>
            <a:ext cx="1357322" cy="1428760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Mines rescue center of the Novokuznetsk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endParaRPr lang="en-GB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  Novokuznetsk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3937008" y="1951048"/>
            <a:ext cx="1357322" cy="1428760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Mines rescue center of the Kemerovo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Kemerovo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2151058" y="3594122"/>
            <a:ext cx="1355902" cy="1428760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Mines rescue center of the Kopeisk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Kopeisk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5722958" y="5237196"/>
            <a:ext cx="1357322" cy="1428760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3810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Mines rescue center of the Eastern Siberia</a:t>
            </a:r>
            <a:endParaRPr lang="en-US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err="1" smtClean="0">
                <a:solidFill>
                  <a:schemeClr val="tx1"/>
                </a:solidFill>
                <a:latin typeface="Calibri" pitchFamily="34" charset="0"/>
              </a:rPr>
              <a:t>Chernogorsk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3937008" y="3594122"/>
            <a:ext cx="1357322" cy="1428760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100" dirty="0" smtClean="0">
                <a:solidFill>
                  <a:schemeClr val="tx1"/>
                </a:solidFill>
                <a:latin typeface="Calibri" pitchFamily="34" charset="0"/>
              </a:rPr>
              <a:t>Mines rescue center of the Prokopyevsk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100" dirty="0" smtClean="0">
                <a:solidFill>
                  <a:schemeClr val="tx1"/>
                </a:solidFill>
                <a:latin typeface="Calibri" pitchFamily="34" charset="0"/>
              </a:rPr>
              <a:t>Prokopyevsk</a:t>
            </a:r>
            <a:endParaRPr lang="ru-RU" sz="11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365108" y="3594122"/>
            <a:ext cx="1357322" cy="1428760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Mines rescue center of the Southern and Central regions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Gubkin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5722958" y="3594122"/>
            <a:ext cx="1357322" cy="1428760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Mines rescue center of the Krasnoyarsk region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05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Krasnoyarsk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5722958" y="1951048"/>
            <a:ext cx="1357322" cy="1426712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Mines rescue center of the </a:t>
            </a:r>
            <a:r>
              <a:rPr lang="en-GB" sz="1050" dirty="0" err="1" smtClean="0">
                <a:solidFill>
                  <a:schemeClr val="tx1"/>
                </a:solidFill>
                <a:latin typeface="Calibri" pitchFamily="34" charset="0"/>
              </a:rPr>
              <a:t>Yakutia</a:t>
            </a:r>
            <a:endParaRPr lang="en-GB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err="1" smtClean="0">
                <a:solidFill>
                  <a:schemeClr val="tx1"/>
                </a:solidFill>
                <a:latin typeface="Calibri" pitchFamily="34" charset="0"/>
              </a:rPr>
              <a:t>Mirniy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7508908" y="5237196"/>
            <a:ext cx="1357322" cy="1428760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Mines rescue center of the Sakhalin island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err="1" smtClean="0">
                <a:solidFill>
                  <a:schemeClr val="tx1"/>
                </a:solidFill>
                <a:latin typeface="Calibri" pitchFamily="34" charset="0"/>
              </a:rPr>
              <a:t>Shakhtersk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7508908" y="3594122"/>
            <a:ext cx="1357322" cy="1428760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Mines rescue center of the Far East</a:t>
            </a: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Khabarovsk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7508908" y="1951048"/>
            <a:ext cx="1357322" cy="1426714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Mines rescue center of the Primorsky region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05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GB" sz="1050" dirty="0" err="1" smtClean="0">
                <a:solidFill>
                  <a:schemeClr val="tx1"/>
                </a:solidFill>
                <a:latin typeface="Calibri" pitchFamily="34" charset="0"/>
              </a:rPr>
              <a:t>Dalnegorsk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794000" y="450850"/>
            <a:ext cx="3571900" cy="857256"/>
          </a:xfrm>
          <a:prstGeom prst="roundRect">
            <a:avLst/>
          </a:prstGeom>
          <a:gradFill>
            <a:gsLst>
              <a:gs pos="0">
                <a:srgbClr val="BEE395"/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1000"/>
              </a:spcAft>
            </a:pPr>
            <a:r>
              <a:rPr lang="en-GB" b="1" dirty="0" smtClean="0">
                <a:solidFill>
                  <a:schemeClr val="tx1"/>
                </a:solidFill>
                <a:latin typeface="Calibri" pitchFamily="34" charset="0"/>
              </a:rPr>
              <a:t>Federal </a:t>
            </a:r>
            <a:r>
              <a:rPr lang="en-GB" b="1" dirty="0" smtClean="0">
                <a:solidFill>
                  <a:schemeClr val="tx1"/>
                </a:solidFill>
                <a:latin typeface="Calibri" pitchFamily="34" charset="0"/>
              </a:rPr>
              <a:t>State </a:t>
            </a:r>
            <a:r>
              <a:rPr lang="en-GB" b="1" dirty="0" smtClean="0">
                <a:solidFill>
                  <a:schemeClr val="tx1"/>
                </a:solidFill>
                <a:latin typeface="Calibri" pitchFamily="34" charset="0"/>
              </a:rPr>
              <a:t>C</a:t>
            </a:r>
            <a:r>
              <a:rPr lang="en-GB" b="1" dirty="0" smtClean="0">
                <a:solidFill>
                  <a:schemeClr val="tx1"/>
                </a:solidFill>
                <a:latin typeface="Calibri" pitchFamily="34" charset="0"/>
              </a:rPr>
              <a:t>ompany </a:t>
            </a:r>
            <a:r>
              <a:rPr lang="en-GB" b="1" dirty="0" smtClean="0">
                <a:solidFill>
                  <a:schemeClr val="tx1"/>
                </a:solidFill>
                <a:latin typeface="Calibri" pitchFamily="34" charset="0"/>
              </a:rPr>
              <a:t/>
            </a:r>
            <a:br>
              <a:rPr lang="en-GB" b="1" dirty="0" smtClean="0">
                <a:solidFill>
                  <a:schemeClr val="tx1"/>
                </a:solidFill>
                <a:latin typeface="Calibri" pitchFamily="34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Calibri" pitchFamily="34" charset="0"/>
              </a:rPr>
              <a:t>«</a:t>
            </a:r>
            <a:r>
              <a:rPr lang="en-GB" b="1" dirty="0" smtClean="0">
                <a:solidFill>
                  <a:schemeClr val="tx1"/>
                </a:solidFill>
                <a:latin typeface="Calibri" pitchFamily="34" charset="0"/>
              </a:rPr>
              <a:t>Mines Rescue Service VGSCH</a:t>
            </a:r>
            <a:r>
              <a:rPr lang="ru-RU" b="1" dirty="0" smtClean="0">
                <a:solidFill>
                  <a:schemeClr val="tx1"/>
                </a:solidFill>
                <a:latin typeface="Calibri" pitchFamily="34" charset="0"/>
              </a:rPr>
              <a:t>»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rot="5400000">
            <a:off x="-169768" y="3914685"/>
            <a:ext cx="4214843" cy="181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10800000" flipV="1">
            <a:off x="1936744" y="1808171"/>
            <a:ext cx="5357850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10800000" flipV="1">
            <a:off x="1722430" y="2665427"/>
            <a:ext cx="214314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0800000" flipV="1">
            <a:off x="1722431" y="4308501"/>
            <a:ext cx="214314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10800000" flipV="1">
            <a:off x="1722430" y="6023013"/>
            <a:ext cx="214314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10800000" flipV="1">
            <a:off x="1936744" y="2665428"/>
            <a:ext cx="214314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10800000" flipV="1">
            <a:off x="1936745" y="4308500"/>
            <a:ext cx="214314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10800000" flipV="1">
            <a:off x="1936744" y="6023013"/>
            <a:ext cx="214314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1616181" y="3914685"/>
            <a:ext cx="4214843" cy="181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10800000" flipV="1">
            <a:off x="3722693" y="2665428"/>
            <a:ext cx="214314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10800000" flipV="1">
            <a:off x="3722694" y="4308500"/>
            <a:ext cx="214314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10800000" flipV="1">
            <a:off x="3722693" y="6023013"/>
            <a:ext cx="214314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>
            <a:off x="3402131" y="3914685"/>
            <a:ext cx="4214843" cy="181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10800000" flipV="1">
            <a:off x="5508643" y="2665428"/>
            <a:ext cx="214314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10800000" flipV="1">
            <a:off x="5508644" y="4308500"/>
            <a:ext cx="214314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10800000" flipV="1">
            <a:off x="5508643" y="6023013"/>
            <a:ext cx="214314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5188081" y="3914685"/>
            <a:ext cx="4214843" cy="181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10800000" flipV="1">
            <a:off x="7294593" y="2665428"/>
            <a:ext cx="214314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10800000" flipV="1">
            <a:off x="7294594" y="4308500"/>
            <a:ext cx="214314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10800000" flipV="1">
            <a:off x="7294593" y="6023013"/>
            <a:ext cx="214314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Номер слайда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21</a:t>
            </a:fld>
            <a:endParaRPr lang="ru-RU" dirty="0"/>
          </a:p>
        </p:txBody>
      </p:sp>
      <p:sp>
        <p:nvSpPr>
          <p:cNvPr id="45" name="Text Box 16"/>
          <p:cNvSpPr txBox="1">
            <a:spLocks noChangeArrowheads="1"/>
          </p:cNvSpPr>
          <p:nvPr/>
        </p:nvSpPr>
        <p:spPr bwMode="auto">
          <a:xfrm>
            <a:off x="366436" y="376260"/>
            <a:ext cx="1357322" cy="1426714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Mines rescue center of the Pechora coal field.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Vorkuta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7" name="Text Box 16"/>
          <p:cNvSpPr txBox="1">
            <a:spLocks noChangeArrowheads="1"/>
          </p:cNvSpPr>
          <p:nvPr/>
        </p:nvSpPr>
        <p:spPr bwMode="auto">
          <a:xfrm>
            <a:off x="7513650" y="376260"/>
            <a:ext cx="1357322" cy="1426714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Mines rescue center of the Northeast regions </a:t>
            </a:r>
            <a:endParaRPr lang="en-US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err="1" smtClean="0">
                <a:solidFill>
                  <a:schemeClr val="tx1"/>
                </a:solidFill>
                <a:latin typeface="Calibri" pitchFamily="34" charset="0"/>
              </a:rPr>
              <a:t>Magadan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cxnSp>
        <p:nvCxnSpPr>
          <p:cNvPr id="61" name="Соединительная линия уступом 60"/>
          <p:cNvCxnSpPr/>
          <p:nvPr/>
        </p:nvCxnSpPr>
        <p:spPr>
          <a:xfrm rot="5400000" flipH="1" flipV="1">
            <a:off x="1605553" y="1465285"/>
            <a:ext cx="666750" cy="1588"/>
          </a:xfrm>
          <a:prstGeom prst="bentConnector3">
            <a:avLst>
              <a:gd name="adj1" fmla="val 59696"/>
            </a:avLst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Соединительная линия уступом 69"/>
          <p:cNvCxnSpPr/>
          <p:nvPr/>
        </p:nvCxnSpPr>
        <p:spPr>
          <a:xfrm rot="5400000" flipH="1" flipV="1">
            <a:off x="6968055" y="1464491"/>
            <a:ext cx="666750" cy="1588"/>
          </a:xfrm>
          <a:prstGeom prst="bentConnector3">
            <a:avLst>
              <a:gd name="adj1" fmla="val 59696"/>
            </a:avLst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Прямая соединительная линия 79"/>
          <p:cNvCxnSpPr/>
          <p:nvPr/>
        </p:nvCxnSpPr>
        <p:spPr>
          <a:xfrm rot="5400000" flipH="1" flipV="1">
            <a:off x="7800178" y="2149117"/>
            <a:ext cx="655646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rot="5400000" flipH="1" flipV="1">
            <a:off x="6111078" y="2156622"/>
            <a:ext cx="655646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rot="5400000" flipH="1" flipV="1">
            <a:off x="4288628" y="2156623"/>
            <a:ext cx="655646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rot="5400000" flipH="1" flipV="1">
            <a:off x="2529100" y="2156622"/>
            <a:ext cx="655646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rot="5400000" flipH="1" flipV="1">
            <a:off x="688178" y="2147387"/>
            <a:ext cx="655646" cy="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046300" y="1398610"/>
            <a:ext cx="5357850" cy="428628"/>
          </a:xfrm>
        </p:spPr>
        <p:txBody>
          <a:bodyPr/>
          <a:lstStyle/>
          <a:p>
            <a:pPr marL="0" lvl="0" indent="0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en-GB" sz="1800" b="1" spc="3400" dirty="0" smtClean="0">
                <a:solidFill>
                  <a:schemeClr val="tx1"/>
                </a:solidFill>
                <a:latin typeface="Calibri" pitchFamily="34" charset="0"/>
              </a:rPr>
              <a:t>BRANCHES</a:t>
            </a:r>
            <a:endParaRPr lang="ru-RU" sz="1800" b="1" spc="34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65108" y="2439998"/>
            <a:ext cx="1357322" cy="1428760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Mines rescue center of the Moscow</a:t>
            </a:r>
            <a:endParaRPr lang="en-US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05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Moscow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3949700" y="2451100"/>
            <a:ext cx="1357322" cy="1428760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Mines rescue center of Southern regions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lvl="0" indent="0" algn="ctr" eaLnBrk="1" latinLnBrk="0" hangingPunct="1">
              <a:lnSpc>
                <a:spcPct val="100000"/>
              </a:lnSpc>
              <a:spcAft>
                <a:spcPts val="0"/>
              </a:spcAft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Sochi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727700" y="2451100"/>
            <a:ext cx="1357322" cy="1428760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Mines rescue center of the Urals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Ekaterinburg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7505700" y="2451100"/>
            <a:ext cx="1357322" cy="1426712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Mines rescue center of Siberia</a:t>
            </a: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050" dirty="0" smtClean="0">
                <a:solidFill>
                  <a:schemeClr val="tx1"/>
                </a:solidFill>
                <a:latin typeface="Calibri" pitchFamily="34" charset="0"/>
              </a:rPr>
              <a:t>Novosibirsk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482850" y="317500"/>
            <a:ext cx="4267200" cy="990606"/>
          </a:xfrm>
          <a:prstGeom prst="roundRect">
            <a:avLst/>
          </a:prstGeom>
          <a:gradFill>
            <a:gsLst>
              <a:gs pos="0">
                <a:srgbClr val="BEE395"/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1000"/>
              </a:spcAft>
            </a:pP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Federal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S</a:t>
            </a:r>
            <a:r>
              <a:rPr lang="en-GB" dirty="0" err="1" smtClean="0">
                <a:solidFill>
                  <a:schemeClr val="tx1"/>
                </a:solidFill>
                <a:latin typeface="Calibri" pitchFamily="34" charset="0"/>
              </a:rPr>
              <a:t>tate</a:t>
            </a: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I</a:t>
            </a: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nstitution </a:t>
            </a: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/>
            </a:r>
            <a:br>
              <a:rPr lang="en-GB" dirty="0" smtClean="0">
                <a:solidFill>
                  <a:schemeClr val="tx1"/>
                </a:solidFill>
                <a:latin typeface="Calibri" pitchFamily="34" charset="0"/>
              </a:rPr>
            </a:b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«</a:t>
            </a: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Administration of mines rescue services on underground construction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»</a:t>
            </a:r>
            <a:endParaRPr lang="ru-RU" b="1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10800000" flipV="1">
            <a:off x="1016000" y="1828800"/>
            <a:ext cx="7112000" cy="2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Номер слайда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22</a:t>
            </a:fld>
            <a:endParaRPr lang="ru-RU" dirty="0"/>
          </a:p>
        </p:txBody>
      </p:sp>
      <p:sp>
        <p:nvSpPr>
          <p:cNvPr id="45" name="Text Box 16"/>
          <p:cNvSpPr txBox="1">
            <a:spLocks noChangeArrowheads="1"/>
          </p:cNvSpPr>
          <p:nvPr/>
        </p:nvSpPr>
        <p:spPr bwMode="auto">
          <a:xfrm>
            <a:off x="2171700" y="2451100"/>
            <a:ext cx="1357322" cy="1426714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Mines rescue center of the </a:t>
            </a:r>
            <a:r>
              <a:rPr lang="en-GB" sz="1050" dirty="0" err="1" smtClean="0">
                <a:solidFill>
                  <a:schemeClr val="tx1"/>
                </a:solidFill>
                <a:latin typeface="Calibri" pitchFamily="34" charset="0"/>
              </a:rPr>
              <a:t>Privolgsky</a:t>
            </a: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 region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marR="0" lvl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050" dirty="0" smtClean="0">
                <a:solidFill>
                  <a:schemeClr val="tx1"/>
                </a:solidFill>
                <a:latin typeface="Calibri" pitchFamily="34" charset="0"/>
              </a:rPr>
              <a:t>Samara</a:t>
            </a:r>
            <a:endParaRPr lang="ru-RU" sz="105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1800" cap="all" dirty="0" smtClean="0"/>
              <a:t>FACILITIES SERVED BY MINES RESCUE SYSYTEM OF EMERCOM OF </a:t>
            </a:r>
            <a:r>
              <a:rPr lang="en-GB" sz="1800" cap="all" dirty="0" smtClean="0"/>
              <a:t>RUSSIA</a:t>
            </a:r>
            <a:br>
              <a:rPr lang="en-GB" sz="1800" cap="all" dirty="0" smtClean="0"/>
            </a:br>
            <a:r>
              <a:rPr lang="ru-RU" sz="1800" b="1" cap="all" dirty="0" smtClean="0"/>
              <a:t>01.09.2011</a:t>
            </a:r>
            <a:r>
              <a:rPr lang="ru-RU" sz="1800" cap="all" dirty="0" smtClean="0"/>
              <a:t/>
            </a:r>
            <a:br>
              <a:rPr lang="ru-RU" sz="1800" cap="all" dirty="0" smtClean="0"/>
            </a:br>
            <a:endParaRPr lang="ru-RU" sz="1800" cap="all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23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15950" y="984250"/>
          <a:ext cx="7956549" cy="4223258"/>
        </p:xfrm>
        <a:graphic>
          <a:graphicData uri="http://schemas.openxmlformats.org/drawingml/2006/table">
            <a:tbl>
              <a:tblPr/>
              <a:tblGrid>
                <a:gridCol w="385383"/>
                <a:gridCol w="3170617"/>
                <a:gridCol w="1289050"/>
                <a:gridCol w="2489200"/>
                <a:gridCol w="622299"/>
              </a:tblGrid>
              <a:tr h="577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№ </a:t>
                      </a:r>
                      <a:endParaRPr lang="ru-RU" sz="16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Type</a:t>
                      </a:r>
                      <a:r>
                        <a:rPr lang="en-GB" sz="16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of facility</a:t>
                      </a:r>
                      <a:endParaRPr lang="ru-RU" sz="16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FSC</a:t>
                      </a:r>
                      <a:r>
                        <a:rPr lang="ru-RU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«</a:t>
                      </a:r>
                      <a:r>
                        <a:rPr lang="en-GB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VGSCH</a:t>
                      </a:r>
                      <a:r>
                        <a:rPr lang="ru-RU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»</a:t>
                      </a:r>
                      <a:endParaRPr lang="ru-RU" sz="16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FSI</a:t>
                      </a:r>
                      <a:r>
                        <a:rPr lang="ru-RU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«</a:t>
                      </a:r>
                      <a:r>
                        <a:rPr lang="en-GB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UVGSCH</a:t>
                      </a:r>
                      <a:r>
                        <a:rPr lang="ru-RU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</a:t>
                      </a:r>
                      <a:r>
                        <a:rPr lang="en-GB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on</a:t>
                      </a:r>
                      <a:r>
                        <a:rPr lang="en-GB" sz="16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underground construction</a:t>
                      </a:r>
                      <a:r>
                        <a:rPr lang="ru-RU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»</a:t>
                      </a:r>
                      <a:endParaRPr lang="ru-RU" sz="16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SUM</a:t>
                      </a:r>
                      <a:endParaRPr lang="ru-RU" sz="16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</a:t>
                      </a:r>
                      <a:endParaRPr lang="ru-RU" sz="16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Coal</a:t>
                      </a:r>
                      <a:r>
                        <a:rPr lang="en-GB" sz="16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and </a:t>
                      </a:r>
                      <a:r>
                        <a:rPr lang="en-GB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slate</a:t>
                      </a:r>
                      <a:r>
                        <a:rPr lang="en-GB" sz="16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mines</a:t>
                      </a:r>
                      <a:endParaRPr lang="ru-RU" sz="16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104</a:t>
                      </a: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5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</a:t>
                      </a:r>
                      <a:endParaRPr lang="ru-RU" sz="160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Metal/non-metal</a:t>
                      </a:r>
                      <a:r>
                        <a:rPr lang="en-GB" sz="16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mines</a:t>
                      </a:r>
                      <a:endParaRPr lang="ru-RU" sz="16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</a:t>
                      </a: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67</a:t>
                      </a: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</a:t>
                      </a:r>
                      <a:endParaRPr lang="ru-RU" sz="160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Drainage</a:t>
                      </a:r>
                      <a:r>
                        <a:rPr lang="en-GB" sz="16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mines</a:t>
                      </a:r>
                      <a:endParaRPr lang="ru-RU" sz="16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</a:t>
                      </a: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1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</a:t>
                      </a:r>
                      <a:endParaRPr lang="ru-RU" sz="160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Facilities</a:t>
                      </a:r>
                      <a:r>
                        <a:rPr lang="en-GB" sz="16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of underground subway construction</a:t>
                      </a:r>
                      <a:endParaRPr lang="ru-RU" sz="1600" b="1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kern="1200" dirty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76</a:t>
                      </a: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76</a:t>
                      </a: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</a:t>
                      </a:r>
                      <a:endParaRPr lang="ru-RU" sz="160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Other facilities</a:t>
                      </a:r>
                      <a:r>
                        <a:rPr lang="en-GB" sz="16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of underground construction</a:t>
                      </a:r>
                      <a:endParaRPr lang="ru-RU" sz="1600" b="1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39</a:t>
                      </a: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83</a:t>
                      </a: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84"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UNDERGROUND</a:t>
                      </a:r>
                      <a:r>
                        <a:rPr lang="en-GB" sz="16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FACILITIES, TOTAL</a:t>
                      </a:r>
                      <a:endParaRPr lang="ru-RU" sz="1600" b="1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213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120</a:t>
                      </a: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333</a:t>
                      </a: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4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</a:t>
                      </a:r>
                      <a:endParaRPr lang="ru-RU" sz="16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Mineral</a:t>
                      </a:r>
                      <a:r>
                        <a:rPr lang="en-GB" sz="16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processing factories</a:t>
                      </a:r>
                      <a:endParaRPr lang="ru-RU" sz="16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</a:t>
                      </a: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110</a:t>
                      </a: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</a:t>
                      </a:r>
                      <a:endParaRPr lang="ru-RU" sz="160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Coal</a:t>
                      </a:r>
                      <a:r>
                        <a:rPr lang="en-GB" sz="16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open pit mines</a:t>
                      </a:r>
                      <a:endParaRPr lang="ru-RU" sz="16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</a:t>
                      </a: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115</a:t>
                      </a: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</a:t>
                      </a:r>
                      <a:endParaRPr lang="ru-RU" sz="160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Other</a:t>
                      </a:r>
                      <a:r>
                        <a:rPr lang="en-GB" sz="16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open pit mines</a:t>
                      </a:r>
                      <a:endParaRPr lang="ru-RU" sz="16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297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24</a:t>
                      </a: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321</a:t>
                      </a: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707"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SURFACE</a:t>
                      </a:r>
                      <a:r>
                        <a:rPr lang="en-GB" sz="16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FACILITIES, TOTAL</a:t>
                      </a:r>
                      <a:endParaRPr lang="ru-RU" sz="1600" b="1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514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32</a:t>
                      </a:r>
                      <a:endParaRPr lang="ru-RU" sz="1600" b="1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546</a:t>
                      </a:r>
                      <a:endParaRPr lang="ru-RU" sz="1600" b="1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OVERALL TOTAL</a:t>
                      </a:r>
                      <a:endParaRPr lang="ru-RU" sz="1600" b="1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727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152</a:t>
                      </a:r>
                      <a:endParaRPr lang="ru-RU" sz="1600" b="1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879</a:t>
                      </a:r>
                      <a:endParaRPr lang="ru-RU" sz="1600" b="1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2400" b="1" dirty="0" smtClean="0">
                <a:latin typeface="Calibri" pitchFamily="34" charset="0"/>
                <a:cs typeface="Calibri" pitchFamily="34" charset="0"/>
              </a:rPr>
              <a:t>PRIORITY LINES OF DEVELOPEMENT OF THE SYSTEM OF MINES RESCUE SERVICES OF EMERCOM OF RUSSIA</a:t>
            </a:r>
            <a:r>
              <a:rPr lang="en-GB" sz="2400" dirty="0" smtClean="0">
                <a:cs typeface="Calibri" pitchFamily="34" charset="0"/>
              </a:rPr>
              <a:t> FOR THE PERIOD </a:t>
            </a:r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2011 – 2015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9144000" cy="4622800"/>
          </a:xfrm>
        </p:spPr>
        <p:txBody>
          <a:bodyPr/>
          <a:lstStyle/>
          <a:p>
            <a:pPr marL="982663" indent="-446088" algn="just">
              <a:lnSpc>
                <a:spcPct val="200000"/>
              </a:lnSpc>
              <a:spcBef>
                <a:spcPts val="200"/>
              </a:spcBef>
              <a:buFont typeface="Wingdings" pitchFamily="2" charset="2"/>
              <a:buChar char="ü"/>
              <a:tabLst>
                <a:tab pos="1439863" algn="l"/>
              </a:tabLst>
            </a:pPr>
            <a:r>
              <a:rPr lang="en-GB" sz="2000" dirty="0" smtClean="0">
                <a:cs typeface="Calibri" pitchFamily="34" charset="0"/>
              </a:rPr>
              <a:t>DEVELOPEMENT OF THE LEGISLATIVE BASIS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982663" indent="-446088" algn="just">
              <a:lnSpc>
                <a:spcPct val="200000"/>
              </a:lnSpc>
              <a:spcBef>
                <a:spcPts val="1200"/>
              </a:spcBef>
              <a:buFont typeface="Wingdings" pitchFamily="2" charset="2"/>
              <a:buChar char="ü"/>
              <a:tabLst>
                <a:tab pos="1439863" algn="l"/>
              </a:tabLst>
            </a:pPr>
            <a:r>
              <a:rPr lang="en-GB" sz="2000" dirty="0" smtClean="0">
                <a:cs typeface="Calibri" pitchFamily="34" charset="0"/>
              </a:rPr>
              <a:t>INCREASING OF THE EMERGENCY RESPONSE LEVEL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marL="982663" indent="-446088" algn="just">
              <a:lnSpc>
                <a:spcPct val="200000"/>
              </a:lnSpc>
              <a:spcBef>
                <a:spcPts val="200"/>
              </a:spcBef>
              <a:buNone/>
              <a:tabLst>
                <a:tab pos="1439863" algn="l"/>
              </a:tabLst>
            </a:pPr>
            <a:r>
              <a:rPr lang="ru-RU" sz="2000" dirty="0" smtClean="0">
                <a:latin typeface="Calibri" pitchFamily="34" charset="0"/>
                <a:cs typeface="Calibri" pitchFamily="34" charset="0"/>
              </a:rPr>
              <a:t>		- </a:t>
            </a:r>
            <a:r>
              <a:rPr lang="en-GB" sz="2000" dirty="0" smtClean="0">
                <a:cs typeface="Calibri" pitchFamily="34" charset="0"/>
              </a:rPr>
              <a:t>OPTIMISATION OF STRUCTURE OF THE MRS SYSTEM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982663" indent="-446088" algn="just">
              <a:lnSpc>
                <a:spcPct val="200000"/>
              </a:lnSpc>
              <a:spcBef>
                <a:spcPts val="200"/>
              </a:spcBef>
              <a:buNone/>
              <a:tabLst>
                <a:tab pos="1439863" algn="l"/>
              </a:tabLst>
            </a:pPr>
            <a:r>
              <a:rPr lang="ru-RU" sz="2000" dirty="0" smtClean="0">
                <a:latin typeface="Calibri" pitchFamily="34" charset="0"/>
                <a:cs typeface="Calibri" pitchFamily="34" charset="0"/>
              </a:rPr>
              <a:t>		- </a:t>
            </a:r>
            <a:r>
              <a:rPr lang="en-GB" sz="2000" dirty="0" smtClean="0">
                <a:cs typeface="Calibri" pitchFamily="34" charset="0"/>
              </a:rPr>
              <a:t>MODERNISATION OF EQUIPMENT AND FACILITIES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982663" indent="-446088">
              <a:lnSpc>
                <a:spcPct val="200000"/>
              </a:lnSpc>
              <a:spcBef>
                <a:spcPts val="200"/>
              </a:spcBef>
              <a:buNone/>
              <a:tabLst>
                <a:tab pos="1439863" algn="l"/>
              </a:tabLst>
            </a:pPr>
            <a:r>
              <a:rPr lang="ru-RU" sz="2000" dirty="0" smtClean="0">
                <a:latin typeface="Calibri" pitchFamily="34" charset="0"/>
                <a:cs typeface="Calibri" pitchFamily="34" charset="0"/>
              </a:rPr>
              <a:t>		- 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MODERNISATION OF THE </a:t>
            </a:r>
            <a:r>
              <a:rPr lang="en-GB" sz="2000" dirty="0" smtClean="0">
                <a:cs typeface="Calibri" pitchFamily="34" charset="0"/>
              </a:rPr>
              <a:t>MINE RESCUE TRAINING SYSTEM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982663" indent="-446088" algn="just">
              <a:lnSpc>
                <a:spcPct val="200000"/>
              </a:lnSpc>
              <a:spcBef>
                <a:spcPts val="1200"/>
              </a:spcBef>
              <a:buFont typeface="Wingdings" pitchFamily="2" charset="2"/>
              <a:buChar char="ü"/>
              <a:tabLst>
                <a:tab pos="1439863" algn="l"/>
              </a:tabLst>
            </a:pPr>
            <a:r>
              <a:rPr lang="en-GB" sz="2000" dirty="0" smtClean="0">
                <a:cs typeface="Calibri" pitchFamily="34" charset="0"/>
              </a:rPr>
              <a:t>CREATION AND DEVELOPEMENT OF THE SCIENTIFIC AND RESEARCH BASIS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24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Прямая соединительная линия 57"/>
          <p:cNvCxnSpPr/>
          <p:nvPr/>
        </p:nvCxnSpPr>
        <p:spPr>
          <a:xfrm rot="5400000">
            <a:off x="1966911" y="3100389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rot="5400000">
            <a:off x="6856411" y="4833939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txBody>
          <a:bodyPr/>
          <a:lstStyle/>
          <a:p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en-GB" sz="1800" b="1" dirty="0" smtClean="0"/>
              <a:t>FUTURE</a:t>
            </a:r>
            <a:r>
              <a:rPr lang="en-GB" sz="1400" b="1" dirty="0" smtClean="0"/>
              <a:t> </a:t>
            </a:r>
            <a:r>
              <a:rPr lang="en-GB" sz="1800" b="1" dirty="0" smtClean="0"/>
              <a:t>STRUCTURE OF</a:t>
            </a:r>
            <a:r>
              <a:rPr lang="en-GB" sz="1400" b="1" dirty="0" smtClean="0"/>
              <a:t> </a:t>
            </a:r>
            <a:r>
              <a:rPr lang="en-GB" sz="1800" dirty="0" smtClean="0"/>
              <a:t>MINES </a:t>
            </a:r>
            <a:r>
              <a:rPr lang="en-GB" sz="1800" dirty="0" smtClean="0"/>
              <a:t>RESCUE SYSTEM OF EMERCOM OF RUSSIA</a:t>
            </a:r>
            <a:r>
              <a:rPr lang="ru-RU" sz="1800" dirty="0" smtClean="0"/>
              <a:t> </a:t>
            </a:r>
            <a:endParaRPr lang="ru-RU" sz="1800" dirty="0"/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2143108" y="895350"/>
            <a:ext cx="4929222" cy="842953"/>
          </a:xfrm>
          <a:prstGeom prst="roundRect">
            <a:avLst/>
          </a:prstGeom>
          <a:gradFill>
            <a:gsLst>
              <a:gs pos="0">
                <a:srgbClr val="FDCBAD"/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indent="0" algn="ctr" defTabSz="914400" eaLnBrk="1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2200" b="1" dirty="0" smtClean="0">
                <a:solidFill>
                  <a:schemeClr val="tx1"/>
                </a:solidFill>
                <a:latin typeface="Calibri" pitchFamily="34" charset="0"/>
              </a:rPr>
              <a:t>Headquarters of</a:t>
            </a:r>
            <a:r>
              <a:rPr lang="ru-RU" sz="22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22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GB" sz="2200" b="1" dirty="0" smtClean="0">
                <a:solidFill>
                  <a:schemeClr val="tx1"/>
                </a:solidFill>
                <a:latin typeface="Calibri" pitchFamily="34" charset="0"/>
              </a:rPr>
              <a:t>EMERCOM of Russia</a:t>
            </a:r>
          </a:p>
          <a:p>
            <a:pPr marL="0" marR="0" indent="0" algn="ctr" defTabSz="914400" eaLnBrk="1" latinLnBrk="0" hangingPunct="1">
              <a:lnSpc>
                <a:spcPct val="100000"/>
              </a:lnSpc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Departments</a:t>
            </a:r>
            <a:endParaRPr lang="ru-RU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 rot="5400000">
            <a:off x="1964513" y="2169312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Скругленный прямоугольник 27"/>
          <p:cNvSpPr/>
          <p:nvPr/>
        </p:nvSpPr>
        <p:spPr>
          <a:xfrm>
            <a:off x="2714612" y="1633526"/>
            <a:ext cx="3848128" cy="571505"/>
          </a:xfrm>
          <a:prstGeom prst="roundRect">
            <a:avLst/>
          </a:prstGeom>
          <a:gradFill>
            <a:gsLst>
              <a:gs pos="0">
                <a:srgbClr val="FFE89F"/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1000"/>
              </a:spcAft>
            </a:pPr>
            <a:r>
              <a:rPr lang="en-GB" b="1" dirty="0" smtClean="0">
                <a:solidFill>
                  <a:schemeClr val="tx1"/>
                </a:solidFill>
                <a:latin typeface="Calibri" pitchFamily="34" charset="0"/>
              </a:rPr>
              <a:t>Department of Mines Rescue Services</a:t>
            </a:r>
            <a:endParaRPr lang="ru-RU" b="1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74" name="Группа 73"/>
          <p:cNvGrpSpPr/>
          <p:nvPr/>
        </p:nvGrpSpPr>
        <p:grpSpPr>
          <a:xfrm>
            <a:off x="6305550" y="5029200"/>
            <a:ext cx="1608936" cy="763579"/>
            <a:chOff x="5905500" y="5141934"/>
            <a:chExt cx="2391661" cy="1176109"/>
          </a:xfrm>
        </p:grpSpPr>
        <p:sp>
          <p:nvSpPr>
            <p:cNvPr id="43" name="Text Box 14"/>
            <p:cNvSpPr txBox="1">
              <a:spLocks noChangeArrowheads="1"/>
            </p:cNvSpPr>
            <p:nvPr/>
          </p:nvSpPr>
          <p:spPr bwMode="auto">
            <a:xfrm>
              <a:off x="6235872" y="5325859"/>
              <a:ext cx="2061289" cy="99218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latinLnBrk="0" hangingPunct="1">
                <a:lnSpc>
                  <a:spcPct val="100000"/>
                </a:lnSpc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ru-RU" sz="1400" dirty="0" smtClean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038" name="Text Box 14"/>
            <p:cNvSpPr txBox="1">
              <a:spLocks noChangeArrowheads="1"/>
            </p:cNvSpPr>
            <p:nvPr/>
          </p:nvSpPr>
          <p:spPr bwMode="auto">
            <a:xfrm>
              <a:off x="6037649" y="5233897"/>
              <a:ext cx="2149474" cy="99218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latinLnBrk="0" hangingPunct="1">
                <a:lnSpc>
                  <a:spcPct val="100000"/>
                </a:lnSpc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ru-RU" sz="1200" dirty="0" smtClean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63" name="Text Box 14"/>
            <p:cNvSpPr txBox="1">
              <a:spLocks noChangeArrowheads="1"/>
            </p:cNvSpPr>
            <p:nvPr/>
          </p:nvSpPr>
          <p:spPr bwMode="auto">
            <a:xfrm>
              <a:off x="5905500" y="5141934"/>
              <a:ext cx="2149474" cy="992184"/>
            </a:xfrm>
            <a:prstGeom prst="roundRect">
              <a:avLst/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80000">
                  <a:schemeClr val="lt1">
                    <a:hueOff val="0"/>
                    <a:satOff val="0"/>
                    <a:lumOff val="0"/>
                    <a:alphaOff val="0"/>
                    <a:shade val="93000"/>
                    <a:satMod val="130000"/>
                  </a:schemeClr>
                </a:gs>
                <a:gs pos="100000">
                  <a:schemeClr val="lt1">
                    <a:hueOff val="0"/>
                    <a:satOff val="0"/>
                    <a:lumOff val="0"/>
                    <a:alphaOff val="0"/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latinLnBrk="0" hangingPunct="1">
                <a:lnSpc>
                  <a:spcPct val="100000"/>
                </a:lnSpc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GB" sz="1200" dirty="0" smtClean="0">
                  <a:solidFill>
                    <a:schemeClr val="tx1"/>
                  </a:solidFill>
                  <a:latin typeface="Calibri" pitchFamily="34" charset="0"/>
                </a:rPr>
                <a:t>Mines rescue stations</a:t>
              </a:r>
              <a:r>
                <a:rPr lang="ru-RU" sz="1200" dirty="0" smtClean="0">
                  <a:solidFill>
                    <a:schemeClr val="tx1"/>
                  </a:solidFill>
                  <a:latin typeface="Calibri" pitchFamily="34" charset="0"/>
                </a:rPr>
                <a:t> </a:t>
              </a:r>
            </a:p>
          </p:txBody>
        </p:sp>
      </p:grpSp>
      <p:cxnSp>
        <p:nvCxnSpPr>
          <p:cNvPr id="67" name="Прямая соединительная линия 66"/>
          <p:cNvCxnSpPr/>
          <p:nvPr/>
        </p:nvCxnSpPr>
        <p:spPr>
          <a:xfrm rot="10800000">
            <a:off x="2214546" y="1938330"/>
            <a:ext cx="500066" cy="238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>
            <a:off x="6797690" y="2168518"/>
            <a:ext cx="5000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10800000">
            <a:off x="6562739" y="1937536"/>
            <a:ext cx="500066" cy="238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rot="16200000" flipH="1">
            <a:off x="6603211" y="3531389"/>
            <a:ext cx="927100" cy="11122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Группа 67"/>
          <p:cNvGrpSpPr/>
          <p:nvPr/>
        </p:nvGrpSpPr>
        <p:grpSpPr>
          <a:xfrm>
            <a:off x="6172202" y="4006850"/>
            <a:ext cx="1866900" cy="800100"/>
            <a:chOff x="6014157" y="3638553"/>
            <a:chExt cx="2281766" cy="1366846"/>
          </a:xfrm>
        </p:grpSpPr>
        <p:sp>
          <p:nvSpPr>
            <p:cNvPr id="45" name="Text Box 13"/>
            <p:cNvSpPr txBox="1">
              <a:spLocks noChangeArrowheads="1"/>
            </p:cNvSpPr>
            <p:nvPr/>
          </p:nvSpPr>
          <p:spPr bwMode="auto">
            <a:xfrm>
              <a:off x="6200776" y="3933828"/>
              <a:ext cx="2095147" cy="107157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0" indent="0" algn="ctr" eaLnBrk="1" latinLnBrk="0" hangingPunct="1">
                <a:lnSpc>
                  <a:spcPct val="100000"/>
                </a:lnSpc>
                <a:spcAft>
                  <a:spcPts val="0"/>
                </a:spcAft>
                <a:tabLst/>
              </a:pPr>
              <a:r>
                <a:rPr lang="ru-RU" sz="1400" dirty="0" smtClean="0">
                  <a:solidFill>
                    <a:schemeClr val="bg1"/>
                  </a:solidFill>
                  <a:latin typeface="Calibri" pitchFamily="34" charset="0"/>
                </a:rPr>
                <a:t>)</a:t>
              </a:r>
            </a:p>
          </p:txBody>
        </p:sp>
        <p:sp>
          <p:nvSpPr>
            <p:cNvPr id="1037" name="Text Box 13"/>
            <p:cNvSpPr txBox="1">
              <a:spLocks noChangeArrowheads="1"/>
            </p:cNvSpPr>
            <p:nvPr/>
          </p:nvSpPr>
          <p:spPr bwMode="auto">
            <a:xfrm>
              <a:off x="6076316" y="3781429"/>
              <a:ext cx="2149474" cy="107157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0" indent="0" algn="ctr" eaLnBrk="1" latinLnBrk="0" hangingPunct="1">
                <a:lnSpc>
                  <a:spcPct val="100000"/>
                </a:lnSpc>
                <a:spcAft>
                  <a:spcPts val="0"/>
                </a:spcAft>
                <a:tabLst/>
              </a:pPr>
              <a:endParaRPr lang="ru-RU" sz="1400" dirty="0" smtClean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62" name="Text Box 13"/>
            <p:cNvSpPr txBox="1">
              <a:spLocks noChangeArrowheads="1"/>
            </p:cNvSpPr>
            <p:nvPr/>
          </p:nvSpPr>
          <p:spPr bwMode="auto">
            <a:xfrm>
              <a:off x="6014157" y="3638553"/>
              <a:ext cx="2149475" cy="1071571"/>
            </a:xfrm>
            <a:prstGeom prst="roundRect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80000">
                  <a:schemeClr val="lt1">
                    <a:hueOff val="0"/>
                    <a:satOff val="0"/>
                    <a:lumOff val="0"/>
                    <a:alphaOff val="0"/>
                    <a:shade val="93000"/>
                    <a:satMod val="130000"/>
                  </a:schemeClr>
                </a:gs>
                <a:gs pos="100000">
                  <a:schemeClr val="lt1">
                    <a:hueOff val="0"/>
                    <a:satOff val="0"/>
                    <a:lumOff val="0"/>
                    <a:alphaOff val="0"/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0" indent="0" algn="ctr" eaLnBrk="1" latinLnBrk="0" hangingPunct="1">
                <a:lnSpc>
                  <a:spcPct val="100000"/>
                </a:lnSpc>
                <a:spcAft>
                  <a:spcPts val="0"/>
                </a:spcAft>
                <a:tabLst/>
              </a:pPr>
              <a:r>
                <a:rPr lang="en-GB" sz="1200" dirty="0" smtClean="0">
                  <a:solidFill>
                    <a:schemeClr val="tx1"/>
                  </a:solidFill>
                  <a:latin typeface="Calibri" pitchFamily="34" charset="0"/>
                </a:rPr>
                <a:t>Branches</a:t>
              </a:r>
            </a:p>
            <a:p>
              <a:pPr marL="0" lvl="0" indent="0" algn="ctr" eaLnBrk="1" latinLnBrk="0" hangingPunct="1">
                <a:lnSpc>
                  <a:spcPct val="100000"/>
                </a:lnSpc>
                <a:spcAft>
                  <a:spcPts val="0"/>
                </a:spcAft>
                <a:tabLst/>
              </a:pPr>
              <a:r>
                <a:rPr lang="en-GB" sz="1200" dirty="0" smtClean="0">
                  <a:solidFill>
                    <a:schemeClr val="tx1"/>
                  </a:solidFill>
                  <a:latin typeface="Calibri" pitchFamily="34" charset="0"/>
                </a:rPr>
                <a:t>(Regional mines rescue </a:t>
              </a:r>
              <a:r>
                <a:rPr lang="en-GB" sz="1200" dirty="0" err="1" smtClean="0">
                  <a:solidFill>
                    <a:schemeClr val="tx1"/>
                  </a:solidFill>
                  <a:latin typeface="Calibri" pitchFamily="34" charset="0"/>
                </a:rPr>
                <a:t>centers</a:t>
              </a:r>
              <a:r>
                <a:rPr lang="en-GB" sz="1200" dirty="0" smtClean="0">
                  <a:solidFill>
                    <a:schemeClr val="tx1"/>
                  </a:solidFill>
                  <a:latin typeface="Calibri" pitchFamily="34" charset="0"/>
                </a:rPr>
                <a:t>)</a:t>
              </a:r>
              <a:endParaRPr lang="ru-RU" sz="1200" dirty="0" smtClean="0">
                <a:solidFill>
                  <a:schemeClr val="tx1"/>
                </a:solidFill>
                <a:latin typeface="Calibri" pitchFamily="34" charset="0"/>
              </a:endParaRPr>
            </a:p>
          </p:txBody>
        </p:sp>
      </p:grpSp>
      <p:sp>
        <p:nvSpPr>
          <p:cNvPr id="26" name="Скругленный прямоугольник 25"/>
          <p:cNvSpPr/>
          <p:nvPr/>
        </p:nvSpPr>
        <p:spPr>
          <a:xfrm>
            <a:off x="215900" y="2362200"/>
            <a:ext cx="4091018" cy="755650"/>
          </a:xfrm>
          <a:prstGeom prst="roundRect">
            <a:avLst/>
          </a:prstGeom>
          <a:gradFill>
            <a:gsLst>
              <a:gs pos="0">
                <a:srgbClr val="BEE395"/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endParaRPr lang="en-US" sz="1200" dirty="0" smtClean="0">
              <a:solidFill>
                <a:schemeClr val="tx1"/>
              </a:solidFill>
              <a:latin typeface="Calibri" pitchFamily="34" charset="0"/>
            </a:endParaRPr>
          </a:p>
          <a:p>
            <a:pPr lvl="0" algn="ctr">
              <a:spcAft>
                <a:spcPts val="0"/>
              </a:spcAft>
            </a:pPr>
            <a:r>
              <a:rPr lang="en-GB" sz="1600" dirty="0" smtClean="0">
                <a:solidFill>
                  <a:schemeClr val="tx1"/>
                </a:solidFill>
                <a:latin typeface="Calibri" pitchFamily="34" charset="0"/>
              </a:rPr>
              <a:t>National Mines Rescue Center</a:t>
            </a:r>
            <a:endParaRPr lang="ru-RU" sz="1600" dirty="0" smtClean="0">
              <a:solidFill>
                <a:schemeClr val="tx1"/>
              </a:solidFill>
              <a:latin typeface="Calibri" pitchFamily="34" charset="0"/>
            </a:endParaRPr>
          </a:p>
          <a:p>
            <a:pPr algn="ctr">
              <a:spcAft>
                <a:spcPts val="0"/>
              </a:spcAft>
            </a:pPr>
            <a:endParaRPr lang="ru-RU" sz="12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4" name="Номер слайда 4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25</a:t>
            </a:fld>
            <a:endParaRPr lang="ru-RU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705350" y="2357430"/>
            <a:ext cx="4224368" cy="760420"/>
          </a:xfrm>
          <a:prstGeom prst="roundRect">
            <a:avLst/>
          </a:prstGeom>
          <a:gradFill>
            <a:gsLst>
              <a:gs pos="0">
                <a:srgbClr val="BEE395"/>
              </a:gs>
              <a:gs pos="80000">
                <a:schemeClr val="lt1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l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FSC 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«</a:t>
            </a:r>
            <a:r>
              <a:rPr lang="en-GB" sz="1600" dirty="0" smtClean="0">
                <a:solidFill>
                  <a:schemeClr val="tx1"/>
                </a:solidFill>
                <a:latin typeface="Calibri" pitchFamily="34" charset="0"/>
              </a:rPr>
              <a:t>Mines rescue service VGSCH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» </a:t>
            </a:r>
          </a:p>
        </p:txBody>
      </p:sp>
      <p:grpSp>
        <p:nvGrpSpPr>
          <p:cNvPr id="76" name="Группа 75"/>
          <p:cNvGrpSpPr/>
          <p:nvPr/>
        </p:nvGrpSpPr>
        <p:grpSpPr>
          <a:xfrm>
            <a:off x="260350" y="4006850"/>
            <a:ext cx="1949450" cy="1636721"/>
            <a:chOff x="2082800" y="4051300"/>
            <a:chExt cx="1949450" cy="1636721"/>
          </a:xfrm>
        </p:grpSpPr>
        <p:cxnSp>
          <p:nvCxnSpPr>
            <p:cNvPr id="48" name="Прямая соединительная линия 47"/>
            <p:cNvCxnSpPr/>
            <p:nvPr/>
          </p:nvCxnSpPr>
          <p:spPr>
            <a:xfrm rot="5400000">
              <a:off x="2767011" y="4789489"/>
              <a:ext cx="500066" cy="1588"/>
            </a:xfrm>
            <a:prstGeom prst="line">
              <a:avLst/>
            </a:prstGeom>
            <a:ln w="25400">
              <a:solidFill>
                <a:schemeClr val="accent2">
                  <a:lumMod val="7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 Box 13"/>
            <p:cNvSpPr txBox="1">
              <a:spLocks noChangeArrowheads="1"/>
            </p:cNvSpPr>
            <p:nvPr/>
          </p:nvSpPr>
          <p:spPr bwMode="auto">
            <a:xfrm>
              <a:off x="2082800" y="4051300"/>
              <a:ext cx="1857388" cy="650893"/>
            </a:xfrm>
            <a:prstGeom prst="roundRect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80000">
                  <a:schemeClr val="lt1">
                    <a:hueOff val="0"/>
                    <a:satOff val="0"/>
                    <a:lumOff val="0"/>
                    <a:alphaOff val="0"/>
                    <a:shade val="93000"/>
                    <a:satMod val="130000"/>
                  </a:schemeClr>
                </a:gs>
                <a:gs pos="100000">
                  <a:schemeClr val="lt1">
                    <a:hueOff val="0"/>
                    <a:satOff val="0"/>
                    <a:lumOff val="0"/>
                    <a:alphaOff val="0"/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0" indent="0" algn="ctr" eaLnBrk="1" latinLnBrk="0" hangingPunct="1">
                <a:lnSpc>
                  <a:spcPct val="100000"/>
                </a:lnSpc>
                <a:spcAft>
                  <a:spcPts val="0"/>
                </a:spcAft>
                <a:tabLst/>
              </a:pPr>
              <a:r>
                <a:rPr lang="en-GB" sz="1200" dirty="0" smtClean="0">
                  <a:solidFill>
                    <a:schemeClr val="tx1"/>
                  </a:solidFill>
                  <a:latin typeface="Calibri" pitchFamily="34" charset="0"/>
                </a:rPr>
                <a:t>Airmobile Mine-Rescue Brigade</a:t>
              </a:r>
              <a:endParaRPr lang="ru-RU" sz="1200" dirty="0" smtClean="0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grpSp>
          <p:nvGrpSpPr>
            <p:cNvPr id="50" name="Группа 49"/>
            <p:cNvGrpSpPr/>
            <p:nvPr/>
          </p:nvGrpSpPr>
          <p:grpSpPr>
            <a:xfrm>
              <a:off x="2305050" y="5021271"/>
              <a:ext cx="1727200" cy="666750"/>
              <a:chOff x="0" y="4895850"/>
              <a:chExt cx="2152664" cy="1220784"/>
            </a:xfrm>
          </p:grpSpPr>
          <p:sp>
            <p:nvSpPr>
              <p:cNvPr id="53" name="Text Box 14"/>
              <p:cNvSpPr txBox="1">
                <a:spLocks noChangeArrowheads="1"/>
              </p:cNvSpPr>
              <p:nvPr/>
            </p:nvSpPr>
            <p:spPr bwMode="auto">
              <a:xfrm>
                <a:off x="295276" y="5191126"/>
                <a:ext cx="1857388" cy="925508"/>
              </a:xfrm>
              <a:prstGeom prst="roundRect">
                <a:avLst/>
              </a:prstGeom>
              <a:solidFill>
                <a:schemeClr val="accent3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latinLnBrk="0" hangingPunct="1">
                  <a:lnSpc>
                    <a:spcPct val="100000"/>
                  </a:lnSpc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lang="ru-RU" sz="1400" dirty="0" smtClean="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sp>
            <p:nvSpPr>
              <p:cNvPr id="54" name="Text Box 14"/>
              <p:cNvSpPr txBox="1">
                <a:spLocks noChangeArrowheads="1"/>
              </p:cNvSpPr>
              <p:nvPr/>
            </p:nvSpPr>
            <p:spPr bwMode="auto">
              <a:xfrm>
                <a:off x="142876" y="5038726"/>
                <a:ext cx="1857388" cy="92550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latinLnBrk="0" hangingPunct="1">
                  <a:lnSpc>
                    <a:spcPct val="100000"/>
                  </a:lnSpc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lang="ru-RU" sz="1100" dirty="0" smtClean="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sp>
            <p:nvSpPr>
              <p:cNvPr id="57" name="Text Box 14"/>
              <p:cNvSpPr txBox="1">
                <a:spLocks noChangeArrowheads="1"/>
              </p:cNvSpPr>
              <p:nvPr/>
            </p:nvSpPr>
            <p:spPr bwMode="auto">
              <a:xfrm>
                <a:off x="0" y="4895850"/>
                <a:ext cx="1857388" cy="925508"/>
              </a:xfrm>
              <a:prstGeom prst="roundRect">
                <a:avLst/>
              </a:prstGeom>
              <a:gradFill>
                <a:gsLst>
                  <a:gs pos="0">
                    <a:schemeClr val="accent5">
                      <a:lumMod val="90000"/>
                    </a:schemeClr>
                  </a:gs>
                  <a:gs pos="80000">
                    <a:schemeClr val="lt1">
                      <a:hueOff val="0"/>
                      <a:satOff val="0"/>
                      <a:lumOff val="0"/>
                      <a:alphaOff val="0"/>
                      <a:shade val="93000"/>
                      <a:satMod val="130000"/>
                    </a:schemeClr>
                  </a:gs>
                  <a:gs pos="100000">
                    <a:schemeClr val="lt1">
                      <a:hueOff val="0"/>
                      <a:satOff val="0"/>
                      <a:lumOff val="0"/>
                      <a:alphaOff val="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latinLnBrk="0" hangingPunct="1">
                  <a:lnSpc>
                    <a:spcPct val="100000"/>
                  </a:lnSpc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GB" sz="1200" dirty="0" smtClean="0">
                    <a:solidFill>
                      <a:schemeClr val="tx1"/>
                    </a:solidFill>
                    <a:latin typeface="Calibri" pitchFamily="34" charset="0"/>
                  </a:rPr>
                  <a:t>Mines Rescue stations</a:t>
                </a:r>
                <a:endParaRPr lang="ru-RU" sz="1200" dirty="0" smtClean="0">
                  <a:solidFill>
                    <a:schemeClr val="tx1"/>
                  </a:solidFill>
                  <a:latin typeface="Calibri" pitchFamily="34" charset="0"/>
                </a:endParaRPr>
              </a:p>
            </p:txBody>
          </p:sp>
        </p:grpSp>
      </p:grpSp>
      <p:grpSp>
        <p:nvGrpSpPr>
          <p:cNvPr id="77" name="Группа 76"/>
          <p:cNvGrpSpPr/>
          <p:nvPr/>
        </p:nvGrpSpPr>
        <p:grpSpPr>
          <a:xfrm>
            <a:off x="2260600" y="4006850"/>
            <a:ext cx="1949450" cy="1636721"/>
            <a:chOff x="4083050" y="4051300"/>
            <a:chExt cx="1949450" cy="1636721"/>
          </a:xfrm>
        </p:grpSpPr>
        <p:cxnSp>
          <p:nvCxnSpPr>
            <p:cNvPr id="59" name="Прямая соединительная линия 58"/>
            <p:cNvCxnSpPr/>
            <p:nvPr/>
          </p:nvCxnSpPr>
          <p:spPr>
            <a:xfrm rot="5400000">
              <a:off x="4767261" y="4781560"/>
              <a:ext cx="500066" cy="1588"/>
            </a:xfrm>
            <a:prstGeom prst="line">
              <a:avLst/>
            </a:prstGeom>
            <a:ln w="25400">
              <a:solidFill>
                <a:schemeClr val="accent2">
                  <a:lumMod val="7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 Box 13"/>
            <p:cNvSpPr txBox="1">
              <a:spLocks noChangeArrowheads="1"/>
            </p:cNvSpPr>
            <p:nvPr/>
          </p:nvSpPr>
          <p:spPr bwMode="auto">
            <a:xfrm>
              <a:off x="4083050" y="4051300"/>
              <a:ext cx="1857388" cy="650893"/>
            </a:xfrm>
            <a:prstGeom prst="roundRect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80000">
                  <a:schemeClr val="lt1">
                    <a:hueOff val="0"/>
                    <a:satOff val="0"/>
                    <a:lumOff val="0"/>
                    <a:alphaOff val="0"/>
                    <a:shade val="93000"/>
                    <a:satMod val="130000"/>
                  </a:schemeClr>
                </a:gs>
                <a:gs pos="100000">
                  <a:schemeClr val="lt1">
                    <a:hueOff val="0"/>
                    <a:satOff val="0"/>
                    <a:lumOff val="0"/>
                    <a:alphaOff val="0"/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0" indent="0" algn="ctr" eaLnBrk="1" latinLnBrk="0" hangingPunct="1">
                <a:lnSpc>
                  <a:spcPct val="100000"/>
                </a:lnSpc>
                <a:spcAft>
                  <a:spcPts val="0"/>
                </a:spcAft>
                <a:tabLst/>
              </a:pPr>
              <a:r>
                <a:rPr lang="en-GB" sz="1200" dirty="0" smtClean="0">
                  <a:solidFill>
                    <a:schemeClr val="tx1"/>
                  </a:solidFill>
                  <a:latin typeface="Calibri" pitchFamily="34" charset="0"/>
                </a:rPr>
                <a:t>Training center</a:t>
              </a:r>
              <a:endParaRPr lang="ru-RU" sz="1200" dirty="0" smtClean="0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grpSp>
          <p:nvGrpSpPr>
            <p:cNvPr id="61" name="Группа 60"/>
            <p:cNvGrpSpPr/>
            <p:nvPr/>
          </p:nvGrpSpPr>
          <p:grpSpPr>
            <a:xfrm>
              <a:off x="4305300" y="5021271"/>
              <a:ext cx="1727200" cy="666750"/>
              <a:chOff x="0" y="4895850"/>
              <a:chExt cx="2152664" cy="1220784"/>
            </a:xfrm>
          </p:grpSpPr>
          <p:sp>
            <p:nvSpPr>
              <p:cNvPr id="64" name="Text Box 14"/>
              <p:cNvSpPr txBox="1">
                <a:spLocks noChangeArrowheads="1"/>
              </p:cNvSpPr>
              <p:nvPr/>
            </p:nvSpPr>
            <p:spPr bwMode="auto">
              <a:xfrm>
                <a:off x="295276" y="5191126"/>
                <a:ext cx="1857388" cy="925508"/>
              </a:xfrm>
              <a:prstGeom prst="roundRect">
                <a:avLst/>
              </a:prstGeom>
              <a:solidFill>
                <a:schemeClr val="accent3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latinLnBrk="0" hangingPunct="1">
                  <a:lnSpc>
                    <a:spcPct val="100000"/>
                  </a:lnSpc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lang="ru-RU" sz="1400" dirty="0" smtClean="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sp>
            <p:nvSpPr>
              <p:cNvPr id="65" name="Text Box 14"/>
              <p:cNvSpPr txBox="1">
                <a:spLocks noChangeArrowheads="1"/>
              </p:cNvSpPr>
              <p:nvPr/>
            </p:nvSpPr>
            <p:spPr bwMode="auto">
              <a:xfrm>
                <a:off x="142876" y="5038726"/>
                <a:ext cx="1857388" cy="92550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latinLnBrk="0" hangingPunct="1">
                  <a:lnSpc>
                    <a:spcPct val="100000"/>
                  </a:lnSpc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lang="ru-RU" sz="1100" dirty="0" smtClean="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sp>
            <p:nvSpPr>
              <p:cNvPr id="66" name="Text Box 14"/>
              <p:cNvSpPr txBox="1">
                <a:spLocks noChangeArrowheads="1"/>
              </p:cNvSpPr>
              <p:nvPr/>
            </p:nvSpPr>
            <p:spPr bwMode="auto">
              <a:xfrm>
                <a:off x="0" y="4895850"/>
                <a:ext cx="1857388" cy="925508"/>
              </a:xfrm>
              <a:prstGeom prst="roundRect">
                <a:avLst/>
              </a:prstGeom>
              <a:gradFill>
                <a:gsLst>
                  <a:gs pos="0">
                    <a:schemeClr val="accent5">
                      <a:lumMod val="90000"/>
                    </a:schemeClr>
                  </a:gs>
                  <a:gs pos="80000">
                    <a:schemeClr val="lt1">
                      <a:hueOff val="0"/>
                      <a:satOff val="0"/>
                      <a:lumOff val="0"/>
                      <a:alphaOff val="0"/>
                      <a:shade val="93000"/>
                      <a:satMod val="130000"/>
                    </a:schemeClr>
                  </a:gs>
                  <a:gs pos="100000">
                    <a:schemeClr val="lt1">
                      <a:hueOff val="0"/>
                      <a:satOff val="0"/>
                      <a:lumOff val="0"/>
                      <a:alphaOff val="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latinLnBrk="0" hangingPunct="1">
                  <a:lnSpc>
                    <a:spcPct val="100000"/>
                  </a:lnSpc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GB" sz="1200" dirty="0" smtClean="0">
                    <a:solidFill>
                      <a:schemeClr val="tx1"/>
                    </a:solidFill>
                    <a:latin typeface="Calibri" pitchFamily="34" charset="0"/>
                  </a:rPr>
                  <a:t>Regional branches</a:t>
                </a:r>
                <a:endParaRPr lang="ru-RU" sz="1200" dirty="0" smtClean="0">
                  <a:solidFill>
                    <a:schemeClr val="tx1"/>
                  </a:solidFill>
                  <a:latin typeface="Calibri" pitchFamily="34" charset="0"/>
                </a:endParaRPr>
              </a:p>
            </p:txBody>
          </p:sp>
        </p:grpSp>
      </p:grpSp>
      <p:cxnSp>
        <p:nvCxnSpPr>
          <p:cNvPr id="80" name="Соединительная линия уступом 79"/>
          <p:cNvCxnSpPr/>
          <p:nvPr/>
        </p:nvCxnSpPr>
        <p:spPr>
          <a:xfrm>
            <a:off x="2216150" y="3340100"/>
            <a:ext cx="973144" cy="666750"/>
          </a:xfrm>
          <a:prstGeom prst="bentConnector2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Соединительная линия уступом 82"/>
          <p:cNvCxnSpPr/>
          <p:nvPr/>
        </p:nvCxnSpPr>
        <p:spPr>
          <a:xfrm rot="10800000" flipV="1">
            <a:off x="1149350" y="3340100"/>
            <a:ext cx="1080291" cy="666750"/>
          </a:xfrm>
          <a:prstGeom prst="bentConnector2">
            <a:avLst/>
          </a:prstGeom>
          <a:ln w="25400">
            <a:solidFill>
              <a:schemeClr val="accent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26</a:t>
            </a:fld>
            <a:endParaRPr lang="ru-RU" dirty="0"/>
          </a:p>
        </p:txBody>
      </p:sp>
      <p:pic>
        <p:nvPicPr>
          <p:cNvPr id="4098" name="Picture 2" descr="E:\Chernyh\Черных\Новая папка\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" y="651550"/>
            <a:ext cx="9066600" cy="5400000"/>
          </a:xfrm>
          <a:prstGeom prst="rect">
            <a:avLst/>
          </a:prstGeom>
          <a:noFill/>
        </p:spPr>
      </p:pic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US" sz="2800" b="1" kern="0" cap="all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the national MINE RESCUE center</a:t>
            </a:r>
            <a:endParaRPr kumimoji="0" lang="ru-RU" sz="2800" b="1" i="0" u="none" strike="noStrike" kern="0" cap="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228600"/>
            <a:ext cx="8786874" cy="642934"/>
          </a:xfrm>
        </p:spPr>
        <p:txBody>
          <a:bodyPr/>
          <a:lstStyle/>
          <a:p>
            <a:r>
              <a:rPr lang="en-GB" sz="1800" dirty="0" smtClean="0">
                <a:cs typeface="Calibri" pitchFamily="34" charset="0"/>
              </a:rPr>
              <a:t>EXPECTED EFFECTS OF ACTIVITIES OF NATIONAL MINES RESCUE CENTER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:</a:t>
            </a:r>
            <a:endParaRPr lang="ru-RU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06500"/>
            <a:ext cx="8515352" cy="4933950"/>
          </a:xfrm>
        </p:spPr>
        <p:txBody>
          <a:bodyPr/>
          <a:lstStyle/>
          <a:p>
            <a:pPr>
              <a:lnSpc>
                <a:spcPct val="120000"/>
              </a:lnSpc>
              <a:buFont typeface="Wingdings" pitchFamily="2" charset="2"/>
              <a:buChar char="ü"/>
            </a:pPr>
            <a:r>
              <a:rPr lang="en-GB" sz="1800" dirty="0" smtClean="0">
                <a:cs typeface="Calibri" pitchFamily="34" charset="0"/>
              </a:rPr>
              <a:t>REDUCING LEVEL OF INJURIES AND FATALITIES OF MINERS AND MINE RESCUERS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lnSpc>
                <a:spcPct val="120000"/>
              </a:lnSpc>
              <a:spcBef>
                <a:spcPts val="1200"/>
              </a:spcBef>
              <a:buFont typeface="Wingdings" pitchFamily="2" charset="2"/>
              <a:buChar char="ü"/>
            </a:pPr>
            <a:r>
              <a:rPr lang="en-GB" sz="1800" dirty="0" smtClean="0">
                <a:cs typeface="Calibri" pitchFamily="34" charset="0"/>
              </a:rPr>
              <a:t>REALISING OF MODERN APPROACHES IN MINERS AND MINE RESCUE TRAININGS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marL="895350" indent="-266700">
              <a:lnSpc>
                <a:spcPct val="120000"/>
              </a:lnSpc>
              <a:buFont typeface="Wingdings" pitchFamily="2" charset="2"/>
              <a:buChar char="ü"/>
            </a:pPr>
            <a:r>
              <a:rPr lang="en-GB" sz="1800" dirty="0" smtClean="0">
                <a:latin typeface="Calibri" pitchFamily="34" charset="0"/>
                <a:cs typeface="Calibri" pitchFamily="34" charset="0"/>
              </a:rPr>
              <a:t>INCREASING OF MINER’S LEVEL OF </a:t>
            </a:r>
            <a:r>
              <a:rPr lang="en-GB" sz="1800" dirty="0" smtClean="0">
                <a:cs typeface="Calibri" pitchFamily="34" charset="0"/>
              </a:rPr>
              <a:t>KNOWLEDGE ABOUT HAZARDS </a:t>
            </a:r>
            <a:r>
              <a:rPr lang="en-GB" sz="1800" dirty="0" smtClean="0">
                <a:latin typeface="Calibri" pitchFamily="34" charset="0"/>
                <a:cs typeface="Calibri" pitchFamily="34" charset="0"/>
              </a:rPr>
              <a:t>RELATED TO  MINING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895350" indent="-266700"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en-GB" sz="1800" dirty="0" smtClean="0">
                <a:latin typeface="Calibri" pitchFamily="34" charset="0"/>
                <a:cs typeface="Calibri" pitchFamily="34" charset="0"/>
              </a:rPr>
              <a:t>INCREASING OF EFFECTIVENESS OF TRAININGS RELATED TO EMERGENCY PREPAREDNESS AND RESPONSE IN MINE</a:t>
            </a:r>
            <a:r>
              <a:rPr lang="ru-RU" sz="1800" dirty="0" smtClean="0">
                <a:cs typeface="Calibri" pitchFamily="34" charset="0"/>
              </a:rPr>
              <a:t>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895350" indent="-266700"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en-GB" sz="1800" dirty="0" smtClean="0">
                <a:latin typeface="Calibri" pitchFamily="34" charset="0"/>
                <a:cs typeface="Calibri" pitchFamily="34" charset="0"/>
              </a:rPr>
              <a:t>INCREASING OF LEVEL OF EMERGENCY PREPAREDNESS OF ON-SITE AND PROFESSIONAL MINE RESCUE PERSONNEL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895350" indent="-266700">
              <a:lnSpc>
                <a:spcPct val="120000"/>
              </a:lnSpc>
              <a:buFont typeface="Wingdings" pitchFamily="2" charset="2"/>
              <a:buChar char="ü"/>
            </a:pPr>
            <a:r>
              <a:rPr lang="en-GB" sz="1800" dirty="0" smtClean="0">
                <a:cs typeface="Calibri" pitchFamily="34" charset="0"/>
              </a:rPr>
              <a:t>PROVIDING OF MINE COMPANIES WITH ADEQUATE PREPARED MEMBERS OF INCIDENT MANAGEMENT TEAM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lnSpc>
                <a:spcPct val="120000"/>
              </a:lnSpc>
              <a:spcBef>
                <a:spcPts val="1200"/>
              </a:spcBef>
              <a:buFont typeface="Wingdings" pitchFamily="2" charset="2"/>
              <a:buChar char="ü"/>
            </a:pPr>
            <a:r>
              <a:rPr lang="en-GB" sz="1800" dirty="0" smtClean="0">
                <a:cs typeface="Calibri" pitchFamily="34" charset="0"/>
              </a:rPr>
              <a:t>CREATION OF MODERN AND EFFECTIVE EMERGENCY RESPONSE SYSTEM FOR QUICK RESPONSE TO MINE DISASTERS</a:t>
            </a:r>
            <a:r>
              <a:rPr lang="ru-RU" sz="1800" dirty="0" smtClean="0">
                <a:cs typeface="Calibri" pitchFamily="34" charset="0"/>
              </a:rPr>
              <a:t>.</a:t>
            </a:r>
          </a:p>
          <a:p>
            <a:pPr>
              <a:lnSpc>
                <a:spcPct val="120000"/>
              </a:lnSpc>
              <a:buNone/>
            </a:pPr>
            <a:endParaRPr lang="ru-RU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27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798ABD18-6EAA-4B9C-9A27-8695A076B026}" type="slidenum">
              <a:rPr lang="ru-RU" smtClean="0"/>
              <a:pPr/>
              <a:t>28</a:t>
            </a:fld>
            <a:endParaRPr lang="ru-RU" dirty="0"/>
          </a:p>
        </p:txBody>
      </p:sp>
      <p:sp>
        <p:nvSpPr>
          <p:cNvPr id="6" name="Rectangle 8"/>
          <p:cNvSpPr>
            <a:spLocks noGrp="1" noChangeArrowheads="1"/>
          </p:cNvSpPr>
          <p:nvPr/>
        </p:nvSpPr>
        <p:spPr bwMode="auto">
          <a:xfrm>
            <a:off x="0" y="279396"/>
            <a:ext cx="9144000" cy="660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b="1" dirty="0" smtClean="0">
                <a:latin typeface="Calibri" pitchFamily="34" charset="0"/>
              </a:rPr>
              <a:t>NUMBER OF MINE RESCUE TEAMS OF EMERCOM OF RUSSIA WHICH ARE ABLE TO PARTICIPATE IN EMERGENCY RESPONSE </a:t>
            </a:r>
            <a:r>
              <a:rPr lang="en-GB" sz="1800" b="1" dirty="0" smtClean="0">
                <a:latin typeface="Calibri" pitchFamily="34" charset="0"/>
              </a:rPr>
              <a:t>OF</a:t>
            </a:r>
            <a:r>
              <a:rPr lang="en-GB" sz="1800" b="1" dirty="0" smtClean="0">
                <a:latin typeface="Calibri" pitchFamily="34" charset="0"/>
              </a:rPr>
              <a:t> </a:t>
            </a:r>
            <a:r>
              <a:rPr lang="en-GB" sz="1800" b="1" dirty="0" smtClean="0">
                <a:latin typeface="Calibri" pitchFamily="34" charset="0"/>
              </a:rPr>
              <a:t>LARGE-SCALE </a:t>
            </a:r>
            <a:r>
              <a:rPr lang="ru-RU" sz="1800" b="1" dirty="0" smtClean="0">
                <a:latin typeface="Calibri" pitchFamily="34" charset="0"/>
              </a:rPr>
              <a:t> </a:t>
            </a:r>
            <a:r>
              <a:rPr lang="en-GB" sz="1800" b="1" dirty="0" smtClean="0">
                <a:latin typeface="Calibri" pitchFamily="34" charset="0"/>
              </a:rPr>
              <a:t>MINE DISASTERS</a:t>
            </a:r>
            <a:r>
              <a:rPr lang="ru-RU" sz="1800" b="1" dirty="0" smtClean="0">
                <a:latin typeface="Calibri" pitchFamily="34" charset="0"/>
              </a:rPr>
              <a:t> </a:t>
            </a:r>
            <a:endParaRPr lang="ru-RU" sz="1800" dirty="0">
              <a:latin typeface="Calibri" pitchFamily="34" charset="0"/>
            </a:endParaRPr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571500" y="850900"/>
          <a:ext cx="8045450" cy="5734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14290"/>
            <a:ext cx="9144000" cy="500066"/>
          </a:xfrm>
        </p:spPr>
        <p:txBody>
          <a:bodyPr/>
          <a:lstStyle/>
          <a:p>
            <a:r>
              <a:rPr lang="en-GB" sz="2200" dirty="0" smtClean="0">
                <a:cs typeface="Calibri" pitchFamily="34" charset="0"/>
              </a:rPr>
              <a:t>CREATION AND DEVELOPEMENT OF THE SCIENTIFIC AND RESEARCH BASIS</a:t>
            </a:r>
            <a:endParaRPr lang="ru-RU" sz="2200" b="1" dirty="0">
              <a:latin typeface="Calibri" pitchFamily="34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428750"/>
            <a:ext cx="8229600" cy="5000646"/>
          </a:xfrm>
        </p:spPr>
        <p:txBody>
          <a:bodyPr/>
          <a:lstStyle/>
          <a:p>
            <a:pPr algn="just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ü"/>
            </a:pPr>
            <a:r>
              <a:rPr lang="en-GB" sz="1800" dirty="0" smtClean="0">
                <a:cs typeface="Calibri" pitchFamily="34" charset="0"/>
              </a:rPr>
              <a:t>INCREASING OF LEGISLATION AND GUIDELINES RELATED TO MINES RESCUE ACTIVITIES.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ü"/>
            </a:pPr>
            <a:r>
              <a:rPr lang="en-GB" sz="1800" dirty="0" smtClean="0">
                <a:cs typeface="Calibri" pitchFamily="34" charset="0"/>
              </a:rPr>
              <a:t>DEVELOPEMENT OF MINE FIRES AND EXPLOSION PREVENTION METHODS.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ü"/>
            </a:pPr>
            <a:r>
              <a:rPr lang="en-GB" sz="1800" dirty="0" smtClean="0">
                <a:latin typeface="Calibri" pitchFamily="34" charset="0"/>
                <a:cs typeface="Calibri" pitchFamily="34" charset="0"/>
              </a:rPr>
              <a:t>SCIENTIFIC SUPPORT OF EMERGENCY RESPONSE ACTIVITIES IN MINES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ü"/>
            </a:pPr>
            <a:r>
              <a:rPr lang="en-GB" sz="1800" dirty="0" smtClean="0">
                <a:latin typeface="Calibri" pitchFamily="34" charset="0"/>
                <a:cs typeface="Calibri" pitchFamily="34" charset="0"/>
              </a:rPr>
              <a:t>DESIGNING OF MINE RESCUE EQUIPMENT. INCLUDING COMMUNICATION SYSTEMS, SELF-PROTECTIVE DEVICES, ROBOTS, MECHANISED HAND-HELD RESCUE EQUIPMENT, GAS DETECTORS. 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ü"/>
            </a:pPr>
            <a:r>
              <a:rPr lang="en-GB" sz="1800" dirty="0" smtClean="0">
                <a:latin typeface="Calibri" pitchFamily="34" charset="0"/>
                <a:cs typeface="Calibri" pitchFamily="34" charset="0"/>
              </a:rPr>
              <a:t>MODERNISATION AND ADAPTATION OF SURFACE FIREFIGHTING EQUIPMENT FOR UNDERGROUND ACTIVITY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.</a:t>
            </a:r>
            <a:endParaRPr lang="ru-RU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29</a:t>
            </a:fld>
            <a:endParaRPr lang="ru-RU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628650"/>
            <a:ext cx="91440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b="1" kern="0" noProof="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MAIN DIRECTIONS OF SCIENTIFIC AND RESEARCH SUPPORT OF MINES RESCUE SYSTEM: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US" sz="2800" b="1" kern="0" cap="all" spc="-3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INCEPTION OF mines rescue sERVICE in russia (1907-1930)</a:t>
            </a:r>
            <a:endParaRPr kumimoji="0" lang="ru-RU" sz="2800" b="1" i="0" u="none" strike="noStrike" kern="0" cap="all" spc="-30" normalizeH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83969" name="Picture 1" descr="D:\_Roman\Черных\переделка для Совершенства\2_19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350" y="673100"/>
            <a:ext cx="4305300" cy="2616034"/>
          </a:xfrm>
          <a:prstGeom prst="rect">
            <a:avLst/>
          </a:prstGeom>
          <a:noFill/>
        </p:spPr>
      </p:pic>
      <p:pic>
        <p:nvPicPr>
          <p:cNvPr id="5" name="Picture 2" descr="D:\Рабочий стол\Черных\hist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1999" y="673100"/>
            <a:ext cx="4290185" cy="2622550"/>
          </a:xfrm>
          <a:prstGeom prst="rect">
            <a:avLst/>
          </a:prstGeom>
          <a:noFill/>
        </p:spPr>
      </p:pic>
      <p:pic>
        <p:nvPicPr>
          <p:cNvPr id="7" name="Picture 2" descr="G:\Черечукин\Для слайдов\IMG_9783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8751" t="12908" r="10716" b="7541"/>
          <a:stretch>
            <a:fillRect/>
          </a:stretch>
        </p:blipFill>
        <p:spPr bwMode="auto">
          <a:xfrm>
            <a:off x="260350" y="3340100"/>
            <a:ext cx="4311650" cy="2839379"/>
          </a:xfrm>
          <a:prstGeom prst="rect">
            <a:avLst/>
          </a:prstGeom>
          <a:noFill/>
        </p:spPr>
      </p:pic>
      <p:pic>
        <p:nvPicPr>
          <p:cNvPr id="9" name="Picture 1" descr="D:\_Roman\Черных\переделка для Совершенства\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1999" y="3340100"/>
            <a:ext cx="4300921" cy="2711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7550"/>
          </a:xfrm>
        </p:spPr>
        <p:txBody>
          <a:bodyPr/>
          <a:lstStyle/>
          <a:p>
            <a:r>
              <a:rPr lang="en-US" sz="2800" dirty="0" smtClean="0"/>
              <a:t>CONCLUSIONS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734050"/>
          </a:xfrm>
        </p:spPr>
        <p:txBody>
          <a:bodyPr/>
          <a:lstStyle/>
          <a:p>
            <a:pPr marL="87313" indent="-87313">
              <a:spcAft>
                <a:spcPts val="3000"/>
              </a:spcAft>
              <a:buNone/>
            </a:pPr>
            <a:r>
              <a:rPr lang="en-US" sz="2800" b="1" dirty="0" smtClean="0"/>
              <a:t> </a:t>
            </a:r>
            <a:r>
              <a:rPr lang="en-US" sz="2000" b="1" dirty="0" smtClean="0"/>
              <a:t>PLANNED DEVELOPMENT OF RUSSIAN MINES RESCUE SERVECES WILL ALLOW TO ACHIEVE </a:t>
            </a:r>
            <a:r>
              <a:rPr lang="en-GB" sz="2000" b="1" dirty="0" smtClean="0"/>
              <a:t>FOLLOWING</a:t>
            </a:r>
            <a:r>
              <a:rPr lang="en-US" sz="2000" b="1" dirty="0" smtClean="0"/>
              <a:t>:</a:t>
            </a:r>
          </a:p>
          <a:p>
            <a:pPr marL="87313" indent="-87313">
              <a:spcBef>
                <a:spcPts val="180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en-US" sz="2000" dirty="0" smtClean="0"/>
              <a:t> REDUCING OF INJURIES AT MINES AND UNDEGROUND CONSTRUCTION FACILITIES</a:t>
            </a:r>
          </a:p>
          <a:p>
            <a:pPr marL="87313" indent="-87313">
              <a:spcBef>
                <a:spcPts val="180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en-US" sz="2000" dirty="0" smtClean="0"/>
              <a:t> CREATION OF APPROPRIATE SCIENTIFIC BASE ON MINE RESCUE FIELD</a:t>
            </a:r>
          </a:p>
          <a:p>
            <a:pPr marL="87313" indent="-87313">
              <a:spcBef>
                <a:spcPts val="180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en-US" sz="2000" dirty="0" smtClean="0"/>
              <a:t> CREATION OF APPROPRIATE MINE RESCUE TRAINING SYSTEM</a:t>
            </a:r>
          </a:p>
          <a:p>
            <a:pPr marL="87313" indent="-87313">
              <a:spcBef>
                <a:spcPts val="180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en-US" sz="2000" dirty="0" smtClean="0"/>
              <a:t> CREATION OF ADEQUATELY PREPARED VOLUNTARY MINE RESCUE TEAMS</a:t>
            </a:r>
          </a:p>
          <a:p>
            <a:pPr marL="87313" indent="-87313">
              <a:spcBef>
                <a:spcPts val="180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en-US" sz="2000" dirty="0" smtClean="0"/>
              <a:t> INCREASE OF RESPONSIVENESS IN MINE ACCIDENTS 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30</a:t>
            </a:fld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5"/>
          <p:cNvSpPr>
            <a:spLocks noGrp="1" noChangeArrowheads="1"/>
          </p:cNvSpPr>
          <p:nvPr>
            <p:ph type="ctrTitle"/>
          </p:nvPr>
        </p:nvSpPr>
        <p:spPr>
          <a:xfrm>
            <a:off x="749300" y="0"/>
            <a:ext cx="7772400" cy="2362200"/>
          </a:xfrm>
        </p:spPr>
        <p:txBody>
          <a:bodyPr/>
          <a:lstStyle/>
          <a:p>
            <a:pPr eaLnBrk="1" hangingPunct="1">
              <a:spcBef>
                <a:spcPts val="4800"/>
              </a:spcBef>
              <a:spcAft>
                <a:spcPts val="7200"/>
              </a:spcAft>
            </a:pPr>
            <a:r>
              <a:rPr lang="en-US" sz="1800" b="1" dirty="0" smtClean="0">
                <a:latin typeface="Arial Black" pitchFamily="34" charset="0"/>
              </a:rPr>
              <a:t>EMERCOM OF RUSSIA</a:t>
            </a:r>
            <a:br>
              <a:rPr lang="en-US" sz="1800" b="1" dirty="0" smtClean="0">
                <a:latin typeface="Arial Black" pitchFamily="34" charset="0"/>
              </a:rPr>
            </a:br>
            <a:r>
              <a:rPr lang="en-US" sz="1800" b="1" dirty="0" smtClean="0">
                <a:latin typeface="Arial Black" pitchFamily="34" charset="0"/>
              </a:rPr>
              <a:t>DEPARTMENT OF MINES RESCUE SERVICES</a:t>
            </a:r>
            <a:r>
              <a:rPr lang="en-GB" b="1" dirty="0" smtClean="0">
                <a:latin typeface="Arial Black" pitchFamily="34" charset="0"/>
              </a:rPr>
              <a:t/>
            </a:r>
            <a:br>
              <a:rPr lang="en-GB" b="1" dirty="0" smtClean="0">
                <a:latin typeface="Arial Black" pitchFamily="34" charset="0"/>
              </a:rPr>
            </a:br>
            <a:r>
              <a:rPr lang="en-GB" b="1" dirty="0" smtClean="0">
                <a:latin typeface="Arial Black" pitchFamily="34" charset="0"/>
              </a:rPr>
              <a:t/>
            </a:r>
            <a:br>
              <a:rPr lang="en-GB" b="1" dirty="0" smtClean="0">
                <a:latin typeface="Arial Black" pitchFamily="34" charset="0"/>
              </a:rPr>
            </a:br>
            <a:r>
              <a:rPr lang="en-GB" b="1" dirty="0" smtClean="0">
                <a:latin typeface="Arial Black" pitchFamily="34" charset="0"/>
              </a:rPr>
              <a:t>REPORT</a:t>
            </a:r>
            <a:endParaRPr lang="ru-RU" b="1" dirty="0" smtClean="0">
              <a:latin typeface="Arial Black" pitchFamily="34" charset="0"/>
            </a:endParaRPr>
          </a:p>
        </p:txBody>
      </p:sp>
      <p:sp>
        <p:nvSpPr>
          <p:cNvPr id="13315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0" y="2286000"/>
            <a:ext cx="9144000" cy="45720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3000" b="1" dirty="0" smtClean="0">
              <a:latin typeface="Calibri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ru-RU" sz="3000" b="1" dirty="0" smtClean="0">
                <a:latin typeface="Arial Black" pitchFamily="34" charset="0"/>
              </a:rPr>
              <a:t>«</a:t>
            </a:r>
            <a:r>
              <a:rPr lang="en-GB" sz="3000" b="1" dirty="0" smtClean="0">
                <a:latin typeface="Arial Black" pitchFamily="34" charset="0"/>
              </a:rPr>
              <a:t>History and prospects of development of </a:t>
            </a:r>
            <a:r>
              <a:rPr lang="en-US" sz="3000" b="1" dirty="0" smtClean="0">
                <a:latin typeface="Arial Black" pitchFamily="34" charset="0"/>
              </a:rPr>
              <a:t>Russian Mines Rescue Services</a:t>
            </a:r>
            <a:r>
              <a:rPr lang="ru-RU" sz="3000" b="1" dirty="0" smtClean="0">
                <a:latin typeface="Arial Black" pitchFamily="34" charset="0"/>
              </a:rPr>
              <a:t>»</a:t>
            </a:r>
            <a:endParaRPr lang="en-GB" sz="3000" b="1" dirty="0" smtClean="0">
              <a:latin typeface="Arial Black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en-GB" sz="3000" b="1" dirty="0" smtClean="0">
              <a:latin typeface="Arial Black" pitchFamily="34" charset="0"/>
            </a:endParaRPr>
          </a:p>
          <a:p>
            <a:pPr>
              <a:spcBef>
                <a:spcPct val="0"/>
              </a:spcBef>
            </a:pPr>
            <a:r>
              <a:rPr lang="en-US" sz="3000" b="1" dirty="0" smtClean="0">
                <a:latin typeface="Arial Black" pitchFamily="34" charset="0"/>
              </a:rPr>
              <a:t>Vasily Evseev </a:t>
            </a:r>
            <a:br>
              <a:rPr lang="en-US" sz="3000" b="1" dirty="0" smtClean="0">
                <a:latin typeface="Arial Black" pitchFamily="34" charset="0"/>
              </a:rPr>
            </a:br>
            <a:r>
              <a:rPr lang="en-US" sz="2000" b="1" dirty="0" smtClean="0">
                <a:latin typeface="Arial Black" pitchFamily="34" charset="0"/>
              </a:rPr>
              <a:t>chief of section</a:t>
            </a:r>
          </a:p>
          <a:p>
            <a:pPr eaLnBrk="1" hangingPunct="1">
              <a:spcBef>
                <a:spcPct val="0"/>
              </a:spcBef>
            </a:pPr>
            <a:endParaRPr lang="ru-RU" sz="3000" b="1" dirty="0" smtClean="0">
              <a:latin typeface="Arial Black" pitchFamily="34" charset="0"/>
            </a:endParaRPr>
          </a:p>
        </p:txBody>
      </p:sp>
      <p:pic>
        <p:nvPicPr>
          <p:cNvPr id="13316" name="Picture 2" descr="D:\_JOB\disl\disl02\120110\Untitled-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9313" y="132638"/>
            <a:ext cx="1944687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14" descr="Большая эмблема ВГСЧ МЧС России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600" y="105569"/>
            <a:ext cx="1289050" cy="176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221186" name="Picture 2" descr="G:\Черечукин\Для слайдов\Выезд-СЦГСС_19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3697"/>
          <a:stretch>
            <a:fillRect/>
          </a:stretch>
        </p:blipFill>
        <p:spPr bwMode="auto">
          <a:xfrm>
            <a:off x="291607" y="895350"/>
            <a:ext cx="4199399" cy="2622550"/>
          </a:xfrm>
          <a:prstGeom prst="rect">
            <a:avLst/>
          </a:prstGeom>
          <a:noFill/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41300"/>
            <a:ext cx="9144000" cy="520700"/>
          </a:xfrm>
        </p:spPr>
        <p:txBody>
          <a:bodyPr/>
          <a:lstStyle/>
          <a:p>
            <a:r>
              <a:rPr lang="en-US" sz="2800" cap="all" dirty="0" smtClean="0"/>
              <a:t>Mines rescue SERVICES IN RUSSIA AT </a:t>
            </a:r>
            <a:r>
              <a:rPr lang="ru-RU" sz="2800" cap="all" dirty="0" smtClean="0"/>
              <a:t>193</a:t>
            </a:r>
            <a:r>
              <a:rPr lang="en-GB" sz="2800" cap="all" dirty="0" smtClean="0"/>
              <a:t>0 - 1950-S</a:t>
            </a:r>
            <a:endParaRPr lang="ru-RU" sz="2800" cap="all" dirty="0"/>
          </a:p>
        </p:txBody>
      </p:sp>
      <p:pic>
        <p:nvPicPr>
          <p:cNvPr id="5" name="Picture 2" descr="G:\Черечукин\Для слайдов\IMG_9792.JPG"/>
          <p:cNvPicPr>
            <a:picLocks noChangeAspect="1" noChangeArrowheads="1"/>
          </p:cNvPicPr>
          <p:nvPr/>
        </p:nvPicPr>
        <p:blipFill>
          <a:blip r:embed="rId3" cstate="print"/>
          <a:srcRect l="12680" t="22729" r="10716" b="8523"/>
          <a:stretch>
            <a:fillRect/>
          </a:stretch>
        </p:blipFill>
        <p:spPr bwMode="auto">
          <a:xfrm>
            <a:off x="4483100" y="906367"/>
            <a:ext cx="4356100" cy="260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G:\Черечукин\Для слайдов\IMG_9787.JPG"/>
          <p:cNvPicPr>
            <a:picLocks noChangeAspect="1" noChangeArrowheads="1"/>
          </p:cNvPicPr>
          <p:nvPr/>
        </p:nvPicPr>
        <p:blipFill>
          <a:blip r:embed="rId4" cstate="print"/>
          <a:srcRect l="12680" t="20612" r="19719" b="12994"/>
          <a:stretch>
            <a:fillRect/>
          </a:stretch>
        </p:blipFill>
        <p:spPr bwMode="auto">
          <a:xfrm>
            <a:off x="304800" y="3517900"/>
            <a:ext cx="4178300" cy="2538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G:\Черечукин\Для слайдов\IMG_9794.JPG"/>
          <p:cNvPicPr>
            <a:picLocks noChangeAspect="1" noChangeArrowheads="1"/>
          </p:cNvPicPr>
          <p:nvPr/>
        </p:nvPicPr>
        <p:blipFill>
          <a:blip r:embed="rId5" cstate="print"/>
          <a:srcRect l="11370" t="20764" r="18143" b="16380"/>
          <a:stretch>
            <a:fillRect/>
          </a:stretch>
        </p:blipFill>
        <p:spPr bwMode="auto">
          <a:xfrm>
            <a:off x="4483100" y="3517901"/>
            <a:ext cx="4356100" cy="258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73100"/>
          </a:xfrm>
        </p:spPr>
        <p:txBody>
          <a:bodyPr/>
          <a:lstStyle/>
          <a:p>
            <a:r>
              <a:rPr lang="en-US" sz="2800" cap="all" dirty="0" smtClean="0"/>
              <a:t>Mines rescue staff 1930 - 1950-S</a:t>
            </a:r>
            <a:endParaRPr lang="ru-RU" sz="2800" cap="all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18434" name="Picture 2" descr="D:\Рабочий стол\Черных\zas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372" y="850900"/>
            <a:ext cx="4011496" cy="2533650"/>
          </a:xfrm>
          <a:prstGeom prst="rect">
            <a:avLst/>
          </a:prstGeom>
          <a:noFill/>
        </p:spPr>
      </p:pic>
      <p:pic>
        <p:nvPicPr>
          <p:cNvPr id="5" name="Picture 2" descr="G:\Черечукин\Для слайдов\IMG_979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0716" t="12631" r="6132" b="14957"/>
          <a:stretch>
            <a:fillRect/>
          </a:stretch>
        </p:blipFill>
        <p:spPr bwMode="auto">
          <a:xfrm>
            <a:off x="4405218" y="850900"/>
            <a:ext cx="4400550" cy="2554800"/>
          </a:xfrm>
          <a:prstGeom prst="rect">
            <a:avLst/>
          </a:prstGeom>
          <a:noFill/>
        </p:spPr>
      </p:pic>
      <p:pic>
        <p:nvPicPr>
          <p:cNvPr id="7" name="Picture 2" descr="D:\Рабочий стол\Черных\zas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380" y="3384550"/>
            <a:ext cx="4048488" cy="2578100"/>
          </a:xfrm>
          <a:prstGeom prst="rect">
            <a:avLst/>
          </a:prstGeom>
          <a:noFill/>
        </p:spPr>
      </p:pic>
      <p:pic>
        <p:nvPicPr>
          <p:cNvPr id="8" name="Picture 2" descr="G:\Черечукин\Для слайдов\0012.jpg"/>
          <p:cNvPicPr>
            <a:picLocks noChangeAspect="1" noChangeArrowheads="1"/>
          </p:cNvPicPr>
          <p:nvPr/>
        </p:nvPicPr>
        <p:blipFill>
          <a:blip r:embed="rId5" cstate="print"/>
          <a:srcRect l="2546" t="2988" r="1392" b="8874"/>
          <a:stretch>
            <a:fillRect/>
          </a:stretch>
        </p:blipFill>
        <p:spPr bwMode="auto">
          <a:xfrm>
            <a:off x="4394200" y="3384550"/>
            <a:ext cx="4406955" cy="2583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41300"/>
            <a:ext cx="9144000" cy="520700"/>
          </a:xfrm>
        </p:spPr>
        <p:txBody>
          <a:bodyPr/>
          <a:lstStyle/>
          <a:p>
            <a:r>
              <a:rPr lang="en-US" sz="2800" cap="all" dirty="0" smtClean="0"/>
              <a:t>Mines rescue SERVICES IN RUSSIA AT </a:t>
            </a:r>
            <a:r>
              <a:rPr lang="ru-RU" sz="2800" cap="all" dirty="0" smtClean="0"/>
              <a:t>19</a:t>
            </a:r>
            <a:r>
              <a:rPr lang="en-GB" sz="2800" cap="all" dirty="0" smtClean="0"/>
              <a:t>60 - 1980-S</a:t>
            </a:r>
            <a:endParaRPr lang="ru-RU" sz="2800" cap="all" dirty="0"/>
          </a:p>
        </p:txBody>
      </p:sp>
      <p:pic>
        <p:nvPicPr>
          <p:cNvPr id="10" name="Picture 2" descr="G:\Черечукин\Для слайдов\IMG_97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218" t="11926" r="6132" b="11470"/>
          <a:stretch>
            <a:fillRect/>
          </a:stretch>
        </p:blipFill>
        <p:spPr bwMode="auto">
          <a:xfrm>
            <a:off x="482600" y="1028700"/>
            <a:ext cx="4106886" cy="2420523"/>
          </a:xfrm>
          <a:prstGeom prst="rect">
            <a:avLst/>
          </a:prstGeom>
          <a:noFill/>
        </p:spPr>
      </p:pic>
      <p:pic>
        <p:nvPicPr>
          <p:cNvPr id="11" name="Picture 2" descr="D:\Рабочий стол\Черных\65-86 tu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5019" y="1028700"/>
            <a:ext cx="4049115" cy="2431250"/>
          </a:xfrm>
          <a:prstGeom prst="rect">
            <a:avLst/>
          </a:prstGeom>
          <a:noFill/>
        </p:spPr>
      </p:pic>
      <p:pic>
        <p:nvPicPr>
          <p:cNvPr id="12" name="Picture 2" descr="G:\Черечукин\Для слайдов\0006.jpg"/>
          <p:cNvPicPr>
            <a:picLocks noChangeAspect="1" noChangeArrowheads="1"/>
          </p:cNvPicPr>
          <p:nvPr/>
        </p:nvPicPr>
        <p:blipFill>
          <a:blip r:embed="rId4" cstate="print"/>
          <a:srcRect l="6721" t="2137" r="4200" b="1018"/>
          <a:stretch>
            <a:fillRect/>
          </a:stretch>
        </p:blipFill>
        <p:spPr bwMode="auto">
          <a:xfrm>
            <a:off x="500270" y="3472180"/>
            <a:ext cx="4094480" cy="244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1" name="Picture 1" descr="F:\Поручения к исполнению\Международная деятельность\Доклады\История и перспективы\out-0042.jpeg"/>
          <p:cNvPicPr>
            <a:picLocks noChangeAspect="1" noChangeArrowheads="1"/>
          </p:cNvPicPr>
          <p:nvPr/>
        </p:nvPicPr>
        <p:blipFill>
          <a:blip r:embed="rId5"/>
          <a:srcRect t="6867" b="4292"/>
          <a:stretch>
            <a:fillRect/>
          </a:stretch>
        </p:blipFill>
        <p:spPr bwMode="auto">
          <a:xfrm>
            <a:off x="4616450" y="3473450"/>
            <a:ext cx="4044950" cy="24430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r>
              <a:rPr lang="en-US" sz="2800" dirty="0" smtClean="0"/>
              <a:t>MODERN MINES RESCUE STATIONS IN RUSSIA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5" name="Picture 4" descr="F:\коллегия\Фотографии\ОАО ВГСЧ\Учебный центр\Учебно тренировочный комплекс(литер А) 301654,Тульская Обл. г.Новомосковск,Ул.Мира,5\1 этаж УЦ ВГСЧ\ком 1-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8868"/>
          <a:stretch>
            <a:fillRect/>
          </a:stretch>
        </p:blipFill>
        <p:spPr bwMode="auto">
          <a:xfrm>
            <a:off x="660400" y="762000"/>
            <a:ext cx="3644900" cy="2433434"/>
          </a:xfrm>
          <a:prstGeom prst="rect">
            <a:avLst/>
          </a:prstGeom>
          <a:noFill/>
        </p:spPr>
      </p:pic>
      <p:pic>
        <p:nvPicPr>
          <p:cNvPr id="6" name="Picture 2" descr="D:\_Roman\Черных\переделка для Совершенства\10 отряд .JPG"/>
          <p:cNvPicPr>
            <a:picLocks noChangeAspect="1" noChangeArrowheads="1"/>
          </p:cNvPicPr>
          <p:nvPr/>
        </p:nvPicPr>
        <p:blipFill>
          <a:blip r:embed="rId3" cstate="print"/>
          <a:srcRect b="11073"/>
          <a:stretch>
            <a:fillRect/>
          </a:stretch>
        </p:blipFill>
        <p:spPr bwMode="auto">
          <a:xfrm>
            <a:off x="4883150" y="762000"/>
            <a:ext cx="3644900" cy="2430944"/>
          </a:xfrm>
          <a:prstGeom prst="rect">
            <a:avLst/>
          </a:prstGeom>
          <a:noFill/>
        </p:spPr>
      </p:pic>
      <p:pic>
        <p:nvPicPr>
          <p:cNvPr id="7" name="Picture 2" descr="G:\Черечукин\Для слайдов\HVI_79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0400" y="3740150"/>
            <a:ext cx="3644900" cy="2425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P71100041.JPG"/>
          <p:cNvPicPr>
            <a:picLocks noChangeAspect="1"/>
          </p:cNvPicPr>
          <p:nvPr/>
        </p:nvPicPr>
        <p:blipFill>
          <a:blip r:embed="rId5" cstate="print"/>
          <a:srcRect t="3691" b="7566"/>
          <a:stretch>
            <a:fillRect/>
          </a:stretch>
        </p:blipFill>
        <p:spPr>
          <a:xfrm>
            <a:off x="4883150" y="3740150"/>
            <a:ext cx="3644900" cy="24258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60400" y="3206750"/>
            <a:ext cx="364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 smtClean="0"/>
              <a:t>Prokop’evsk’s</a:t>
            </a:r>
            <a:r>
              <a:rPr lang="en-GB" dirty="0" smtClean="0"/>
              <a:t> mine rescue station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705350" y="3206750"/>
            <a:ext cx="400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Novokuznetsk’s mine rescue station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60400" y="6184900"/>
            <a:ext cx="364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Yakutsk’s mines rescue station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0" y="6184900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Severouralsk’s mines rescue station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73100"/>
          </a:xfrm>
        </p:spPr>
        <p:txBody>
          <a:bodyPr/>
          <a:lstStyle/>
          <a:p>
            <a:r>
              <a:rPr lang="en-US" sz="2800" dirty="0" smtClean="0"/>
              <a:t>TYPICAL MINE RESCUE STATION FACILITIES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5" name="Picture 2" descr="F:\коллегия\Фотографии\ОАО ВГСЧ\Учебный центр\Учебно тренировочный комплекс(литер А) 301654,Тульская Обл. г.Новомосковск,Ул.Мира,5\1 этаж УЦ ВГСЧ\ком 1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15950" y="717550"/>
            <a:ext cx="3644900" cy="2421347"/>
          </a:xfrm>
          <a:prstGeom prst="rect">
            <a:avLst/>
          </a:prstGeom>
          <a:noFill/>
        </p:spPr>
      </p:pic>
      <p:pic>
        <p:nvPicPr>
          <p:cNvPr id="6" name="Picture 3" descr="F:\коллегия\Фотографии\ОАО ВГСЧ\Учебный центр\Учебно тренировочный комплекс(литер А) 301654,Тульская Обл. г.Новомосковск,Ул.Мира,5\1 этаж УЦ ВГСЧ\ком 1-5.JPG"/>
          <p:cNvPicPr>
            <a:picLocks noChangeAspect="1" noChangeArrowheads="1"/>
          </p:cNvPicPr>
          <p:nvPr/>
        </p:nvPicPr>
        <p:blipFill>
          <a:blip r:embed="rId3" cstate="print"/>
          <a:srcRect l="-1108" b="10329"/>
          <a:stretch>
            <a:fillRect/>
          </a:stretch>
        </p:blipFill>
        <p:spPr bwMode="auto">
          <a:xfrm>
            <a:off x="4838700" y="717550"/>
            <a:ext cx="3672232" cy="244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G:\Черечукин\Для слайдов\ОВГСВ. База взвода 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0400" y="3740150"/>
            <a:ext cx="3644900" cy="2429934"/>
          </a:xfrm>
          <a:prstGeom prst="rect">
            <a:avLst/>
          </a:prstGeom>
          <a:noFill/>
        </p:spPr>
      </p:pic>
      <p:pic>
        <p:nvPicPr>
          <p:cNvPr id="8" name="Picture 2" descr="G:\Черечукин\Для слайдов\ОВГСВ. База взвода 4.jpg"/>
          <p:cNvPicPr>
            <a:picLocks noChangeAspect="1" noChangeArrowheads="1"/>
          </p:cNvPicPr>
          <p:nvPr/>
        </p:nvPicPr>
        <p:blipFill>
          <a:blip r:embed="rId5" cstate="print"/>
          <a:srcRect l="2500"/>
          <a:stretch>
            <a:fillRect/>
          </a:stretch>
        </p:blipFill>
        <p:spPr bwMode="auto">
          <a:xfrm>
            <a:off x="4883150" y="3740150"/>
            <a:ext cx="3640434" cy="248919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15950" y="3117850"/>
            <a:ext cx="364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Mine rescue buses garage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883150" y="3162300"/>
            <a:ext cx="364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Mine rescue equipment storage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60400" y="6184900"/>
            <a:ext cx="364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Mine rescue equipment storage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883150" y="6229350"/>
            <a:ext cx="364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Mine rescue equipment storage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73100"/>
          </a:xfrm>
        </p:spPr>
        <p:txBody>
          <a:bodyPr/>
          <a:lstStyle/>
          <a:p>
            <a:r>
              <a:rPr lang="en-US" sz="2800" dirty="0" smtClean="0"/>
              <a:t>TYPICAL MINES RESCUE STATION FACILITIES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315EA-1711-4782-9563-69F006155C6C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15950" y="3117850"/>
            <a:ext cx="364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Mine rescue person on duty room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883150" y="3162300"/>
            <a:ext cx="364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Training room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60400" y="6184900"/>
            <a:ext cx="364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Breathing apparatus service room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705350" y="6229351"/>
            <a:ext cx="400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Breathing apparatus washing room</a:t>
            </a:r>
            <a:endParaRPr lang="ru-RU" dirty="0"/>
          </a:p>
        </p:txBody>
      </p:sp>
      <p:pic>
        <p:nvPicPr>
          <p:cNvPr id="14" name="Picture 2" descr="G:\Черечукин\Для слайдов\комната дежурног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400" y="717550"/>
            <a:ext cx="3644900" cy="2423470"/>
          </a:xfrm>
          <a:prstGeom prst="rect">
            <a:avLst/>
          </a:prstGeom>
          <a:noFill/>
        </p:spPr>
      </p:pic>
      <p:pic>
        <p:nvPicPr>
          <p:cNvPr id="15" name="Picture 2" descr="F:\коллегия\Фотографии\ОАО ВГСЧ\Учебный центр\Учебно тренировочный комплекс(литер А) 301654,Тульская Обл. г.Новомосковск,Ул.Мира,5\1 этаж УЦ ВГСЧ\ком 1-1.JPG"/>
          <p:cNvPicPr>
            <a:picLocks noChangeAspect="1" noChangeArrowheads="1"/>
          </p:cNvPicPr>
          <p:nvPr/>
        </p:nvPicPr>
        <p:blipFill>
          <a:blip r:embed="rId3" cstate="print"/>
          <a:srcRect l="3862" b="14730"/>
          <a:stretch>
            <a:fillRect/>
          </a:stretch>
        </p:blipFill>
        <p:spPr bwMode="auto">
          <a:xfrm>
            <a:off x="4883150" y="717550"/>
            <a:ext cx="3679895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 descr="G:\Черечукин\Для слайдов\4ВГСВ. Аппаратный зал 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850" y="3740150"/>
            <a:ext cx="3644900" cy="2489200"/>
          </a:xfrm>
          <a:prstGeom prst="rect">
            <a:avLst/>
          </a:prstGeom>
          <a:noFill/>
        </p:spPr>
      </p:pic>
      <p:pic>
        <p:nvPicPr>
          <p:cNvPr id="17" name="Picture 2" descr="F:\коллегия\Фотографии\ОАО ВГСЧ\Учебный центр\Учебно тренировочный комплекс(литер А) 301654,Тульская Обл. г.Новомосковск,Ул.Мира,5\1 этаж УЦ ВГСЧ\ком 1-1.JPG"/>
          <p:cNvPicPr>
            <a:picLocks noChangeAspect="1" noChangeArrowheads="1"/>
          </p:cNvPicPr>
          <p:nvPr/>
        </p:nvPicPr>
        <p:blipFill>
          <a:blip r:embed="rId5" cstate="print"/>
          <a:srcRect t="4288" b="6432"/>
          <a:stretch>
            <a:fillRect/>
          </a:stretch>
        </p:blipFill>
        <p:spPr bwMode="auto">
          <a:xfrm>
            <a:off x="4838700" y="3740150"/>
            <a:ext cx="3733799" cy="25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8600</TotalTime>
  <Words>1767</Words>
  <Application>Microsoft Office PowerPoint</Application>
  <PresentationFormat>Экран (4:3)</PresentationFormat>
  <Paragraphs>666</Paragraphs>
  <Slides>31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Оформление по умолчанию</vt:lpstr>
      <vt:lpstr>Worksheet</vt:lpstr>
      <vt:lpstr>EMERCOM OF RUSSIA DEPARTMENT OF MINES RESCUE SERVICES  REPORT</vt:lpstr>
      <vt:lpstr>One of founders of mines rescue service in russia</vt:lpstr>
      <vt:lpstr>Слайд 3</vt:lpstr>
      <vt:lpstr>Mines rescue SERVICES IN RUSSIA AT 1930 - 1950-S</vt:lpstr>
      <vt:lpstr>Mines rescue staff 1930 - 1950-S</vt:lpstr>
      <vt:lpstr>Mines rescue SERVICES IN RUSSIA AT 1960 - 1980-S</vt:lpstr>
      <vt:lpstr>MODERN MINES RESCUE STATIONS IN RUSSIA</vt:lpstr>
      <vt:lpstr>TYPICAL MINE RESCUE STATION FACILITIES</vt:lpstr>
      <vt:lpstr>TYPICAL MINES RESCUE STATION FACILITIES</vt:lpstr>
      <vt:lpstr>TYPICAL MINES RESCUE STATION FACILITIES</vt:lpstr>
      <vt:lpstr>TYPICAL MINES RESCUE STATION FACILITIES</vt:lpstr>
      <vt:lpstr>TYPICAL MINES RESCUE STATION FACILITIES</vt:lpstr>
      <vt:lpstr>TYPICAL MINE RESCUER’S ACTIVITIES</vt:lpstr>
      <vt:lpstr>TYPICAL MINE RESCUER’S ACTIVITIES</vt:lpstr>
      <vt:lpstr>TYPICAL MINE RESCUER’S ACTIVITIES</vt:lpstr>
      <vt:lpstr>STRUCTURE MINES RESCUE SYSTEM OF EMERCOM OF RUSSIA 01.01.2011 </vt:lpstr>
      <vt:lpstr>Слайд 17</vt:lpstr>
      <vt:lpstr>Слайд 18</vt:lpstr>
      <vt:lpstr>ACCIDENTS IN COAL MINES AND COAL PROCESSING FACTORIES IN  2006-2010</vt:lpstr>
      <vt:lpstr>STRUCTURE MINES RESCUE SYSTEM OF EMERCOM OF RUSSIA 01.09.2011 </vt:lpstr>
      <vt:lpstr>BRANCHES</vt:lpstr>
      <vt:lpstr>BRANCHES</vt:lpstr>
      <vt:lpstr>FACILITIES SERVED BY MINES RESCUE SYSYTEM OF EMERCOM OF RUSSIA 01.09.2011 </vt:lpstr>
      <vt:lpstr>PRIORITY LINES OF DEVELOPEMENT OF THE SYSTEM OF MINES RESCUE SERVICES OF EMERCOM OF RUSSIA FOR THE PERIOD 2011 – 2015</vt:lpstr>
      <vt:lpstr> FUTURE STRUCTURE OF MINES RESCUE SYSTEM OF EMERCOM OF RUSSIA </vt:lpstr>
      <vt:lpstr>Слайд 26</vt:lpstr>
      <vt:lpstr>EXPECTED EFFECTS OF ACTIVITIES OF NATIONAL MINES RESCUE CENTER:</vt:lpstr>
      <vt:lpstr>Слайд 28</vt:lpstr>
      <vt:lpstr>CREATION AND DEVELOPEMENT OF THE SCIENTIFIC AND RESEARCH BASIS</vt:lpstr>
      <vt:lpstr>CONCLUSIONS</vt:lpstr>
      <vt:lpstr>EMERCOM OF RUSSIA DEPARTMENT OF MINES RESCUE SERVICES  REPORT</vt:lpstr>
    </vt:vector>
  </TitlesOfParts>
  <Company>VGCSH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Dispetcher</dc:creator>
  <cp:lastModifiedBy>92006</cp:lastModifiedBy>
  <cp:revision>1330</cp:revision>
  <dcterms:created xsi:type="dcterms:W3CDTF">2011-01-08T06:33:34Z</dcterms:created>
  <dcterms:modified xsi:type="dcterms:W3CDTF">2011-10-09T16:00:23Z</dcterms:modified>
</cp:coreProperties>
</file>